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3.xml" ContentType="application/vnd.openxmlformats-officedocument.presentationml.notesSlide+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7.xml" ContentType="application/vnd.openxmlformats-officedocument.presentationml.notesSlide+xml"/>
  <Override PartName="/ppt/tags/tag14.xml" ContentType="application/vnd.openxmlformats-officedocument.presentationml.tags+xml"/>
  <Override PartName="/ppt/notesSlides/notesSlide8.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9.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0.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1.xml" ContentType="application/vnd.openxmlformats-officedocument.presentationml.notesSlide+xml"/>
  <Override PartName="/ppt/tags/tag26.xml" ContentType="application/vnd.openxmlformats-officedocument.presentationml.tags+xml"/>
  <Override PartName="/ppt/notesSlides/notesSlide12.xml" ContentType="application/vnd.openxmlformats-officedocument.presentationml.notesSlide+xml"/>
  <Override PartName="/ppt/tags/tag27.xml" ContentType="application/vnd.openxmlformats-officedocument.presentationml.tags+xml"/>
  <Override PartName="/ppt/notesSlides/notesSlide13.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4.xml" ContentType="application/vnd.openxmlformats-officedocument.presentationml.notesSlide+xml"/>
  <Override PartName="/ppt/tags/tag37.xml" ContentType="application/vnd.openxmlformats-officedocument.presentationml.tags+xml"/>
  <Override PartName="/ppt/notesSlides/notesSlide15.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44.xml" ContentType="application/vnd.openxmlformats-officedocument.presentationml.tags+xml"/>
  <Override PartName="/ppt/notesSlides/notesSlide18.xml" ContentType="application/vnd.openxmlformats-officedocument.presentationml.notesSlide+xml"/>
  <Override PartName="/ppt/tags/tag45.xml" ContentType="application/vnd.openxmlformats-officedocument.presentationml.tags+xml"/>
  <Override PartName="/ppt/notesSlides/notesSlide19.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notesSlides/notesSlide20.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32.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33.xml" ContentType="application/vnd.openxmlformats-officedocument.presentationml.notesSlide+xml"/>
  <Override PartName="/ppt/tags/tag64.xml" ContentType="application/vnd.openxmlformats-officedocument.presentationml.tags+xml"/>
  <Override PartName="/ppt/notesSlides/notesSlide34.xml" ContentType="application/vnd.openxmlformats-officedocument.presentationml.notesSlide+xml"/>
  <Override PartName="/ppt/tags/tag65.xml" ContentType="application/vnd.openxmlformats-officedocument.presentationml.tags+xml"/>
  <Override PartName="/ppt/notesSlides/notesSlide35.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36.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39.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40.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5"/>
  </p:notesMasterIdLst>
  <p:sldIdLst>
    <p:sldId id="351" r:id="rId2"/>
    <p:sldId id="256" r:id="rId3"/>
    <p:sldId id="311" r:id="rId4"/>
    <p:sldId id="344" r:id="rId5"/>
    <p:sldId id="257" r:id="rId6"/>
    <p:sldId id="258" r:id="rId7"/>
    <p:sldId id="429" r:id="rId8"/>
    <p:sldId id="259" r:id="rId9"/>
    <p:sldId id="260" r:id="rId10"/>
    <p:sldId id="352" r:id="rId11"/>
    <p:sldId id="342" r:id="rId12"/>
    <p:sldId id="262" r:id="rId13"/>
    <p:sldId id="462" r:id="rId14"/>
    <p:sldId id="276" r:id="rId15"/>
    <p:sldId id="277" r:id="rId16"/>
    <p:sldId id="316" r:id="rId17"/>
    <p:sldId id="317" r:id="rId18"/>
    <p:sldId id="464" r:id="rId19"/>
    <p:sldId id="467" r:id="rId20"/>
    <p:sldId id="465" r:id="rId21"/>
    <p:sldId id="466" r:id="rId22"/>
    <p:sldId id="468" r:id="rId23"/>
    <p:sldId id="469" r:id="rId24"/>
    <p:sldId id="470" r:id="rId25"/>
    <p:sldId id="471" r:id="rId26"/>
    <p:sldId id="472" r:id="rId27"/>
    <p:sldId id="473" r:id="rId28"/>
    <p:sldId id="474" r:id="rId29"/>
    <p:sldId id="266" r:id="rId30"/>
    <p:sldId id="269" r:id="rId31"/>
    <p:sldId id="270" r:id="rId32"/>
    <p:sldId id="476" r:id="rId33"/>
    <p:sldId id="477" r:id="rId34"/>
    <p:sldId id="478" r:id="rId35"/>
    <p:sldId id="479" r:id="rId36"/>
    <p:sldId id="349" r:id="rId37"/>
    <p:sldId id="271" r:id="rId38"/>
    <p:sldId id="272" r:id="rId39"/>
    <p:sldId id="480" r:id="rId40"/>
    <p:sldId id="481" r:id="rId41"/>
    <p:sldId id="482" r:id="rId42"/>
    <p:sldId id="483" r:id="rId43"/>
    <p:sldId id="484" r:id="rId44"/>
    <p:sldId id="485" r:id="rId45"/>
    <p:sldId id="486" r:id="rId46"/>
    <p:sldId id="487" r:id="rId47"/>
    <p:sldId id="488" r:id="rId48"/>
    <p:sldId id="489" r:id="rId49"/>
    <p:sldId id="490" r:id="rId50"/>
    <p:sldId id="283" r:id="rId51"/>
    <p:sldId id="330" r:id="rId52"/>
    <p:sldId id="284" r:id="rId53"/>
    <p:sldId id="337" r:id="rId54"/>
    <p:sldId id="338" r:id="rId55"/>
    <p:sldId id="285" r:id="rId56"/>
    <p:sldId id="340" r:id="rId57"/>
    <p:sldId id="331" r:id="rId58"/>
    <p:sldId id="309" r:id="rId59"/>
    <p:sldId id="491" r:id="rId60"/>
    <p:sldId id="492" r:id="rId61"/>
    <p:sldId id="493" r:id="rId62"/>
    <p:sldId id="494" r:id="rId63"/>
    <p:sldId id="286" r:id="rId64"/>
    <p:sldId id="287" r:id="rId65"/>
    <p:sldId id="288" r:id="rId66"/>
    <p:sldId id="291" r:id="rId67"/>
    <p:sldId id="292" r:id="rId68"/>
    <p:sldId id="495" r:id="rId69"/>
    <p:sldId id="350" r:id="rId70"/>
    <p:sldId id="501" r:id="rId71"/>
    <p:sldId id="502" r:id="rId72"/>
    <p:sldId id="503" r:id="rId73"/>
    <p:sldId id="504" r:id="rId74"/>
    <p:sldId id="505" r:id="rId75"/>
    <p:sldId id="506" r:id="rId76"/>
    <p:sldId id="507" r:id="rId77"/>
    <p:sldId id="347" r:id="rId78"/>
    <p:sldId id="299" r:id="rId79"/>
    <p:sldId id="300" r:id="rId80"/>
    <p:sldId id="301" r:id="rId81"/>
    <p:sldId id="302" r:id="rId82"/>
    <p:sldId id="305" r:id="rId83"/>
    <p:sldId id="358" r:id="rId84"/>
  </p:sldIdLst>
  <p:sldSz cx="9144000" cy="6858000" type="screen4x3"/>
  <p:notesSz cx="6858000" cy="9144000"/>
  <p:defaultTextStyle>
    <a:defPPr>
      <a:defRPr lang="zh-CN"/>
    </a:defPPr>
    <a:lvl1pPr algn="l" rtl="0" fontAlgn="base">
      <a:spcBef>
        <a:spcPct val="0"/>
      </a:spcBef>
      <a:spcAft>
        <a:spcPct val="0"/>
      </a:spcAft>
      <a:buFont typeface="Arial" panose="020B0604020202020204" pitchFamily="34" charset="0"/>
      <a:defRPr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DDDDDD"/>
    <a:srgbClr val="FFCCFF"/>
    <a:srgbClr val="FF99CC"/>
    <a:srgbClr val="CCFFFF"/>
    <a:srgbClr val="33CCCC"/>
    <a:srgbClr val="CC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60" autoAdjust="0"/>
  </p:normalViewPr>
  <p:slideViewPr>
    <p:cSldViewPr snapToGrid="0">
      <p:cViewPr varScale="1">
        <p:scale>
          <a:sx n="64" d="100"/>
          <a:sy n="64" d="100"/>
        </p:scale>
        <p:origin x="1340" y="5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 Id="rId4" Type="http://schemas.openxmlformats.org/officeDocument/2006/relationships/image" Target="../media/image45.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78.wmf"/><Relationship Id="rId1" Type="http://schemas.openxmlformats.org/officeDocument/2006/relationships/image" Target="../media/image77.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8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lstStyle>
            <a:lvl1pPr eaLnBrk="0" hangingPunct="0">
              <a:buFontTx/>
              <a:buNone/>
              <a:defRPr sz="1200" smtClean="0"/>
            </a:lvl1pPr>
          </a:lstStyle>
          <a:p>
            <a:pPr>
              <a:defRPr/>
            </a:pPr>
            <a:endParaRPr lang="zh-CN" altLang="zh-CN"/>
          </a:p>
        </p:txBody>
      </p:sp>
      <p:sp>
        <p:nvSpPr>
          <p:cNvPr id="3075"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lstStyle>
            <a:lvl1pPr algn="r" eaLnBrk="0" hangingPunct="0">
              <a:buFontTx/>
              <a:buNone/>
              <a:defRPr sz="1200" smtClean="0"/>
            </a:lvl1pPr>
          </a:lstStyle>
          <a:p>
            <a:pPr>
              <a:defRPr/>
            </a:pPr>
            <a:endParaRPr lang="zh-CN" altLang="zh-CN"/>
          </a:p>
        </p:txBody>
      </p:sp>
      <p:sp>
        <p:nvSpPr>
          <p:cNvPr id="4100" name="Rectangle 4"/>
          <p:cNvSpPr>
            <a:spLocks noGrp="1" noRot="1" noChangeAspect="1" noChangeArrowheads="1"/>
          </p:cNvSpPr>
          <p:nvPr>
            <p:ph type="sldImg" idx="4294967295"/>
          </p:nvPr>
        </p:nvSpPr>
        <p:spPr bwMode="auto">
          <a:xfrm>
            <a:off x="1144588" y="687388"/>
            <a:ext cx="4568825" cy="342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sp>
      <p:sp>
        <p:nvSpPr>
          <p:cNvPr id="3077" name="Rectangle 5"/>
          <p:cNvSpPr>
            <a:spLocks noGrp="1" noRot="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lstStyle/>
          <a:p>
            <a:pPr lvl="0"/>
            <a:r>
              <a:rPr lang="zh-CN" altLang="zh-CN" noProof="0" smtClean="0"/>
              <a:t>Click to edit Master text styles</a:t>
            </a:r>
          </a:p>
          <a:p>
            <a:pPr lvl="1"/>
            <a:r>
              <a:rPr lang="zh-CN" altLang="zh-CN" noProof="0" smtClean="0"/>
              <a:t>Second level</a:t>
            </a:r>
          </a:p>
          <a:p>
            <a:pPr lvl="2"/>
            <a:r>
              <a:rPr lang="zh-CN" altLang="zh-CN" noProof="0" smtClean="0"/>
              <a:t>Third level</a:t>
            </a:r>
          </a:p>
          <a:p>
            <a:pPr lvl="3"/>
            <a:r>
              <a:rPr lang="zh-CN" altLang="zh-CN" noProof="0" smtClean="0"/>
              <a:t>Fourth level</a:t>
            </a:r>
          </a:p>
          <a:p>
            <a:pPr lvl="4"/>
            <a:r>
              <a:rPr lang="zh-CN" altLang="zh-CN" noProof="0" smtClean="0"/>
              <a:t>Fifth level</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b" anchorCtr="0" compatLnSpc="1"/>
          <a:lstStyle>
            <a:lvl1pPr eaLnBrk="0" hangingPunct="0">
              <a:buFontTx/>
              <a:buNone/>
              <a:defRPr sz="1200" smtClean="0"/>
            </a:lvl1pPr>
          </a:lstStyle>
          <a:p>
            <a:pPr>
              <a:defRPr/>
            </a:pPr>
            <a:endParaRPr lang="zh-CN" altLang="zh-CN"/>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b" anchorCtr="0" compatLnSpc="1"/>
          <a:lstStyle>
            <a:lvl1pPr algn="r" eaLnBrk="0" hangingPunct="0">
              <a:buFontTx/>
              <a:buNone/>
              <a:defRPr sz="1200" smtClean="0"/>
            </a:lvl1pPr>
          </a:lstStyle>
          <a:p>
            <a:pPr>
              <a:defRPr/>
            </a:pPr>
            <a:fld id="{E2578587-D709-479A-ADE8-219AF79D58EA}" type="slidenum">
              <a:rPr lang="zh-CN" altLang="zh-CN"/>
              <a:t>‹#›</a:t>
            </a:fld>
            <a:endParaRPr lang="zh-CN"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idx="4294967295"/>
          </p:nvPr>
        </p:nvSpPr>
        <p:spPr>
          <a:solidFill>
            <a:srgbClr val="FFFFFF"/>
          </a:solidFill>
          <a:ln w="12700">
            <a:solidFill>
              <a:srgbClr val="000000"/>
            </a:solidFill>
            <a:miter lim="800000"/>
          </a:ln>
        </p:spPr>
      </p:sp>
      <p:sp>
        <p:nvSpPr>
          <p:cNvPr id="6147" name="Rectangle 3"/>
          <p:cNvSpPr>
            <a:spLocks noGrp="1" noRot="1" noChangeArrowheads="1"/>
          </p:cNvSpPr>
          <p:nvPr>
            <p:ph type="body" idx="4294967295"/>
          </p:nvPr>
        </p:nvSpPr>
        <p:spPr/>
        <p:txBody>
          <a:bodyPr anchor="t"/>
          <a:lstStyle/>
          <a:p>
            <a:r>
              <a:rPr lang="zh-CN" altLang="zh-CN" smtClean="0"/>
              <a:t>引导学生思考现实生活中存在的网络实体和使用方法。如：网页浏览、QQ聊天、在线点播、网络游戏等等。</a:t>
            </a:r>
          </a:p>
        </p:txBody>
      </p:sp>
    </p:spTree>
  </p:cSld>
  <p:clrMapOvr>
    <a:overrideClrMapping bg1="lt1" tx1="dk1" bg2="lt2" tx2="dk2" accent1="accent1" accent2="accent2" accent3="accent3" accent4="accent4" accent5="accent5" accent6="accent6" hlink="hlink" folHlink="folHlink"/>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idx="4294967295"/>
          </p:nvPr>
        </p:nvSpPr>
        <p:spPr>
          <a:solidFill>
            <a:srgbClr val="FFFFFF"/>
          </a:solidFill>
          <a:ln w="12700">
            <a:solidFill>
              <a:srgbClr val="000000"/>
            </a:solidFill>
            <a:miter lim="800000"/>
          </a:ln>
        </p:spPr>
      </p:sp>
      <p:sp>
        <p:nvSpPr>
          <p:cNvPr id="54275" name="Rectangle 3"/>
          <p:cNvSpPr>
            <a:spLocks noGrp="1" noRot="1" noChangeArrowheads="1"/>
          </p:cNvSpPr>
          <p:nvPr>
            <p:ph type="body" idx="4294967295"/>
          </p:nvPr>
        </p:nvSpPr>
        <p:spPr/>
        <p:txBody>
          <a:bodyPr anchor="t"/>
          <a:lstStyle/>
          <a:p>
            <a:r>
              <a:rPr lang="zh-CN" altLang="zh-CN" smtClean="0"/>
              <a:t>现在美国家庭大部分采用的是光纤网络</a:t>
            </a:r>
          </a:p>
        </p:txBody>
      </p:sp>
    </p:spTree>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idx="4294967295"/>
          </p:nvPr>
        </p:nvSpPr>
        <p:spPr>
          <a:solidFill>
            <a:srgbClr val="FFFFFF"/>
          </a:solidFill>
          <a:ln w="12700">
            <a:solidFill>
              <a:srgbClr val="000000"/>
            </a:solidFill>
            <a:miter lim="800000"/>
          </a:ln>
        </p:spPr>
      </p:sp>
      <p:sp>
        <p:nvSpPr>
          <p:cNvPr id="63491" name="Rectangle 3"/>
          <p:cNvSpPr>
            <a:spLocks noGrp="1" noRot="1" noChangeArrowheads="1"/>
          </p:cNvSpPr>
          <p:nvPr>
            <p:ph type="body" idx="4294967295"/>
          </p:nvPr>
        </p:nvSpPr>
        <p:spPr/>
        <p:txBody>
          <a:bodyPr anchor="t"/>
          <a:lstStyle/>
          <a:p>
            <a:r>
              <a:rPr lang="zh-CN" altLang="zh-CN" smtClean="0"/>
              <a:t>结合图片向学生讲解如何构建家庭网络</a:t>
            </a:r>
          </a:p>
        </p:txBody>
      </p:sp>
    </p:spTree>
  </p:cSld>
  <p:clrMapOvr>
    <a:overrideClrMapping bg1="lt1" tx1="dk1" bg2="lt2" tx2="dk2" accent1="accent1" accent2="accent2" accent3="accent3" accent4="accent4" accent5="accent5" accent6="accent6" hlink="hlink" folHlink="folHlink"/>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idx="4294967295"/>
          </p:nvPr>
        </p:nvSpPr>
        <p:spPr>
          <a:solidFill>
            <a:srgbClr val="FFFFFF"/>
          </a:solidFill>
          <a:ln w="12700">
            <a:solidFill>
              <a:srgbClr val="000000"/>
            </a:solidFill>
            <a:miter lim="800000"/>
          </a:ln>
        </p:spPr>
      </p:sp>
      <p:sp>
        <p:nvSpPr>
          <p:cNvPr id="59395" name="Rectangle 3"/>
          <p:cNvSpPr>
            <a:spLocks noGrp="1" noRot="1" noChangeArrowheads="1"/>
          </p:cNvSpPr>
          <p:nvPr>
            <p:ph type="body" idx="4294967295"/>
          </p:nvPr>
        </p:nvSpPr>
        <p:spPr/>
        <p:txBody>
          <a:bodyPr anchor="t"/>
          <a:lstStyle/>
          <a:p>
            <a:r>
              <a:rPr lang="zh-CN" altLang="zh-CN" smtClean="0"/>
              <a:t>现在以太网越来越普及，以太网普及的其中一个原因是硬件的发展</a:t>
            </a:r>
          </a:p>
        </p:txBody>
      </p:sp>
    </p:spTree>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idx="4294967295"/>
          </p:nvPr>
        </p:nvSpPr>
        <p:spPr>
          <a:solidFill>
            <a:srgbClr val="FFFFFF"/>
          </a:solidFill>
          <a:ln w="12700">
            <a:solidFill>
              <a:srgbClr val="000000"/>
            </a:solidFill>
            <a:miter lim="800000"/>
          </a:ln>
        </p:spPr>
      </p:sp>
      <p:sp>
        <p:nvSpPr>
          <p:cNvPr id="61443" name="Rectangle 3"/>
          <p:cNvSpPr>
            <a:spLocks noGrp="1" noRot="1" noChangeArrowheads="1"/>
          </p:cNvSpPr>
          <p:nvPr>
            <p:ph type="body" idx="4294967295"/>
          </p:nvPr>
        </p:nvSpPr>
        <p:spPr/>
        <p:txBody>
          <a:bodyPr anchor="t"/>
          <a:lstStyle/>
          <a:p>
            <a:r>
              <a:rPr lang="zh-CN" altLang="zh-CN" smtClean="0"/>
              <a:t>无线网络越来越普及，今后的公司，大学校园大多都会采用无线网络</a:t>
            </a:r>
          </a:p>
        </p:txBody>
      </p:sp>
    </p:spTree>
  </p:cSld>
  <p:clrMapOvr>
    <a:overrideClrMapping bg1="lt1" tx1="dk1" bg2="lt2" tx2="dk2" accent1="accent1" accent2="accent2" accent3="accent3" accent4="accent4" accent5="accent5" accent6="accent6" hlink="hlink" folHlink="folHlink"/>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idx="4294967295"/>
          </p:nvPr>
        </p:nvSpPr>
        <p:spPr>
          <a:solidFill>
            <a:srgbClr val="FFFFFF"/>
          </a:solidFill>
          <a:ln w="12700">
            <a:solidFill>
              <a:srgbClr val="000000"/>
            </a:solidFill>
            <a:miter lim="800000"/>
          </a:ln>
        </p:spPr>
      </p:sp>
      <p:sp>
        <p:nvSpPr>
          <p:cNvPr id="69635" name="Rectangle 3"/>
          <p:cNvSpPr>
            <a:spLocks noGrp="1" noRot="1" noChangeArrowheads="1"/>
          </p:cNvSpPr>
          <p:nvPr>
            <p:ph type="body" idx="4294967295"/>
          </p:nvPr>
        </p:nvSpPr>
        <p:spPr/>
        <p:txBody>
          <a:bodyPr anchor="t"/>
          <a:lstStyle/>
          <a:p>
            <a:r>
              <a:rPr lang="zh-CN" altLang="zh-CN" smtClean="0"/>
              <a:t>光纤主要用于骨干网，因为带宽很大，价格昂贵</a:t>
            </a:r>
          </a:p>
        </p:txBody>
      </p:sp>
    </p:spTree>
  </p:cSld>
  <p:clrMapOvr>
    <a:overrideClrMapping bg1="lt1" tx1="dk1" bg2="lt2" tx2="dk2" accent1="accent1" accent2="accent2" accent3="accent3" accent4="accent4" accent5="accent5" accent6="accent6" hlink="hlink" folHlink="folHlink"/>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idx="4294967295"/>
          </p:nvPr>
        </p:nvSpPr>
        <p:spPr>
          <a:solidFill>
            <a:srgbClr val="FFFFFF"/>
          </a:solidFill>
          <a:ln w="12700">
            <a:solidFill>
              <a:srgbClr val="000000"/>
            </a:solidFill>
            <a:miter lim="800000"/>
          </a:ln>
        </p:spPr>
      </p:sp>
      <p:sp>
        <p:nvSpPr>
          <p:cNvPr id="71683" name="Rectangle 3"/>
          <p:cNvSpPr>
            <a:spLocks noGrp="1" noRot="1" noChangeArrowheads="1"/>
          </p:cNvSpPr>
          <p:nvPr>
            <p:ph type="body" idx="4294967295"/>
          </p:nvPr>
        </p:nvSpPr>
        <p:spPr/>
        <p:txBody>
          <a:bodyPr anchor="t"/>
          <a:lstStyle/>
          <a:p>
            <a:r>
              <a:rPr lang="zh-CN" altLang="zh-CN" smtClean="0"/>
              <a:t>卫星通信延迟大，铱星系统已经停用</a:t>
            </a:r>
          </a:p>
        </p:txBody>
      </p:sp>
    </p:spTree>
  </p:cSld>
  <p:clrMapOvr>
    <a:overrideClrMapping bg1="lt1" tx1="dk1" bg2="lt2" tx2="dk2" accent1="accent1" accent2="accent2" accent3="accent3" accent4="accent4" accent5="accent5" accent6="accent6" hlink="hlink" folHlink="folHlink"/>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37890" name="Rectangle 2"/>
          <p:cNvSpPr>
            <a:spLocks noGrp="1" noRot="1" noChangeAspect="1" noChangeArrowheads="1" noTextEdit="1"/>
          </p:cNvSpPr>
          <p:nvPr>
            <p:ph type="sldImg" idx="4294967295"/>
          </p:nvPr>
        </p:nvSpPr>
        <p:spPr>
          <a:solidFill>
            <a:srgbClr val="FFFFFF"/>
          </a:solidFill>
          <a:ln w="12700">
            <a:solidFill>
              <a:srgbClr val="000000"/>
            </a:solidFill>
            <a:miter lim="800000"/>
          </a:ln>
        </p:spPr>
      </p:sp>
      <p:sp>
        <p:nvSpPr>
          <p:cNvPr id="37891" name="Rectangle 3"/>
          <p:cNvSpPr>
            <a:spLocks noGrp="1" noRot="1" noChangeArrowheads="1"/>
          </p:cNvSpPr>
          <p:nvPr>
            <p:ph type="body" idx="4294967295"/>
          </p:nvPr>
        </p:nvSpPr>
        <p:spPr/>
        <p:txBody>
          <a:bodyPr anchor="t"/>
          <a:lstStyle/>
          <a:p>
            <a:r>
              <a:rPr lang="zh-CN" altLang="zh-CN" smtClean="0"/>
              <a:t>路由器是网络核心部分，由图中橘红色图案表示</a:t>
            </a:r>
          </a:p>
        </p:txBody>
      </p:sp>
    </p:spTree>
  </p:cSld>
  <p:clrMapOvr>
    <a:overrideClrMapping bg1="lt1" tx1="dk1" bg2="lt2" tx2="dk2" accent1="accent1" accent2="accent2" accent3="accent3" accent4="accent4" accent5="accent5" accent6="accent6" hlink="hlink" folHlink="folHlink"/>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lstStyle/>
          <a:p>
            <a:pPr marL="0" marR="0" lvl="0" indent="0" algn="r" defTabSz="967105" eaLnBrk="0" fontAlgn="base" latinLnBrk="0" hangingPunct="0">
              <a:lnSpc>
                <a:spcPct val="100000"/>
              </a:lnSpc>
              <a:spcBef>
                <a:spcPct val="0"/>
              </a:spcBef>
              <a:spcAft>
                <a:spcPct val="0"/>
              </a:spcAft>
              <a:buClrTx/>
              <a:buSzTx/>
              <a:buFontTx/>
              <a:buNone/>
              <a:defRPr/>
            </a:pPr>
            <a:fld id="{9A0DB2DC-4C9A-4742-B13C-FB6460FD3503}" type="slidenum">
              <a:rPr kumimoji="0" 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rPr>
              <a:t>32</a:t>
            </a:fld>
            <a:endParaRPr kumimoji="0" lang="en-US" sz="13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endParaRPr>
          </a:p>
        </p:txBody>
      </p:sp>
      <p:sp>
        <p:nvSpPr>
          <p:cNvPr id="105475" name="Rectangle 2"/>
          <p:cNvSpPr>
            <a:spLocks noGrp="1" noRot="1" noChangeAspect="1" noTextEdit="1"/>
          </p:cNvSpPr>
          <p:nvPr>
            <p:ph type="sldImg"/>
          </p:nvPr>
        </p:nvSpPr>
        <p:spPr/>
      </p:sp>
      <p:sp>
        <p:nvSpPr>
          <p:cNvPr id="105476" name="Rectangle 3"/>
          <p:cNvSpPr>
            <a:spLocks noGrp="1"/>
          </p:cNvSpPr>
          <p:nvPr>
            <p:ph type="body" idx="1"/>
          </p:nvPr>
        </p:nvSpPr>
        <p:spPr>
          <a:xfrm>
            <a:off x="974725" y="4560888"/>
            <a:ext cx="5365750" cy="4319587"/>
          </a:xfrm>
        </p:spPr>
        <p:txBody>
          <a:bodyPr wrap="square" lIns="96649" tIns="48325" rIns="96649" bIns="48325" anchor="t"/>
          <a:lstStyle/>
          <a:p>
            <a:pPr lvl="0"/>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Rot="1" noChangeAspect="1" noChangeArrowheads="1" noTextEdit="1"/>
          </p:cNvSpPr>
          <p:nvPr>
            <p:ph type="sldImg" idx="4294967295"/>
          </p:nvPr>
        </p:nvSpPr>
        <p:spPr>
          <a:solidFill>
            <a:srgbClr val="FFFFFF"/>
          </a:solidFill>
          <a:ln w="12700">
            <a:solidFill>
              <a:srgbClr val="000000"/>
            </a:solidFill>
            <a:miter lim="800000"/>
          </a:ln>
        </p:spPr>
      </p:sp>
      <p:sp>
        <p:nvSpPr>
          <p:cNvPr id="31747" name="Rectangle 3"/>
          <p:cNvSpPr>
            <a:spLocks noGrp="1" noRot="1" noChangeArrowheads="1"/>
          </p:cNvSpPr>
          <p:nvPr>
            <p:ph type="body" idx="4294967295"/>
          </p:nvPr>
        </p:nvSpPr>
        <p:spPr/>
        <p:txBody>
          <a:bodyPr anchor="t"/>
          <a:lstStyle/>
          <a:p>
            <a:r>
              <a:rPr lang="zh-CN" altLang="zh-CN" smtClean="0"/>
              <a:t>电路交换主要用于电话网，目前没有用于计算机网络</a:t>
            </a:r>
          </a:p>
        </p:txBody>
      </p:sp>
    </p:spTree>
  </p:cSld>
  <p:clrMapOvr>
    <a:overrideClrMapping bg1="lt1" tx1="dk1" bg2="lt2" tx2="dk2" accent1="accent1" accent2="accent2" accent3="accent3" accent4="accent4" accent5="accent5" accent6="accent6" hlink="hlink" folHlink="folHlink"/>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33794" name="Rectangle 2"/>
          <p:cNvSpPr>
            <a:spLocks noGrp="1" noRot="1" noChangeAspect="1" noChangeArrowheads="1" noTextEdit="1"/>
          </p:cNvSpPr>
          <p:nvPr>
            <p:ph type="sldImg" idx="4294967295"/>
          </p:nvPr>
        </p:nvSpPr>
        <p:spPr>
          <a:solidFill>
            <a:srgbClr val="FFFFFF"/>
          </a:solidFill>
          <a:ln w="12700">
            <a:solidFill>
              <a:srgbClr val="000000"/>
            </a:solidFill>
            <a:miter lim="800000"/>
          </a:ln>
        </p:spPr>
      </p:sp>
      <p:sp>
        <p:nvSpPr>
          <p:cNvPr id="33795" name="Rectangle 3"/>
          <p:cNvSpPr>
            <a:spLocks noGrp="1" noRot="1" noChangeArrowheads="1"/>
          </p:cNvSpPr>
          <p:nvPr>
            <p:ph type="body" idx="4294967295"/>
          </p:nvPr>
        </p:nvSpPr>
        <p:spPr/>
        <p:txBody>
          <a:bodyPr anchor="t"/>
          <a:lstStyle/>
          <a:p>
            <a:r>
              <a:rPr lang="zh-CN" altLang="zh-CN" smtClean="0"/>
              <a:t>频分复用和时分复用</a:t>
            </a:r>
          </a:p>
          <a:p>
            <a:r>
              <a:rPr lang="zh-CN" altLang="zh-CN" smtClean="0"/>
              <a:t>原理都是将带宽分割给不同的用户使用</a:t>
            </a:r>
          </a:p>
          <a:p>
            <a:endParaRPr lang="zh-CN"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Rot="1" noChangeAspect="1" noChangeArrowheads="1" noTextEdit="1"/>
          </p:cNvSpPr>
          <p:nvPr>
            <p:ph type="sldImg" idx="4294967295"/>
          </p:nvPr>
        </p:nvSpPr>
        <p:spPr>
          <a:solidFill>
            <a:srgbClr val="FFFFFF"/>
          </a:solidFill>
          <a:ln w="12700">
            <a:solidFill>
              <a:srgbClr val="000000"/>
            </a:solidFill>
            <a:miter lim="800000"/>
          </a:ln>
        </p:spPr>
      </p:sp>
      <p:sp>
        <p:nvSpPr>
          <p:cNvPr id="8195" name="Rectangle 3"/>
          <p:cNvSpPr>
            <a:spLocks noGrp="1" noRot="1" noChangeArrowheads="1"/>
          </p:cNvSpPr>
          <p:nvPr>
            <p:ph type="body" idx="4294967295"/>
          </p:nvPr>
        </p:nvSpPr>
        <p:spPr/>
        <p:txBody>
          <a:bodyPr anchor="t"/>
          <a:lstStyle/>
          <a:p>
            <a:r>
              <a:rPr lang="zh-CN" altLang="zh-CN" smtClean="0"/>
              <a:t>另外还要介绍一下每章节的课时数</a:t>
            </a:r>
          </a:p>
        </p:txBody>
      </p:sp>
    </p:spTree>
  </p:cSld>
  <p:clrMapOvr>
    <a:overrideClrMapping bg1="lt1" tx1="dk1" bg2="lt2" tx2="dk2" accent1="accent1" accent2="accent2" accent3="accent3" accent4="accent4" accent5="accent5" accent6="accent6" hlink="hlink" folHlink="folHlink"/>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idx="4294967295"/>
          </p:nvPr>
        </p:nvSpPr>
        <p:spPr>
          <a:solidFill>
            <a:srgbClr val="FFFFFF"/>
          </a:solidFill>
          <a:ln w="12700">
            <a:solidFill>
              <a:srgbClr val="000000"/>
            </a:solidFill>
            <a:miter lim="800000"/>
          </a:ln>
        </p:spPr>
      </p:sp>
      <p:sp>
        <p:nvSpPr>
          <p:cNvPr id="40963" name="Rectangle 3"/>
          <p:cNvSpPr>
            <a:spLocks noGrp="1" noRot="1" noChangeArrowheads="1"/>
          </p:cNvSpPr>
          <p:nvPr>
            <p:ph type="body" idx="4294967295"/>
          </p:nvPr>
        </p:nvSpPr>
        <p:spPr/>
        <p:txBody>
          <a:bodyPr anchor="t"/>
          <a:lstStyle/>
          <a:p>
            <a:r>
              <a:rPr lang="zh-CN" altLang="zh-CN" smtClean="0"/>
              <a:t>分组交换灵活性比电路交换高，可以允许更多的用户</a:t>
            </a:r>
          </a:p>
        </p:txBody>
      </p:sp>
    </p:spTree>
  </p:cSld>
  <p:clrMapOvr>
    <a:overrideClrMapping bg1="lt1" tx1="dk1" bg2="lt2" tx2="dk2" accent1="accent1" accent2="accent2" accent3="accent3" accent4="accent4" accent5="accent5" accent6="accent6" hlink="hlink" folHlink="folHlink"/>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idx="4294967295"/>
          </p:nvPr>
        </p:nvSpPr>
        <p:spPr>
          <a:solidFill>
            <a:srgbClr val="FFFFFF"/>
          </a:solidFill>
          <a:ln w="12700">
            <a:solidFill>
              <a:srgbClr val="000000"/>
            </a:solidFill>
            <a:miter lim="800000"/>
          </a:ln>
        </p:spPr>
      </p:sp>
      <p:sp>
        <p:nvSpPr>
          <p:cNvPr id="43011" name="Rectangle 3"/>
          <p:cNvSpPr>
            <a:spLocks noGrp="1" noRot="1" noChangeArrowheads="1"/>
          </p:cNvSpPr>
          <p:nvPr>
            <p:ph type="body" idx="4294967295"/>
          </p:nvPr>
        </p:nvSpPr>
        <p:spPr/>
        <p:txBody>
          <a:bodyPr anchor="t"/>
          <a:lstStyle/>
          <a:p>
            <a:r>
              <a:rPr lang="zh-CN" altLang="zh-CN" smtClean="0"/>
              <a:t>结合现在网络的实际情况分析为什么现在的网络采用分组交换</a:t>
            </a:r>
          </a:p>
        </p:txBody>
      </p:sp>
    </p:spTree>
  </p:cSld>
  <p:clrMapOvr>
    <a:overrideClrMapping bg1="lt1" tx1="dk1" bg2="lt2" tx2="dk2" accent1="accent1" accent2="accent2" accent3="accent3" accent4="accent4" accent5="accent5" accent6="accent6" hlink="hlink" folHlink="folHlink"/>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lstStyle/>
          <a:p>
            <a:pPr lvl="0" algn="r" defTabSz="967105"/>
            <a:fld id="{9A0DB2DC-4C9A-4742-B13C-FB6460FD3503}" type="slidenum">
              <a:rPr lang="en-US" sz="1300" dirty="0">
                <a:latin typeface="Times New Roman" panose="02020603050405020304" pitchFamily="18" charset="0"/>
              </a:rPr>
              <a:t>39</a:t>
            </a:fld>
            <a:endParaRPr lang="en-US" sz="1300" dirty="0">
              <a:latin typeface="Times New Roman" panose="02020603050405020304" pitchFamily="18" charset="0"/>
            </a:endParaRPr>
          </a:p>
        </p:txBody>
      </p:sp>
      <p:sp>
        <p:nvSpPr>
          <p:cNvPr id="110595" name="Rectangle 2"/>
          <p:cNvSpPr>
            <a:spLocks noGrp="1" noRot="1" noChangeAspect="1" noTextEdit="1"/>
          </p:cNvSpPr>
          <p:nvPr>
            <p:ph type="sldImg"/>
          </p:nvPr>
        </p:nvSpPr>
        <p:spPr/>
      </p:sp>
      <p:sp>
        <p:nvSpPr>
          <p:cNvPr id="110596" name="Rectangle 3"/>
          <p:cNvSpPr>
            <a:spLocks noGrp="1"/>
          </p:cNvSpPr>
          <p:nvPr>
            <p:ph type="body" idx="1"/>
          </p:nvPr>
        </p:nvSpPr>
        <p:spPr>
          <a:xfrm>
            <a:off x="974725" y="4560888"/>
            <a:ext cx="5365750" cy="4319587"/>
          </a:xfrm>
        </p:spPr>
        <p:txBody>
          <a:bodyPr wrap="square" lIns="96649" tIns="48325" rIns="96649" bIns="48325" anchor="t"/>
          <a:lstStyle/>
          <a:p>
            <a:pPr lvl="0"/>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lstStyle/>
          <a:p>
            <a:pPr lvl="0" algn="r" defTabSz="967105"/>
            <a:fld id="{9A0DB2DC-4C9A-4742-B13C-FB6460FD3503}" type="slidenum">
              <a:rPr lang="en-US" sz="1300" dirty="0">
                <a:latin typeface="Times New Roman" panose="02020603050405020304" pitchFamily="18" charset="0"/>
              </a:rPr>
              <a:t>40</a:t>
            </a:fld>
            <a:endParaRPr lang="en-US" sz="1300" dirty="0">
              <a:latin typeface="Times New Roman" panose="02020603050405020304" pitchFamily="18" charset="0"/>
            </a:endParaRPr>
          </a:p>
        </p:txBody>
      </p:sp>
      <p:sp>
        <p:nvSpPr>
          <p:cNvPr id="111619" name="Rectangle 2"/>
          <p:cNvSpPr>
            <a:spLocks noGrp="1" noRot="1" noChangeAspect="1" noTextEdit="1"/>
          </p:cNvSpPr>
          <p:nvPr>
            <p:ph type="sldImg"/>
          </p:nvPr>
        </p:nvSpPr>
        <p:spPr/>
      </p:sp>
      <p:sp>
        <p:nvSpPr>
          <p:cNvPr id="111620" name="Rectangle 3"/>
          <p:cNvSpPr>
            <a:spLocks noGrp="1"/>
          </p:cNvSpPr>
          <p:nvPr>
            <p:ph type="body" idx="1"/>
          </p:nvPr>
        </p:nvSpPr>
        <p:spPr>
          <a:xfrm>
            <a:off x="974725" y="4560888"/>
            <a:ext cx="5365750" cy="4319587"/>
          </a:xfrm>
        </p:spPr>
        <p:txBody>
          <a:bodyPr wrap="square" lIns="96649" tIns="48325" rIns="96649" bIns="48325" anchor="t"/>
          <a:lstStyle/>
          <a:p>
            <a:pPr lvl="0"/>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lstStyle/>
          <a:p>
            <a:pPr lvl="0" algn="r" defTabSz="967105"/>
            <a:fld id="{9A0DB2DC-4C9A-4742-B13C-FB6460FD3503}" type="slidenum">
              <a:rPr lang="en-US" sz="1300" dirty="0">
                <a:latin typeface="Times New Roman" panose="02020603050405020304" pitchFamily="18" charset="0"/>
              </a:rPr>
              <a:t>41</a:t>
            </a:fld>
            <a:endParaRPr lang="en-US" sz="1300" dirty="0">
              <a:latin typeface="Times New Roman" panose="02020603050405020304" pitchFamily="18" charset="0"/>
            </a:endParaRPr>
          </a:p>
        </p:txBody>
      </p:sp>
      <p:sp>
        <p:nvSpPr>
          <p:cNvPr id="112643" name="Rectangle 2"/>
          <p:cNvSpPr>
            <a:spLocks noGrp="1" noRot="1" noChangeAspect="1" noTextEdit="1"/>
          </p:cNvSpPr>
          <p:nvPr>
            <p:ph type="sldImg"/>
          </p:nvPr>
        </p:nvSpPr>
        <p:spPr/>
      </p:sp>
      <p:sp>
        <p:nvSpPr>
          <p:cNvPr id="112644" name="Rectangle 3"/>
          <p:cNvSpPr>
            <a:spLocks noGrp="1"/>
          </p:cNvSpPr>
          <p:nvPr>
            <p:ph type="body" idx="1"/>
          </p:nvPr>
        </p:nvSpPr>
        <p:spPr>
          <a:xfrm>
            <a:off x="974725" y="4560888"/>
            <a:ext cx="5365750" cy="4319587"/>
          </a:xfrm>
        </p:spPr>
        <p:txBody>
          <a:bodyPr wrap="square" lIns="96649" tIns="48325" rIns="96649" bIns="48325" anchor="t"/>
          <a:lstStyle/>
          <a:p>
            <a:pPr lvl="0"/>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lstStyle/>
          <a:p>
            <a:pPr lvl="0" algn="r" defTabSz="967105"/>
            <a:fld id="{9A0DB2DC-4C9A-4742-B13C-FB6460FD3503}" type="slidenum">
              <a:rPr lang="en-US" sz="1300" dirty="0">
                <a:latin typeface="Times New Roman" panose="02020603050405020304" pitchFamily="18" charset="0"/>
              </a:rPr>
              <a:t>42</a:t>
            </a:fld>
            <a:endParaRPr lang="en-US" sz="1300" dirty="0">
              <a:latin typeface="Times New Roman" panose="02020603050405020304" pitchFamily="18" charset="0"/>
            </a:endParaRPr>
          </a:p>
        </p:txBody>
      </p:sp>
      <p:sp>
        <p:nvSpPr>
          <p:cNvPr id="113667" name="Rectangle 2"/>
          <p:cNvSpPr>
            <a:spLocks noGrp="1" noRot="1" noChangeAspect="1" noTextEdit="1"/>
          </p:cNvSpPr>
          <p:nvPr>
            <p:ph type="sldImg"/>
          </p:nvPr>
        </p:nvSpPr>
        <p:spPr/>
      </p:sp>
      <p:sp>
        <p:nvSpPr>
          <p:cNvPr id="113668" name="Rectangle 3"/>
          <p:cNvSpPr>
            <a:spLocks noGrp="1"/>
          </p:cNvSpPr>
          <p:nvPr>
            <p:ph type="body" idx="1"/>
          </p:nvPr>
        </p:nvSpPr>
        <p:spPr>
          <a:xfrm>
            <a:off x="974725" y="4560888"/>
            <a:ext cx="5365750" cy="4319587"/>
          </a:xfrm>
        </p:spPr>
        <p:txBody>
          <a:bodyPr wrap="square" lIns="96649" tIns="48325" rIns="96649" bIns="48325" anchor="t"/>
          <a:lstStyle/>
          <a:p>
            <a:pPr lvl="0"/>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lstStyle/>
          <a:p>
            <a:pPr lvl="0" algn="r" defTabSz="967105"/>
            <a:fld id="{9A0DB2DC-4C9A-4742-B13C-FB6460FD3503}" type="slidenum">
              <a:rPr lang="en-US" sz="1300" dirty="0">
                <a:latin typeface="Times New Roman" panose="02020603050405020304" pitchFamily="18" charset="0"/>
              </a:rPr>
              <a:t>43</a:t>
            </a:fld>
            <a:endParaRPr lang="en-US" sz="1300" dirty="0">
              <a:latin typeface="Times New Roman" panose="02020603050405020304" pitchFamily="18" charset="0"/>
            </a:endParaRPr>
          </a:p>
        </p:txBody>
      </p:sp>
      <p:sp>
        <p:nvSpPr>
          <p:cNvPr id="114691" name="Rectangle 2"/>
          <p:cNvSpPr>
            <a:spLocks noGrp="1" noRot="1" noChangeAspect="1" noTextEdit="1"/>
          </p:cNvSpPr>
          <p:nvPr>
            <p:ph type="sldImg"/>
          </p:nvPr>
        </p:nvSpPr>
        <p:spPr/>
      </p:sp>
      <p:sp>
        <p:nvSpPr>
          <p:cNvPr id="114692" name="Rectangle 3"/>
          <p:cNvSpPr>
            <a:spLocks noGrp="1"/>
          </p:cNvSpPr>
          <p:nvPr>
            <p:ph type="body" idx="1"/>
          </p:nvPr>
        </p:nvSpPr>
        <p:spPr>
          <a:xfrm>
            <a:off x="974725" y="4560888"/>
            <a:ext cx="5365750" cy="4319587"/>
          </a:xfrm>
        </p:spPr>
        <p:txBody>
          <a:bodyPr wrap="square" lIns="96649" tIns="48325" rIns="96649" bIns="48325" anchor="t"/>
          <a:lstStyle/>
          <a:p>
            <a:pPr lvl="0"/>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lstStyle/>
          <a:p>
            <a:pPr lvl="0" algn="r" defTabSz="967105"/>
            <a:fld id="{9A0DB2DC-4C9A-4742-B13C-FB6460FD3503}" type="slidenum">
              <a:rPr lang="en-US" sz="1300" dirty="0">
                <a:latin typeface="Times New Roman" panose="02020603050405020304" pitchFamily="18" charset="0"/>
              </a:rPr>
              <a:t>44</a:t>
            </a:fld>
            <a:endParaRPr lang="en-US" sz="1300" dirty="0">
              <a:latin typeface="Times New Roman" panose="02020603050405020304" pitchFamily="18" charset="0"/>
            </a:endParaRPr>
          </a:p>
        </p:txBody>
      </p:sp>
      <p:sp>
        <p:nvSpPr>
          <p:cNvPr id="115715" name="Rectangle 2"/>
          <p:cNvSpPr>
            <a:spLocks noGrp="1" noRot="1" noChangeAspect="1" noTextEdit="1"/>
          </p:cNvSpPr>
          <p:nvPr>
            <p:ph type="sldImg"/>
          </p:nvPr>
        </p:nvSpPr>
        <p:spPr/>
      </p:sp>
      <p:sp>
        <p:nvSpPr>
          <p:cNvPr id="115716" name="Rectangle 3"/>
          <p:cNvSpPr>
            <a:spLocks noGrp="1"/>
          </p:cNvSpPr>
          <p:nvPr>
            <p:ph type="body" idx="1"/>
          </p:nvPr>
        </p:nvSpPr>
        <p:spPr>
          <a:xfrm>
            <a:off x="974725" y="4560888"/>
            <a:ext cx="5365750" cy="4319587"/>
          </a:xfrm>
        </p:spPr>
        <p:txBody>
          <a:bodyPr wrap="square" lIns="96649" tIns="48325" rIns="96649" bIns="48325" anchor="t"/>
          <a:lstStyle/>
          <a:p>
            <a:pPr lvl="0"/>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lstStyle/>
          <a:p>
            <a:pPr lvl="0" algn="r" defTabSz="967105"/>
            <a:fld id="{9A0DB2DC-4C9A-4742-B13C-FB6460FD3503}" type="slidenum">
              <a:rPr lang="en-US" sz="1300" dirty="0">
                <a:latin typeface="Times New Roman" panose="02020603050405020304" pitchFamily="18" charset="0"/>
              </a:rPr>
              <a:t>45</a:t>
            </a:fld>
            <a:endParaRPr lang="en-US" sz="1300" dirty="0">
              <a:latin typeface="Times New Roman" panose="02020603050405020304" pitchFamily="18" charset="0"/>
            </a:endParaRPr>
          </a:p>
        </p:txBody>
      </p:sp>
      <p:sp>
        <p:nvSpPr>
          <p:cNvPr id="116739" name="Rectangle 2"/>
          <p:cNvSpPr>
            <a:spLocks noGrp="1" noRot="1" noChangeAspect="1" noTextEdit="1"/>
          </p:cNvSpPr>
          <p:nvPr>
            <p:ph type="sldImg"/>
          </p:nvPr>
        </p:nvSpPr>
        <p:spPr/>
      </p:sp>
      <p:sp>
        <p:nvSpPr>
          <p:cNvPr id="116740" name="Rectangle 3"/>
          <p:cNvSpPr>
            <a:spLocks noGrp="1"/>
          </p:cNvSpPr>
          <p:nvPr>
            <p:ph type="body" idx="1"/>
          </p:nvPr>
        </p:nvSpPr>
        <p:spPr>
          <a:xfrm>
            <a:off x="974725" y="4560888"/>
            <a:ext cx="5365750" cy="4319587"/>
          </a:xfrm>
        </p:spPr>
        <p:txBody>
          <a:bodyPr wrap="square" lIns="96649" tIns="48325" rIns="96649" bIns="48325" anchor="t"/>
          <a:lstStyle/>
          <a:p>
            <a:pPr lvl="0"/>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lstStyle/>
          <a:p>
            <a:pPr lvl="0" algn="r" defTabSz="967105"/>
            <a:fld id="{9A0DB2DC-4C9A-4742-B13C-FB6460FD3503}" type="slidenum">
              <a:rPr lang="en-US" sz="1300" dirty="0">
                <a:latin typeface="Times New Roman" panose="02020603050405020304" pitchFamily="18" charset="0"/>
              </a:rPr>
              <a:t>46</a:t>
            </a:fld>
            <a:endParaRPr lang="en-US" sz="1300" dirty="0">
              <a:latin typeface="Times New Roman" panose="02020603050405020304" pitchFamily="18" charset="0"/>
            </a:endParaRPr>
          </a:p>
        </p:txBody>
      </p:sp>
      <p:sp>
        <p:nvSpPr>
          <p:cNvPr id="117763" name="Rectangle 2"/>
          <p:cNvSpPr>
            <a:spLocks noGrp="1" noRot="1" noChangeAspect="1" noTextEdit="1"/>
          </p:cNvSpPr>
          <p:nvPr>
            <p:ph type="sldImg"/>
          </p:nvPr>
        </p:nvSpPr>
        <p:spPr/>
      </p:sp>
      <p:sp>
        <p:nvSpPr>
          <p:cNvPr id="117764" name="Rectangle 3"/>
          <p:cNvSpPr>
            <a:spLocks noGrp="1"/>
          </p:cNvSpPr>
          <p:nvPr>
            <p:ph type="body" idx="1"/>
          </p:nvPr>
        </p:nvSpPr>
        <p:spPr>
          <a:xfrm>
            <a:off x="974725" y="4560888"/>
            <a:ext cx="5365750" cy="4319587"/>
          </a:xfrm>
        </p:spPr>
        <p:txBody>
          <a:bodyPr wrap="square" lIns="96649" tIns="48325" rIns="96649" bIns="48325" anchor="t"/>
          <a:lstStyle/>
          <a:p>
            <a:pPr lvl="0"/>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Rot="1" noChangeAspect="1" noChangeArrowheads="1" noTextEdit="1"/>
          </p:cNvSpPr>
          <p:nvPr>
            <p:ph type="sldImg" idx="4294967295"/>
          </p:nvPr>
        </p:nvSpPr>
        <p:spPr>
          <a:solidFill>
            <a:srgbClr val="FFFFFF"/>
          </a:solidFill>
          <a:ln w="12700">
            <a:solidFill>
              <a:srgbClr val="000000"/>
            </a:solidFill>
            <a:miter lim="800000"/>
          </a:ln>
        </p:spPr>
      </p:sp>
      <p:sp>
        <p:nvSpPr>
          <p:cNvPr id="11267" name="Rectangle 3"/>
          <p:cNvSpPr>
            <a:spLocks noGrp="1" noRot="1" noChangeArrowheads="1"/>
          </p:cNvSpPr>
          <p:nvPr>
            <p:ph type="body" idx="4294967295"/>
          </p:nvPr>
        </p:nvSpPr>
        <p:spPr/>
        <p:txBody>
          <a:bodyPr anchor="t"/>
          <a:lstStyle/>
          <a:p>
            <a:r>
              <a:rPr lang="zh-CN" altLang="zh-CN" smtClean="0"/>
              <a:t>计算机网络的定义不同的教科书可能有不同的定义，没有一个统一的定义，但意思是一样的</a:t>
            </a:r>
          </a:p>
          <a:p>
            <a:endParaRPr lang="zh-CN"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lstStyle/>
          <a:p>
            <a:pPr lvl="0" algn="r" defTabSz="967105"/>
            <a:fld id="{9A0DB2DC-4C9A-4742-B13C-FB6460FD3503}" type="slidenum">
              <a:rPr lang="en-US" sz="1300" dirty="0">
                <a:latin typeface="Times New Roman" panose="02020603050405020304" pitchFamily="18" charset="0"/>
              </a:rPr>
              <a:t>47</a:t>
            </a:fld>
            <a:endParaRPr lang="en-US" sz="1300" dirty="0">
              <a:latin typeface="Times New Roman" panose="02020603050405020304" pitchFamily="18" charset="0"/>
            </a:endParaRPr>
          </a:p>
        </p:txBody>
      </p:sp>
      <p:sp>
        <p:nvSpPr>
          <p:cNvPr id="118787" name="Rectangle 2"/>
          <p:cNvSpPr>
            <a:spLocks noGrp="1" noRot="1" noChangeAspect="1" noTextEdit="1"/>
          </p:cNvSpPr>
          <p:nvPr>
            <p:ph type="sldImg"/>
          </p:nvPr>
        </p:nvSpPr>
        <p:spPr/>
      </p:sp>
      <p:sp>
        <p:nvSpPr>
          <p:cNvPr id="118788" name="Rectangle 3"/>
          <p:cNvSpPr>
            <a:spLocks noGrp="1"/>
          </p:cNvSpPr>
          <p:nvPr>
            <p:ph type="body" idx="1"/>
          </p:nvPr>
        </p:nvSpPr>
        <p:spPr>
          <a:xfrm>
            <a:off x="974725" y="4560888"/>
            <a:ext cx="5365750" cy="4319587"/>
          </a:xfrm>
        </p:spPr>
        <p:txBody>
          <a:bodyPr wrap="square" lIns="96649" tIns="48325" rIns="96649" bIns="48325" anchor="t"/>
          <a:lstStyle/>
          <a:p>
            <a:pPr lvl="0"/>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lstStyle/>
          <a:p>
            <a:pPr lvl="0" algn="r" defTabSz="967105"/>
            <a:fld id="{9A0DB2DC-4C9A-4742-B13C-FB6460FD3503}" type="slidenum">
              <a:rPr lang="en-US" sz="1300" dirty="0">
                <a:latin typeface="Times New Roman" panose="02020603050405020304" pitchFamily="18" charset="0"/>
              </a:rPr>
              <a:t>48</a:t>
            </a:fld>
            <a:endParaRPr lang="en-US" sz="1300" dirty="0">
              <a:latin typeface="Times New Roman" panose="02020603050405020304" pitchFamily="18" charset="0"/>
            </a:endParaRPr>
          </a:p>
        </p:txBody>
      </p:sp>
      <p:sp>
        <p:nvSpPr>
          <p:cNvPr id="119811" name="Rectangle 2"/>
          <p:cNvSpPr>
            <a:spLocks noGrp="1" noRot="1" noChangeAspect="1" noTextEdit="1"/>
          </p:cNvSpPr>
          <p:nvPr>
            <p:ph type="sldImg"/>
          </p:nvPr>
        </p:nvSpPr>
        <p:spPr/>
      </p:sp>
      <p:sp>
        <p:nvSpPr>
          <p:cNvPr id="119812" name="Rectangle 3"/>
          <p:cNvSpPr>
            <a:spLocks noGrp="1"/>
          </p:cNvSpPr>
          <p:nvPr>
            <p:ph type="body" idx="1"/>
          </p:nvPr>
        </p:nvSpPr>
        <p:spPr>
          <a:xfrm>
            <a:off x="974725" y="4560888"/>
            <a:ext cx="5365750" cy="4319587"/>
          </a:xfrm>
        </p:spPr>
        <p:txBody>
          <a:bodyPr wrap="square" lIns="96649" tIns="48325" rIns="96649" bIns="48325" anchor="t"/>
          <a:lstStyle/>
          <a:p>
            <a:pPr lvl="0"/>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idx="4294967295"/>
          </p:nvPr>
        </p:nvSpPr>
        <p:spPr>
          <a:solidFill>
            <a:srgbClr val="FFFFFF"/>
          </a:solidFill>
          <a:ln w="12700">
            <a:solidFill>
              <a:srgbClr val="000000"/>
            </a:solidFill>
            <a:miter lim="800000"/>
          </a:ln>
        </p:spPr>
      </p:sp>
      <p:sp>
        <p:nvSpPr>
          <p:cNvPr id="82947" name="Rectangle 3"/>
          <p:cNvSpPr>
            <a:spLocks noGrp="1" noRot="1" noChangeArrowheads="1"/>
          </p:cNvSpPr>
          <p:nvPr>
            <p:ph type="body" idx="4294967295"/>
          </p:nvPr>
        </p:nvSpPr>
        <p:spPr/>
        <p:txBody>
          <a:bodyPr anchor="t"/>
          <a:lstStyle/>
          <a:p>
            <a:r>
              <a:rPr lang="zh-CN" altLang="zh-CN" smtClean="0"/>
              <a:t>这里要重点讲解传输时延河传播时延的区别，大多数学生会混淆</a:t>
            </a:r>
          </a:p>
        </p:txBody>
      </p:sp>
    </p:spTree>
  </p:cSld>
  <p:clrMapOvr>
    <a:overrideClrMapping bg1="lt1" tx1="dk1" bg2="lt2" tx2="dk2" accent1="accent1" accent2="accent2" accent3="accent3" accent4="accent4" accent5="accent5" accent6="accent6" hlink="hlink" folHlink="folHlink"/>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idx="4294967295"/>
          </p:nvPr>
        </p:nvSpPr>
        <p:spPr>
          <a:solidFill>
            <a:srgbClr val="FFFFFF"/>
          </a:solidFill>
          <a:ln w="12700">
            <a:solidFill>
              <a:srgbClr val="000000"/>
            </a:solidFill>
            <a:miter lim="800000"/>
          </a:ln>
        </p:spPr>
      </p:sp>
      <p:sp>
        <p:nvSpPr>
          <p:cNvPr id="93187" name="Rectangle 3"/>
          <p:cNvSpPr>
            <a:spLocks noGrp="1" noRot="1" noChangeArrowheads="1"/>
          </p:cNvSpPr>
          <p:nvPr>
            <p:ph type="body" idx="4294967295"/>
          </p:nvPr>
        </p:nvSpPr>
        <p:spPr/>
        <p:txBody>
          <a:bodyPr anchor="t"/>
          <a:lstStyle/>
          <a:p>
            <a:r>
              <a:rPr lang="zh-CN" altLang="zh-CN" smtClean="0"/>
              <a:t>如果使用TCP则丢失分组重传，UDP则不重传</a:t>
            </a:r>
          </a:p>
        </p:txBody>
      </p:sp>
    </p:spTree>
  </p:cSld>
  <p:clrMapOvr>
    <a:overrideClrMapping bg1="lt1" tx1="dk1" bg2="lt2" tx2="dk2" accent1="accent1" accent2="accent2" accent3="accent3" accent4="accent4" accent5="accent5" accent6="accent6" hlink="hlink" folHlink="folHlink"/>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idx="4294967295"/>
          </p:nvPr>
        </p:nvSpPr>
        <p:spPr>
          <a:solidFill>
            <a:srgbClr val="FFFFFF"/>
          </a:solidFill>
          <a:ln w="12700">
            <a:solidFill>
              <a:srgbClr val="000000"/>
            </a:solidFill>
            <a:miter lim="800000"/>
          </a:ln>
        </p:spPr>
      </p:sp>
      <p:sp>
        <p:nvSpPr>
          <p:cNvPr id="89091" name="Rectangle 3"/>
          <p:cNvSpPr>
            <a:spLocks noGrp="1" noRot="1" noChangeArrowheads="1"/>
          </p:cNvSpPr>
          <p:nvPr>
            <p:ph type="body" idx="4294967295"/>
          </p:nvPr>
        </p:nvSpPr>
        <p:spPr/>
        <p:txBody>
          <a:bodyPr anchor="t"/>
          <a:lstStyle/>
          <a:p>
            <a:r>
              <a:rPr lang="zh-CN" altLang="zh-CN" smtClean="0"/>
              <a:t>Traceroute常用于测试，与ping相同</a:t>
            </a:r>
          </a:p>
        </p:txBody>
      </p:sp>
    </p:spTree>
  </p:cSld>
  <p:clrMapOvr>
    <a:overrideClrMapping bg1="lt1" tx1="dk1" bg2="lt2" tx2="dk2" accent1="accent1" accent2="accent2" accent3="accent3" accent4="accent4" accent5="accent5" accent6="accent6" hlink="hlink" folHlink="folHlink"/>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idx="4294967295"/>
          </p:nvPr>
        </p:nvSpPr>
        <p:spPr>
          <a:solidFill>
            <a:srgbClr val="FFFFFF"/>
          </a:solidFill>
          <a:ln w="12700">
            <a:solidFill>
              <a:srgbClr val="000000"/>
            </a:solidFill>
            <a:miter lim="800000"/>
          </a:ln>
        </p:spPr>
      </p:sp>
      <p:sp>
        <p:nvSpPr>
          <p:cNvPr id="91139" name="Rectangle 3"/>
          <p:cNvSpPr>
            <a:spLocks noGrp="1" noRot="1" noChangeArrowheads="1"/>
          </p:cNvSpPr>
          <p:nvPr>
            <p:ph type="body" idx="4294967295"/>
          </p:nvPr>
        </p:nvSpPr>
        <p:spPr/>
        <p:txBody>
          <a:bodyPr anchor="t"/>
          <a:lstStyle/>
          <a:p>
            <a:r>
              <a:rPr lang="zh-CN" altLang="zh-CN" smtClean="0"/>
              <a:t>越洋链路时延明显加大</a:t>
            </a:r>
          </a:p>
        </p:txBody>
      </p:sp>
    </p:spTree>
  </p:cSld>
  <p:clrMapOvr>
    <a:overrideClrMapping bg1="lt1" tx1="dk1" bg2="lt2" tx2="dk2" accent1="accent1" accent2="accent2" accent3="accent3" accent4="accent4" accent5="accent5" accent6="accent6" hlink="hlink" folHlink="folHlink"/>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idx="4294967295"/>
          </p:nvPr>
        </p:nvSpPr>
        <p:spPr>
          <a:solidFill>
            <a:srgbClr val="FFFFFF"/>
          </a:solidFill>
          <a:ln w="12700">
            <a:solidFill>
              <a:srgbClr val="000000"/>
            </a:solidFill>
            <a:miter lim="800000"/>
          </a:ln>
        </p:spPr>
      </p:sp>
      <p:sp>
        <p:nvSpPr>
          <p:cNvPr id="99331" name="Rectangle 3"/>
          <p:cNvSpPr>
            <a:spLocks noGrp="1" noRot="1" noChangeArrowheads="1"/>
          </p:cNvSpPr>
          <p:nvPr>
            <p:ph type="body" idx="4294967295"/>
          </p:nvPr>
        </p:nvSpPr>
        <p:spPr/>
        <p:txBody>
          <a:bodyPr anchor="t"/>
          <a:lstStyle/>
          <a:p>
            <a:r>
              <a:rPr lang="zh-CN" altLang="zh-CN" smtClean="0"/>
              <a:t>将民航系统与协议模型类比讲解</a:t>
            </a:r>
          </a:p>
        </p:txBody>
      </p:sp>
    </p:spTree>
  </p:cSld>
  <p:clrMapOvr>
    <a:overrideClrMapping bg1="lt1" tx1="dk1" bg2="lt2" tx2="dk2" accent1="accent1" accent2="accent2" accent3="accent3" accent4="accent4" accent5="accent5" accent6="accent6" hlink="hlink" folHlink="folHlink"/>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idx="4294967295"/>
          </p:nvPr>
        </p:nvSpPr>
        <p:spPr>
          <a:solidFill>
            <a:srgbClr val="FFFFFF"/>
          </a:solidFill>
          <a:ln w="12700">
            <a:solidFill>
              <a:srgbClr val="000000"/>
            </a:solidFill>
            <a:miter lim="800000"/>
          </a:ln>
        </p:spPr>
      </p:sp>
      <p:sp>
        <p:nvSpPr>
          <p:cNvPr id="102403" name="Rectangle 3"/>
          <p:cNvSpPr>
            <a:spLocks noGrp="1" noRot="1" noChangeArrowheads="1"/>
          </p:cNvSpPr>
          <p:nvPr>
            <p:ph type="body" idx="4294967295"/>
          </p:nvPr>
        </p:nvSpPr>
        <p:spPr/>
        <p:txBody>
          <a:bodyPr anchor="t"/>
          <a:lstStyle/>
          <a:p>
            <a:r>
              <a:rPr lang="zh-CN" altLang="zh-CN" smtClean="0"/>
              <a:t>五层结构是工业标准，有的书上也介绍ISO七层模型，后续章节会仔细介绍每层</a:t>
            </a:r>
          </a:p>
        </p:txBody>
      </p:sp>
    </p:spTree>
  </p:cSld>
  <p:clrMapOvr>
    <a:overrideClrMapping bg1="lt1" tx1="dk1" bg2="lt2" tx2="dk2" accent1="accent1" accent2="accent2" accent3="accent3" accent4="accent4" accent5="accent5" accent6="accent6" hlink="hlink" folHlink="folHlink"/>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txBox="1">
            <a:spLocks noGrp="1"/>
          </p:cNvSpPr>
          <p:nvPr>
            <p:ph type="sldNum" sz="quarter"/>
          </p:nvPr>
        </p:nvSpPr>
        <p:spPr>
          <a:xfrm>
            <a:off x="4144963" y="9121775"/>
            <a:ext cx="3170237" cy="479425"/>
          </a:xfrm>
          <a:prstGeom prst="rect">
            <a:avLst/>
          </a:prstGeom>
          <a:noFill/>
          <a:ln w="9525">
            <a:noFill/>
          </a:ln>
        </p:spPr>
        <p:txBody>
          <a:bodyPr lIns="96649" tIns="48325" rIns="96649" bIns="48325" anchor="b"/>
          <a:lstStyle/>
          <a:p>
            <a:pPr lvl="0" algn="r" defTabSz="967105"/>
            <a:fld id="{9A0DB2DC-4C9A-4742-B13C-FB6460FD3503}" type="slidenum">
              <a:rPr lang="en-US" sz="1300" dirty="0">
                <a:latin typeface="Times New Roman" panose="02020603050405020304" pitchFamily="18" charset="0"/>
              </a:rPr>
              <a:t>68</a:t>
            </a:fld>
            <a:endParaRPr lang="en-US" sz="1300" dirty="0">
              <a:latin typeface="Times New Roman" panose="02020603050405020304" pitchFamily="18" charset="0"/>
            </a:endParaRPr>
          </a:p>
        </p:txBody>
      </p:sp>
      <p:sp>
        <p:nvSpPr>
          <p:cNvPr id="137219" name="Rectangle 2"/>
          <p:cNvSpPr>
            <a:spLocks noGrp="1" noRot="1" noChangeAspect="1" noTextEdit="1"/>
          </p:cNvSpPr>
          <p:nvPr>
            <p:ph type="sldImg"/>
          </p:nvPr>
        </p:nvSpPr>
        <p:spPr/>
      </p:sp>
      <p:sp>
        <p:nvSpPr>
          <p:cNvPr id="137220" name="Rectangle 3"/>
          <p:cNvSpPr>
            <a:spLocks noGrp="1"/>
          </p:cNvSpPr>
          <p:nvPr>
            <p:ph type="body" idx="1"/>
          </p:nvPr>
        </p:nvSpPr>
        <p:spPr>
          <a:xfrm>
            <a:off x="974725" y="4560888"/>
            <a:ext cx="5365750" cy="4319587"/>
          </a:xfrm>
        </p:spPr>
        <p:txBody>
          <a:bodyPr wrap="square" lIns="96649" tIns="48325" rIns="96649" bIns="48325" anchor="t"/>
          <a:lstStyle/>
          <a:p>
            <a:pPr lvl="0"/>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idx="4294967295"/>
          </p:nvPr>
        </p:nvSpPr>
        <p:spPr>
          <a:solidFill>
            <a:srgbClr val="FFFFFF"/>
          </a:solidFill>
          <a:ln w="12700">
            <a:solidFill>
              <a:srgbClr val="000000"/>
            </a:solidFill>
            <a:miter lim="800000"/>
          </a:ln>
        </p:spPr>
      </p:sp>
      <p:sp>
        <p:nvSpPr>
          <p:cNvPr id="113667" name="Rectangle 3"/>
          <p:cNvSpPr>
            <a:spLocks noGrp="1" noRot="1" noChangeArrowheads="1"/>
          </p:cNvSpPr>
          <p:nvPr>
            <p:ph type="body" idx="4294967295"/>
          </p:nvPr>
        </p:nvSpPr>
        <p:spPr/>
        <p:txBody>
          <a:bodyPr anchor="t"/>
          <a:lstStyle/>
          <a:p>
            <a:r>
              <a:rPr lang="zh-CN" altLang="zh-CN" smtClean="0"/>
              <a:t>对DARPA扩充介绍</a:t>
            </a:r>
          </a:p>
        </p:txBody>
      </p:sp>
    </p:spTree>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idx="4294967295"/>
          </p:nvPr>
        </p:nvSpPr>
        <p:spPr>
          <a:solidFill>
            <a:srgbClr val="FFFFFF"/>
          </a:solidFill>
          <a:ln w="12700">
            <a:solidFill>
              <a:srgbClr val="000000"/>
            </a:solidFill>
            <a:miter lim="800000"/>
          </a:ln>
        </p:spPr>
      </p:sp>
      <p:sp>
        <p:nvSpPr>
          <p:cNvPr id="13315" name="Rectangle 3"/>
          <p:cNvSpPr>
            <a:spLocks noGrp="1" noRot="1" noChangeArrowheads="1"/>
          </p:cNvSpPr>
          <p:nvPr>
            <p:ph type="body" idx="4294967295"/>
          </p:nvPr>
        </p:nvSpPr>
        <p:spPr/>
        <p:txBody>
          <a:bodyPr anchor="t"/>
          <a:lstStyle/>
          <a:p>
            <a:r>
              <a:rPr lang="zh-CN" altLang="zh-CN" smtClean="0"/>
              <a:t>结合右边的图以实际例子向学生讲解Internet的具体构成</a:t>
            </a:r>
          </a:p>
        </p:txBody>
      </p:sp>
    </p:spTree>
  </p:cSld>
  <p:clrMapOvr>
    <a:overrideClrMapping bg1="lt1" tx1="dk1" bg2="lt2" tx2="dk2" accent1="accent1" accent2="accent2" accent3="accent3" accent4="accent4" accent5="accent5" accent6="accent6" hlink="hlink" folHlink="folHlink"/>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idx="4294967295"/>
          </p:nvPr>
        </p:nvSpPr>
        <p:spPr>
          <a:solidFill>
            <a:srgbClr val="FFFFFF"/>
          </a:solidFill>
          <a:ln w="12700">
            <a:solidFill>
              <a:srgbClr val="000000"/>
            </a:solidFill>
            <a:miter lim="800000"/>
          </a:ln>
        </p:spPr>
      </p:sp>
      <p:sp>
        <p:nvSpPr>
          <p:cNvPr id="117763" name="Rectangle 3"/>
          <p:cNvSpPr>
            <a:spLocks noGrp="1" noRot="1" noChangeArrowheads="1"/>
          </p:cNvSpPr>
          <p:nvPr>
            <p:ph type="body" idx="4294967295"/>
          </p:nvPr>
        </p:nvSpPr>
        <p:spPr/>
        <p:txBody>
          <a:bodyPr anchor="t"/>
          <a:lstStyle/>
          <a:p>
            <a:r>
              <a:rPr lang="zh-CN" altLang="zh-CN" smtClean="0"/>
              <a:t>扩充讲解最新的网络技术和应用</a:t>
            </a:r>
          </a:p>
        </p:txBody>
      </p:sp>
    </p:spTree>
  </p:cSld>
  <p:clrMapOvr>
    <a:overrideClrMapping bg1="lt1" tx1="dk1" bg2="lt2" tx2="dk2" accent1="accent1" accent2="accent2" accent3="accent3" accent4="accent4" accent5="accent5" accent6="accent6" hlink="hlink" folHlink="folHlink"/>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idx="4294967295"/>
          </p:nvPr>
        </p:nvSpPr>
        <p:spPr>
          <a:solidFill>
            <a:srgbClr val="FFFFFF"/>
          </a:solidFill>
          <a:ln w="12700">
            <a:solidFill>
              <a:srgbClr val="000000"/>
            </a:solidFill>
            <a:miter lim="800000"/>
          </a:ln>
        </p:spPr>
      </p:sp>
      <p:sp>
        <p:nvSpPr>
          <p:cNvPr id="121859" name="Rectangle 3"/>
          <p:cNvSpPr>
            <a:spLocks noGrp="1" noRot="1" noChangeArrowheads="1"/>
          </p:cNvSpPr>
          <p:nvPr>
            <p:ph type="body" idx="4294967295"/>
          </p:nvPr>
        </p:nvSpPr>
        <p:spPr/>
        <p:txBody>
          <a:bodyPr anchor="t"/>
          <a:lstStyle/>
          <a:p>
            <a:r>
              <a:rPr lang="zh-CN" altLang="zh-CN" smtClean="0"/>
              <a:t>本章复习大纲</a:t>
            </a:r>
          </a:p>
        </p:txBody>
      </p:sp>
    </p:spTree>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Rot="1" noChangeAspect="1" noChangeArrowheads="1" noTextEdit="1"/>
          </p:cNvSpPr>
          <p:nvPr>
            <p:ph type="sldImg" idx="4294967295"/>
          </p:nvPr>
        </p:nvSpPr>
        <p:spPr>
          <a:solidFill>
            <a:srgbClr val="FFFFFF"/>
          </a:solidFill>
          <a:ln w="12700">
            <a:solidFill>
              <a:srgbClr val="000000"/>
            </a:solidFill>
            <a:miter lim="800000"/>
          </a:ln>
        </p:spPr>
      </p:sp>
      <p:sp>
        <p:nvSpPr>
          <p:cNvPr id="15363" name="Rectangle 3"/>
          <p:cNvSpPr>
            <a:spLocks noGrp="1" noRot="1" noChangeArrowheads="1"/>
          </p:cNvSpPr>
          <p:nvPr>
            <p:ph type="body" idx="4294967295"/>
          </p:nvPr>
        </p:nvSpPr>
        <p:spPr/>
        <p:txBody>
          <a:bodyPr anchor="t"/>
          <a:lstStyle/>
          <a:p>
            <a:r>
              <a:rPr lang="zh-CN" altLang="zh-CN" smtClean="0"/>
              <a:t>TCP/IP是传输层协议，HTTP/FTP是应用层协议，PPP是数据链路层协议，可以在这里简单提及，让学生有层次的概念</a:t>
            </a:r>
          </a:p>
        </p:txBody>
      </p:sp>
    </p:spTree>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xfrm>
            <a:off x="4144963" y="9121775"/>
            <a:ext cx="3170237" cy="479425"/>
          </a:xfrm>
          <a:noFill/>
          <a:extLst>
            <a:ext uri="{909E8E84-426E-40DD-AFC4-6F175D3DCCD1}">
              <a14:hiddenFill xmlns:a14="http://schemas.microsoft.com/office/drawing/2010/main">
                <a:solidFill>
                  <a:srgbClr val="FFFFFF"/>
                </a:solidFill>
              </a14:hiddenFill>
            </a:ext>
          </a:extLst>
        </p:spPr>
        <p:txBody>
          <a:bodyPr lIns="96649" tIns="48325" rIns="96649" bIns="48325"/>
          <a:lstStyle>
            <a:lvl1pPr defTabSz="966470" eaLnBrk="0" hangingPunct="0">
              <a:defRPr sz="2400">
                <a:solidFill>
                  <a:schemeClr val="tx1"/>
                </a:solidFill>
                <a:latin typeface="Times New Roman" panose="02020603050405020304" pitchFamily="18" charset="0"/>
                <a:ea typeface="宋体" panose="02010600030101010101" pitchFamily="2" charset="-122"/>
              </a:defRPr>
            </a:lvl1pPr>
            <a:lvl2pPr defTabSz="966470" eaLnBrk="0" hangingPunct="0">
              <a:defRPr sz="2400">
                <a:solidFill>
                  <a:schemeClr val="tx1"/>
                </a:solidFill>
                <a:latin typeface="Times New Roman" panose="02020603050405020304" pitchFamily="18" charset="0"/>
                <a:ea typeface="宋体" panose="02010600030101010101" pitchFamily="2" charset="-122"/>
              </a:defRPr>
            </a:lvl2pPr>
            <a:lvl3pPr defTabSz="966470" eaLnBrk="0" hangingPunct="0">
              <a:defRPr sz="2400">
                <a:solidFill>
                  <a:schemeClr val="tx1"/>
                </a:solidFill>
                <a:latin typeface="Times New Roman" panose="02020603050405020304" pitchFamily="18" charset="0"/>
                <a:ea typeface="宋体" panose="02010600030101010101" pitchFamily="2" charset="-122"/>
              </a:defRPr>
            </a:lvl3pPr>
            <a:lvl4pPr defTabSz="966470" eaLnBrk="0" hangingPunct="0">
              <a:defRPr sz="2400">
                <a:solidFill>
                  <a:schemeClr val="tx1"/>
                </a:solidFill>
                <a:latin typeface="Times New Roman" panose="02020603050405020304" pitchFamily="18" charset="0"/>
                <a:ea typeface="宋体" panose="02010600030101010101" pitchFamily="2" charset="-122"/>
              </a:defRPr>
            </a:lvl4pPr>
            <a:lvl5pPr defTabSz="966470" eaLnBrk="0" hangingPunct="0">
              <a:defRPr sz="2400">
                <a:solidFill>
                  <a:schemeClr val="tx1"/>
                </a:solidFill>
                <a:latin typeface="Times New Roman" panose="02020603050405020304" pitchFamily="18" charset="0"/>
                <a:ea typeface="宋体" panose="02010600030101010101" pitchFamily="2" charset="-122"/>
              </a:defRPr>
            </a:lvl5pPr>
            <a:lvl6pPr defTabSz="96647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defTabSz="96647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defTabSz="96647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defTabSz="96647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buFont typeface="Arial" panose="020B0604020202020204" pitchFamily="34" charset="0"/>
              <a:buNone/>
            </a:pPr>
            <a:fld id="{6B44FF1F-6178-4060-9AC3-2B018A9EEABE}" type="slidenum">
              <a:rPr lang="en-US" altLang="en-US" sz="1300"/>
              <a:t>7</a:t>
            </a:fld>
            <a:endParaRPr lang="en-US" altLang="en-US" sz="1300"/>
          </a:p>
        </p:txBody>
      </p:sp>
      <p:sp>
        <p:nvSpPr>
          <p:cNvPr id="17410" name="Rectangle 2"/>
          <p:cNvSpPr>
            <a:spLocks noGrp="1" noRot="1" noChangeAspect="1" noChangeArrowheads="1" noTextEdit="1"/>
          </p:cNvSpPr>
          <p:nvPr>
            <p:ph type="sldImg" idx="4294967295"/>
          </p:nvPr>
        </p:nvSpPr>
        <p:spPr/>
      </p:sp>
      <p:sp>
        <p:nvSpPr>
          <p:cNvPr id="17411" name="Rectangle 3"/>
          <p:cNvSpPr>
            <a:spLocks noGrp="1" noChangeArrowheads="1"/>
          </p:cNvSpPr>
          <p:nvPr>
            <p:ph type="body" idx="4294967295"/>
          </p:nvPr>
        </p:nvSpPr>
        <p:spPr>
          <a:xfrm>
            <a:off x="974725" y="4560888"/>
            <a:ext cx="5365750" cy="4319587"/>
          </a:xfrm>
        </p:spPr>
        <p:txBody>
          <a:bodyPr lIns="96649" tIns="48325" rIns="96649" bIns="48325" anchor="t"/>
          <a:lstStyle/>
          <a:p>
            <a:endParaRPr lang="zh-CN"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Rot="1" noChangeAspect="1" noChangeArrowheads="1" noTextEdit="1"/>
          </p:cNvSpPr>
          <p:nvPr>
            <p:ph type="sldImg" idx="4294967295"/>
          </p:nvPr>
        </p:nvSpPr>
        <p:spPr>
          <a:solidFill>
            <a:srgbClr val="FFFFFF"/>
          </a:solidFill>
          <a:ln w="12700">
            <a:solidFill>
              <a:srgbClr val="000000"/>
            </a:solidFill>
            <a:miter lim="800000"/>
          </a:ln>
        </p:spPr>
      </p:sp>
      <p:sp>
        <p:nvSpPr>
          <p:cNvPr id="20483" name="Rectangle 3"/>
          <p:cNvSpPr>
            <a:spLocks noGrp="1" noRot="1" noChangeArrowheads="1"/>
          </p:cNvSpPr>
          <p:nvPr>
            <p:ph type="body" idx="4294967295"/>
          </p:nvPr>
        </p:nvSpPr>
        <p:spPr/>
        <p:txBody>
          <a:bodyPr anchor="t"/>
          <a:lstStyle/>
          <a:p>
            <a:r>
              <a:rPr lang="zh-CN" altLang="zh-CN" smtClean="0"/>
              <a:t>因为协议比较抽象，所以在讲解过程中最好跟实际类比，这样学生容易理解</a:t>
            </a:r>
          </a:p>
        </p:txBody>
      </p:sp>
    </p:spTree>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idx="4294967295"/>
          </p:nvPr>
        </p:nvSpPr>
        <p:spPr>
          <a:solidFill>
            <a:srgbClr val="FFFFFF"/>
          </a:solidFill>
          <a:ln w="12700">
            <a:solidFill>
              <a:srgbClr val="000000"/>
            </a:solidFill>
            <a:miter lim="800000"/>
          </a:ln>
        </p:spPr>
      </p:sp>
      <p:sp>
        <p:nvSpPr>
          <p:cNvPr id="22531" name="Rectangle 3"/>
          <p:cNvSpPr>
            <a:spLocks noGrp="1" noRot="1" noChangeArrowheads="1"/>
          </p:cNvSpPr>
          <p:nvPr>
            <p:ph type="body" idx="4294967295"/>
          </p:nvPr>
        </p:nvSpPr>
        <p:spPr/>
        <p:txBody>
          <a:bodyPr anchor="t"/>
          <a:lstStyle/>
          <a:p>
            <a:r>
              <a:rPr lang="zh-CN" altLang="zh-CN" smtClean="0"/>
              <a:t>协议的定义主要是要求理解</a:t>
            </a:r>
          </a:p>
        </p:txBody>
      </p:sp>
    </p:spTree>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idx="4294967295"/>
          </p:nvPr>
        </p:nvSpPr>
        <p:spPr>
          <a:solidFill>
            <a:srgbClr val="FFFFFF"/>
          </a:solidFill>
          <a:ln w="12700">
            <a:solidFill>
              <a:srgbClr val="000000"/>
            </a:solidFill>
            <a:miter lim="800000"/>
          </a:ln>
        </p:spPr>
      </p:sp>
      <p:sp>
        <p:nvSpPr>
          <p:cNvPr id="51203" name="Rectangle 3"/>
          <p:cNvSpPr>
            <a:spLocks noGrp="1" noRot="1" noChangeArrowheads="1"/>
          </p:cNvSpPr>
          <p:nvPr>
            <p:ph type="body" idx="4294967295"/>
          </p:nvPr>
        </p:nvSpPr>
        <p:spPr/>
        <p:txBody>
          <a:bodyPr anchor="t"/>
          <a:lstStyle/>
          <a:p>
            <a:r>
              <a:rPr lang="zh-CN" altLang="zh-CN" smtClean="0"/>
              <a:t>Modem现在使用较少</a:t>
            </a:r>
          </a:p>
        </p:txBody>
      </p:sp>
    </p:spTree>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pic>
        <p:nvPicPr>
          <p:cNvPr id="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KSO_CT2"/>
          <p:cNvSpPr>
            <a:spLocks noGrp="1"/>
          </p:cNvSpPr>
          <p:nvPr>
            <p:ph type="subTitle" idx="1"/>
          </p:nvPr>
        </p:nvSpPr>
        <p:spPr>
          <a:xfrm>
            <a:off x="2211977" y="3622767"/>
            <a:ext cx="6214743" cy="592181"/>
          </a:xfrm>
          <a:blipFill dpi="0" rotWithShape="1">
            <a:blip r:embed="rId3"/>
            <a:srcRect/>
            <a:stretch>
              <a:fillRect t="-2000"/>
            </a:stretch>
          </a:blipFill>
        </p:spPr>
        <p:txBody>
          <a:bodyPr anchor="ctr">
            <a:normAutofit/>
          </a:bodyPr>
          <a:lstStyle>
            <a:lvl1pPr marL="0" indent="0" algn="ctr">
              <a:buNone/>
              <a:defRPr sz="1800" baseline="0">
                <a:solidFill>
                  <a:schemeClr val="accent1"/>
                </a:solidFill>
                <a:latin typeface="Arial" panose="020B0604020202020204" pitchFamily="34" charset="0"/>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smtClean="0"/>
              <a:t>单击此处编辑母版副标题样式</a:t>
            </a:r>
            <a:endParaRPr lang="zh-CN" altLang="en-US" noProof="1"/>
          </a:p>
        </p:txBody>
      </p:sp>
      <p:sp>
        <p:nvSpPr>
          <p:cNvPr id="7" name="KSO_CT1"/>
          <p:cNvSpPr>
            <a:spLocks noGrp="1"/>
          </p:cNvSpPr>
          <p:nvPr>
            <p:ph type="title" hasCustomPrompt="1"/>
          </p:nvPr>
        </p:nvSpPr>
        <p:spPr>
          <a:xfrm>
            <a:off x="2211977" y="2372498"/>
            <a:ext cx="6214743" cy="1162214"/>
          </a:xfrm>
        </p:spPr>
        <p:txBody>
          <a:bodyPr>
            <a:normAutofit/>
          </a:bodyPr>
          <a:lstStyle>
            <a:lvl1pPr algn="ctr">
              <a:defRPr sz="4000" baseline="0">
                <a:solidFill>
                  <a:schemeClr val="accent3">
                    <a:lumMod val="50000"/>
                  </a:schemeClr>
                </a:solidFill>
                <a:latin typeface="Arial" panose="020B0604020202020204" pitchFamily="34" charset="0"/>
                <a:ea typeface="+mj-ea"/>
              </a:defRPr>
            </a:lvl1pPr>
          </a:lstStyle>
          <a:p>
            <a:r>
              <a:rPr lang="zh-CN" altLang="en-US" noProof="1" smtClean="0"/>
              <a:t>单击此处编辑母版副标题样式</a:t>
            </a:r>
            <a:endParaRPr lang="zh-CN" altLang="en-US" noProof="1"/>
          </a:p>
        </p:txBody>
      </p:sp>
      <p:sp>
        <p:nvSpPr>
          <p:cNvPr id="5" name="日期占位符 3"/>
          <p:cNvSpPr>
            <a:spLocks noGrp="1"/>
          </p:cNvSpPr>
          <p:nvPr>
            <p:ph type="dt" sz="half" idx="10"/>
          </p:nvPr>
        </p:nvSpPr>
        <p:spPr/>
        <p:txBody>
          <a:bodyPr>
            <a:normAutofit/>
          </a:bodyPr>
          <a:lstStyle>
            <a:lvl1pPr>
              <a:defRPr/>
            </a:lvl1pPr>
          </a:lstStyle>
          <a:p>
            <a:fld id="{F2AC52DB-94C0-4673-8B60-6D4651C23AAF}" type="datetime1">
              <a:rPr lang="zh-CN" altLang="en-US" smtClean="0"/>
              <a:t>2019/2/28</a:t>
            </a:fld>
            <a:endParaRPr lang="zh-CN" altLang="en-US"/>
          </a:p>
        </p:txBody>
      </p:sp>
      <p:sp>
        <p:nvSpPr>
          <p:cNvPr id="6" name="页脚占位符 4"/>
          <p:cNvSpPr>
            <a:spLocks noGrp="1"/>
          </p:cNvSpPr>
          <p:nvPr>
            <p:ph type="ftr" sz="quarter" idx="11"/>
          </p:nvPr>
        </p:nvSpPr>
        <p:spPr/>
        <p:txBody>
          <a:bodyPr>
            <a:normAutofit/>
          </a:bodyPr>
          <a:lstStyle>
            <a:lvl1pPr>
              <a:defRPr/>
            </a:lvl1pPr>
          </a:lstStyle>
          <a:p>
            <a:r>
              <a:rPr lang="en-US" altLang="zh-CN" smtClean="0"/>
              <a:t>Introduction</a:t>
            </a:r>
            <a:endParaRPr lang="zh-CN" altLang="en-US"/>
          </a:p>
        </p:txBody>
      </p:sp>
      <p:sp>
        <p:nvSpPr>
          <p:cNvPr id="8" name="灯片编号占位符 5"/>
          <p:cNvSpPr>
            <a:spLocks noGrp="1"/>
          </p:cNvSpPr>
          <p:nvPr>
            <p:ph type="sldNum" sz="quarter" idx="12"/>
          </p:nvPr>
        </p:nvSpPr>
        <p:spPr/>
        <p:txBody>
          <a:bodyPr>
            <a:normAutofit/>
          </a:bodyPr>
          <a:lstStyle>
            <a:lvl1pPr>
              <a:defRPr/>
            </a:lvl1pPr>
          </a:lstStyle>
          <a:p>
            <a:fld id="{434A9D41-52AE-48A0-8661-5EB7D2E77B87}" type="slidenum">
              <a:rPr lang="zh-CN" altLang="en-US"/>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628650" y="555625"/>
            <a:ext cx="7983537" cy="5178425"/>
          </a:xfrm>
        </p:spPr>
        <p:txBody>
          <a:bodyPr>
            <a:normAutofit/>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3" name="KSO_FD"/>
          <p:cNvSpPr>
            <a:spLocks noGrp="1"/>
          </p:cNvSpPr>
          <p:nvPr>
            <p:ph type="dt" sz="half" idx="14"/>
          </p:nvPr>
        </p:nvSpPr>
        <p:spPr/>
        <p:txBody>
          <a:bodyPr/>
          <a:lstStyle>
            <a:lvl1pPr>
              <a:defRPr/>
            </a:lvl1pPr>
          </a:lstStyle>
          <a:p>
            <a:fld id="{18D8BAB0-4D65-422F-A88C-2BEB2BAE6574}" type="datetime1">
              <a:rPr lang="zh-CN" altLang="en-US" smtClean="0"/>
              <a:t>2019/2/28</a:t>
            </a:fld>
            <a:endParaRPr lang="zh-CN" altLang="en-US"/>
          </a:p>
        </p:txBody>
      </p:sp>
      <p:sp>
        <p:nvSpPr>
          <p:cNvPr id="4" name="KSO_FT"/>
          <p:cNvSpPr>
            <a:spLocks noGrp="1"/>
          </p:cNvSpPr>
          <p:nvPr>
            <p:ph type="ftr" sz="quarter" idx="15"/>
          </p:nvPr>
        </p:nvSpPr>
        <p:spPr/>
        <p:txBody>
          <a:bodyPr/>
          <a:lstStyle>
            <a:lvl1pPr>
              <a:defRPr/>
            </a:lvl1pPr>
          </a:lstStyle>
          <a:p>
            <a:r>
              <a:rPr lang="en-US" altLang="zh-CN" smtClean="0"/>
              <a:t>Introduction</a:t>
            </a:r>
            <a:endParaRPr lang="zh-CN" altLang="en-US"/>
          </a:p>
        </p:txBody>
      </p:sp>
      <p:sp>
        <p:nvSpPr>
          <p:cNvPr id="5" name="KSO_FN"/>
          <p:cNvSpPr>
            <a:spLocks noGrp="1"/>
          </p:cNvSpPr>
          <p:nvPr>
            <p:ph type="sldNum" sz="quarter" idx="16"/>
          </p:nvPr>
        </p:nvSpPr>
        <p:spPr/>
        <p:txBody>
          <a:bodyPr/>
          <a:lstStyle>
            <a:lvl1pPr>
              <a:defRPr/>
            </a:lvl1pPr>
          </a:lstStyle>
          <a:p>
            <a:fld id="{B48DA2FD-E803-474B-ACE7-D9545A41D919}" type="slidenum">
              <a:rPr lang="zh-CN" altLang="en-US"/>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a:xfrm>
            <a:off x="1209600" y="1130400"/>
            <a:ext cx="6678000" cy="699594"/>
          </a:xfrm>
        </p:spPr>
        <p:txBody>
          <a:bodyPr>
            <a:normAutofit/>
          </a:bodyPr>
          <a:lstStyle>
            <a:lvl1pPr>
              <a:defRPr sz="3200"/>
            </a:lvl1pPr>
          </a:lstStyle>
          <a:p>
            <a:r>
              <a:rPr lang="zh-CN" altLang="en-US" noProof="1" smtClean="0"/>
              <a:t>单击此处编辑母版标题样式</a:t>
            </a:r>
            <a:endParaRPr lang="en-US" noProof="1"/>
          </a:p>
        </p:txBody>
      </p:sp>
      <p:sp>
        <p:nvSpPr>
          <p:cNvPr id="3" name="KSO_BC1"/>
          <p:cNvSpPr>
            <a:spLocks noGrp="1"/>
          </p:cNvSpPr>
          <p:nvPr>
            <p:ph idx="1"/>
          </p:nvPr>
        </p:nvSpPr>
        <p:spPr>
          <a:xfrm>
            <a:off x="1209600" y="2181600"/>
            <a:ext cx="6678000" cy="2912400"/>
          </a:xfrm>
        </p:spPr>
        <p:txBody>
          <a:bodyPr>
            <a:normAutofit/>
          </a:bodyPr>
          <a:lstStyle>
            <a:lvl1pPr>
              <a:lnSpc>
                <a:spcPct val="140000"/>
              </a:lnSpc>
              <a:defRPr sz="2400">
                <a:solidFill>
                  <a:schemeClr val="tx1"/>
                </a:solidFill>
              </a:defRPr>
            </a:lvl1pPr>
            <a:lvl2pPr marL="803275" indent="-260350" defTabSz="-635">
              <a:lnSpc>
                <a:spcPct val="90000"/>
              </a:lnSpc>
              <a:spcBef>
                <a:spcPts val="500"/>
              </a:spcBef>
              <a:spcAft>
                <a:spcPts val="0"/>
              </a:spcAft>
              <a:buClr>
                <a:schemeClr val="tx1">
                  <a:lumMod val="50000"/>
                </a:schemeClr>
              </a:buClr>
              <a:buFont typeface="Arial" panose="020B0604020202020204" pitchFamily="34" charset="0"/>
              <a:buChar char="•"/>
              <a:tabLst>
                <a:tab pos="803275" algn="l"/>
              </a:tabLst>
              <a:defRPr sz="2000">
                <a:solidFill>
                  <a:schemeClr val="tx1"/>
                </a:solidFill>
                <a:latin typeface="+mn-ea"/>
                <a:ea typeface="+mn-ea"/>
              </a:defRPr>
            </a:lvl2pPr>
          </a:lstStyle>
          <a:p>
            <a:pPr lvl="0"/>
            <a:r>
              <a:rPr lang="zh-CN" altLang="zh-CN" noProof="1" smtClean="0"/>
              <a:t>单击此处编辑母版文本样式</a:t>
            </a:r>
          </a:p>
          <a:p>
            <a:pPr lvl="1"/>
            <a:r>
              <a:rPr lang="zh-CN" altLang="zh-CN" noProof="1" smtClean="0"/>
              <a:t>第二级</a:t>
            </a:r>
          </a:p>
          <a:p>
            <a:pPr lvl="2"/>
            <a:r>
              <a:rPr lang="zh-CN" altLang="zh-CN" noProof="1" smtClean="0"/>
              <a:t>第三级</a:t>
            </a:r>
          </a:p>
          <a:p>
            <a:pPr lvl="3"/>
            <a:r>
              <a:rPr lang="zh-CN" altLang="zh-CN" noProof="1" smtClean="0"/>
              <a:t>第四级</a:t>
            </a:r>
          </a:p>
          <a:p>
            <a:pPr lvl="4"/>
            <a:r>
              <a:rPr lang="zh-CN" altLang="zh-CN" noProof="1" smtClean="0"/>
              <a:t>第五级</a:t>
            </a:r>
          </a:p>
        </p:txBody>
      </p:sp>
      <p:sp>
        <p:nvSpPr>
          <p:cNvPr id="4" name="KSO_FD"/>
          <p:cNvSpPr>
            <a:spLocks noGrp="1"/>
          </p:cNvSpPr>
          <p:nvPr>
            <p:ph type="dt" sz="half" idx="10"/>
          </p:nvPr>
        </p:nvSpPr>
        <p:spPr/>
        <p:txBody>
          <a:bodyPr/>
          <a:lstStyle>
            <a:lvl1pPr>
              <a:defRPr/>
            </a:lvl1pPr>
          </a:lstStyle>
          <a:p>
            <a:fld id="{D40D7610-62FC-4586-BE06-A4CEA8929841}" type="datetime1">
              <a:rPr lang="zh-CN" altLang="en-US" smtClean="0"/>
              <a:t>2019/2/28</a:t>
            </a:fld>
            <a:endParaRPr lang="zh-CN" altLang="en-US"/>
          </a:p>
        </p:txBody>
      </p:sp>
      <p:sp>
        <p:nvSpPr>
          <p:cNvPr id="5" name="KSO_FT"/>
          <p:cNvSpPr>
            <a:spLocks noGrp="1"/>
          </p:cNvSpPr>
          <p:nvPr>
            <p:ph type="ftr" sz="quarter" idx="11"/>
          </p:nvPr>
        </p:nvSpPr>
        <p:spPr/>
        <p:txBody>
          <a:bodyPr/>
          <a:lstStyle>
            <a:lvl1pPr>
              <a:defRPr/>
            </a:lvl1pPr>
          </a:lstStyle>
          <a:p>
            <a:r>
              <a:rPr lang="en-US" altLang="zh-CN" smtClean="0"/>
              <a:t>Introduction</a:t>
            </a:r>
            <a:endParaRPr lang="zh-CN" altLang="en-US"/>
          </a:p>
        </p:txBody>
      </p:sp>
      <p:sp>
        <p:nvSpPr>
          <p:cNvPr id="6" name="KSO_FN"/>
          <p:cNvSpPr>
            <a:spLocks noGrp="1"/>
          </p:cNvSpPr>
          <p:nvPr>
            <p:ph type="sldNum" sz="quarter" idx="12"/>
          </p:nvPr>
        </p:nvSpPr>
        <p:spPr/>
        <p:txBody>
          <a:bodyPr/>
          <a:lstStyle>
            <a:lvl1pPr>
              <a:defRPr/>
            </a:lvl1pPr>
          </a:lstStyle>
          <a:p>
            <a:fld id="{7B8F15FB-A502-4438-B0ED-AF85DB647A3D}" type="slidenum">
              <a:rPr lang="zh-CN" altLang="en-US"/>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1574006" y="1831702"/>
            <a:ext cx="5995988" cy="1235075"/>
          </a:xfrm>
        </p:spPr>
        <p:txBody>
          <a:bodyPr>
            <a:normAutofit/>
          </a:bodyPr>
          <a:lstStyle>
            <a:lvl1pPr algn="ctr">
              <a:defRPr sz="3200" baseline="0"/>
            </a:lvl1pPr>
          </a:lstStyle>
          <a:p>
            <a:r>
              <a:rPr lang="zh-CN" altLang="en-US" noProof="1" smtClean="0"/>
              <a:t>单击此处编辑母版副标题样式</a:t>
            </a:r>
            <a:endParaRPr lang="zh-CN" altLang="en-US" noProof="1"/>
          </a:p>
        </p:txBody>
      </p:sp>
      <p:sp>
        <p:nvSpPr>
          <p:cNvPr id="3" name="KSO_ST2"/>
          <p:cNvSpPr>
            <a:spLocks noGrp="1"/>
          </p:cNvSpPr>
          <p:nvPr>
            <p:ph type="body" idx="1" hasCustomPrompt="1"/>
          </p:nvPr>
        </p:nvSpPr>
        <p:spPr>
          <a:xfrm>
            <a:off x="1574006" y="3093766"/>
            <a:ext cx="5995988" cy="511583"/>
          </a:xfrm>
          <a:blipFill>
            <a:blip r:embed="rId2"/>
            <a:stretch>
              <a:fillRect t="-2000"/>
            </a:stretch>
          </a:blipFill>
        </p:spPr>
        <p:txBody>
          <a:bodyPr anchor="ctr">
            <a:normAutofit/>
          </a:bodyPr>
          <a:lstStyle>
            <a:lvl1pPr marL="0" indent="0" algn="ctr">
              <a:buNone/>
              <a:defRPr sz="1800" baseline="0">
                <a:solidFill>
                  <a:schemeClr val="accent1">
                    <a:lumMod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noProof="1" smtClean="0"/>
              <a:t>单击此处编辑母版副标题样式</a:t>
            </a:r>
            <a:endParaRPr lang="zh-CN" altLang="en-US" noProof="1"/>
          </a:p>
        </p:txBody>
      </p:sp>
      <p:sp>
        <p:nvSpPr>
          <p:cNvPr id="4" name="KSO_FD"/>
          <p:cNvSpPr>
            <a:spLocks noGrp="1"/>
          </p:cNvSpPr>
          <p:nvPr>
            <p:ph type="dt" sz="half" idx="10"/>
          </p:nvPr>
        </p:nvSpPr>
        <p:spPr/>
        <p:txBody>
          <a:bodyPr/>
          <a:lstStyle>
            <a:lvl1pPr>
              <a:defRPr/>
            </a:lvl1pPr>
          </a:lstStyle>
          <a:p>
            <a:fld id="{0159C308-E253-4FB1-AC8E-24113A4DBDF1}" type="datetime1">
              <a:rPr lang="zh-CN" altLang="en-US" smtClean="0"/>
              <a:t>2019/2/28</a:t>
            </a:fld>
            <a:endParaRPr lang="zh-CN" altLang="en-US"/>
          </a:p>
        </p:txBody>
      </p:sp>
      <p:sp>
        <p:nvSpPr>
          <p:cNvPr id="5" name="KSO_FT"/>
          <p:cNvSpPr>
            <a:spLocks noGrp="1"/>
          </p:cNvSpPr>
          <p:nvPr>
            <p:ph type="ftr" sz="quarter" idx="11"/>
          </p:nvPr>
        </p:nvSpPr>
        <p:spPr/>
        <p:txBody>
          <a:bodyPr/>
          <a:lstStyle>
            <a:lvl1pPr>
              <a:defRPr/>
            </a:lvl1pPr>
          </a:lstStyle>
          <a:p>
            <a:r>
              <a:rPr lang="en-US" altLang="zh-CN" smtClean="0"/>
              <a:t>Introduction</a:t>
            </a:r>
            <a:endParaRPr lang="zh-CN" altLang="en-US"/>
          </a:p>
        </p:txBody>
      </p:sp>
      <p:sp>
        <p:nvSpPr>
          <p:cNvPr id="6" name="KSO_FN"/>
          <p:cNvSpPr>
            <a:spLocks noGrp="1"/>
          </p:cNvSpPr>
          <p:nvPr>
            <p:ph type="sldNum" sz="quarter" idx="12"/>
          </p:nvPr>
        </p:nvSpPr>
        <p:spPr/>
        <p:txBody>
          <a:bodyPr/>
          <a:lstStyle>
            <a:lvl1pPr>
              <a:defRPr/>
            </a:lvl1pPr>
          </a:lstStyle>
          <a:p>
            <a:fld id="{B973B209-C1A0-4B2A-BA9D-FEF736F34830}" type="slidenum">
              <a:rPr lang="zh-CN" altLang="en-US"/>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a:xfrm>
            <a:off x="1209600" y="752400"/>
            <a:ext cx="6721200" cy="699594"/>
          </a:xfrm>
        </p:spPr>
        <p:txBody>
          <a:bodyPr>
            <a:normAutofit/>
          </a:bodyPr>
          <a:lstStyle>
            <a:lvl1pPr>
              <a:defRPr sz="3200"/>
            </a:lvl1pPr>
          </a:lstStyle>
          <a:p>
            <a:r>
              <a:rPr lang="zh-CN" altLang="en-US" noProof="1" smtClean="0"/>
              <a:t>单击此处编辑母版标题样式</a:t>
            </a:r>
            <a:endParaRPr lang="en-US" noProof="1"/>
          </a:p>
        </p:txBody>
      </p:sp>
      <p:sp>
        <p:nvSpPr>
          <p:cNvPr id="3" name="KSO_BC1"/>
          <p:cNvSpPr>
            <a:spLocks noGrp="1"/>
          </p:cNvSpPr>
          <p:nvPr>
            <p:ph sz="half" idx="1"/>
          </p:nvPr>
        </p:nvSpPr>
        <p:spPr>
          <a:xfrm>
            <a:off x="1209600" y="1695600"/>
            <a:ext cx="6721200" cy="2059640"/>
          </a:xfrm>
        </p:spPr>
        <p:txBody>
          <a:bodyPr>
            <a:normAutofit/>
          </a:bodyPr>
          <a:lstStyle>
            <a:lvl1pPr>
              <a:lnSpc>
                <a:spcPct val="140000"/>
              </a:lnSpc>
              <a:defRPr sz="2400">
                <a:solidFill>
                  <a:schemeClr val="tx1"/>
                </a:solidFill>
              </a:defRPr>
            </a:lvl1pPr>
            <a:lvl2pPr marL="716280" indent="-271780" defTabSz="629920">
              <a:spcAft>
                <a:spcPts val="0"/>
              </a:spcAft>
              <a:buClrTx/>
              <a:buFont typeface="Arial" panose="020B0604020202020204" pitchFamily="34" charset="0"/>
              <a:buChar char="•"/>
              <a:defRPr sz="20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zh-CN" noProof="1" smtClean="0"/>
              <a:t>单击此处编辑母版文本样式</a:t>
            </a:r>
          </a:p>
          <a:p>
            <a:pPr lvl="1"/>
            <a:r>
              <a:rPr lang="zh-CN" altLang="zh-CN" noProof="1" smtClean="0"/>
              <a:t>第二级</a:t>
            </a:r>
          </a:p>
          <a:p>
            <a:pPr lvl="2"/>
            <a:r>
              <a:rPr lang="zh-CN" altLang="zh-CN" noProof="1" smtClean="0"/>
              <a:t>第三级</a:t>
            </a:r>
          </a:p>
          <a:p>
            <a:pPr lvl="3"/>
            <a:r>
              <a:rPr lang="zh-CN" altLang="zh-CN" noProof="1" smtClean="0"/>
              <a:t>第四级</a:t>
            </a:r>
          </a:p>
          <a:p>
            <a:pPr lvl="4"/>
            <a:r>
              <a:rPr lang="zh-CN" altLang="zh-CN" noProof="1" smtClean="0"/>
              <a:t>第五级</a:t>
            </a:r>
          </a:p>
        </p:txBody>
      </p:sp>
      <p:sp>
        <p:nvSpPr>
          <p:cNvPr id="4" name="KSO_BC2"/>
          <p:cNvSpPr>
            <a:spLocks noGrp="1"/>
          </p:cNvSpPr>
          <p:nvPr>
            <p:ph sz="half" idx="2"/>
          </p:nvPr>
        </p:nvSpPr>
        <p:spPr>
          <a:xfrm>
            <a:off x="1209600" y="3877199"/>
            <a:ext cx="6721200" cy="2054043"/>
          </a:xfrm>
        </p:spPr>
        <p:txBody>
          <a:bodyPr>
            <a:normAutofit/>
          </a:bodyPr>
          <a:lstStyle>
            <a:lvl1pPr>
              <a:lnSpc>
                <a:spcPct val="140000"/>
              </a:lnSpc>
              <a:defRPr sz="2400">
                <a:solidFill>
                  <a:schemeClr val="tx1"/>
                </a:solidFill>
              </a:defRPr>
            </a:lvl1pPr>
            <a:lvl2pPr marL="716280" indent="-255905" defTabSz="-635">
              <a:spcAft>
                <a:spcPts val="0"/>
              </a:spcAft>
              <a:buClr>
                <a:schemeClr val="tx1">
                  <a:lumMod val="50000"/>
                </a:schemeClr>
              </a:buClr>
              <a:buFont typeface="Arial" panose="020B0604020202020204" pitchFamily="34" charset="0"/>
              <a:buChar char="•"/>
              <a:tabLst>
                <a:tab pos="901700" algn="l"/>
              </a:tabLst>
              <a:defRPr sz="2000">
                <a:solidFill>
                  <a:schemeClr val="tx1"/>
                </a:solidFill>
                <a:latin typeface="+mn-ea"/>
                <a:ea typeface="+mn-ea"/>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zh-CN" noProof="1" smtClean="0"/>
              <a:t>单击此处编辑母版文本样式</a:t>
            </a:r>
          </a:p>
          <a:p>
            <a:pPr lvl="1"/>
            <a:r>
              <a:rPr lang="zh-CN" altLang="zh-CN" noProof="1" smtClean="0"/>
              <a:t>第二级</a:t>
            </a:r>
          </a:p>
          <a:p>
            <a:pPr lvl="2"/>
            <a:r>
              <a:rPr lang="zh-CN" altLang="zh-CN" noProof="1" smtClean="0"/>
              <a:t>第三级</a:t>
            </a:r>
          </a:p>
          <a:p>
            <a:pPr lvl="3"/>
            <a:r>
              <a:rPr lang="zh-CN" altLang="zh-CN" noProof="1" smtClean="0"/>
              <a:t>第四级</a:t>
            </a:r>
          </a:p>
          <a:p>
            <a:pPr lvl="4"/>
            <a:r>
              <a:rPr lang="zh-CN" altLang="zh-CN" noProof="1" smtClean="0"/>
              <a:t>第五级</a:t>
            </a:r>
          </a:p>
        </p:txBody>
      </p:sp>
      <p:sp>
        <p:nvSpPr>
          <p:cNvPr id="5" name="KSO_FD"/>
          <p:cNvSpPr>
            <a:spLocks noGrp="1"/>
          </p:cNvSpPr>
          <p:nvPr>
            <p:ph type="dt" sz="half" idx="10"/>
          </p:nvPr>
        </p:nvSpPr>
        <p:spPr/>
        <p:txBody>
          <a:bodyPr/>
          <a:lstStyle>
            <a:lvl1pPr>
              <a:defRPr/>
            </a:lvl1pPr>
          </a:lstStyle>
          <a:p>
            <a:fld id="{009C06CA-DFEF-44B7-A946-187EE9498757}" type="datetime1">
              <a:rPr lang="zh-CN" altLang="en-US" smtClean="0"/>
              <a:t>2019/2/28</a:t>
            </a:fld>
            <a:endParaRPr lang="zh-CN" altLang="en-US"/>
          </a:p>
        </p:txBody>
      </p:sp>
      <p:sp>
        <p:nvSpPr>
          <p:cNvPr id="6" name="KSO_FT"/>
          <p:cNvSpPr>
            <a:spLocks noGrp="1"/>
          </p:cNvSpPr>
          <p:nvPr>
            <p:ph type="ftr" sz="quarter" idx="11"/>
          </p:nvPr>
        </p:nvSpPr>
        <p:spPr/>
        <p:txBody>
          <a:bodyPr/>
          <a:lstStyle>
            <a:lvl1pPr>
              <a:defRPr/>
            </a:lvl1pPr>
          </a:lstStyle>
          <a:p>
            <a:r>
              <a:rPr lang="en-US" altLang="zh-CN" smtClean="0"/>
              <a:t>Introduction</a:t>
            </a:r>
            <a:endParaRPr lang="zh-CN" altLang="en-US"/>
          </a:p>
        </p:txBody>
      </p:sp>
      <p:sp>
        <p:nvSpPr>
          <p:cNvPr id="7" name="KSO_FN"/>
          <p:cNvSpPr>
            <a:spLocks noGrp="1"/>
          </p:cNvSpPr>
          <p:nvPr>
            <p:ph type="sldNum" sz="quarter" idx="12"/>
          </p:nvPr>
        </p:nvSpPr>
        <p:spPr/>
        <p:txBody>
          <a:bodyPr/>
          <a:lstStyle>
            <a:lvl1pPr>
              <a:defRPr/>
            </a:lvl1pPr>
          </a:lstStyle>
          <a:p>
            <a:fld id="{B661FAA1-E7D1-477F-843C-B9E617A6E38B}" type="slidenum">
              <a:rPr lang="zh-CN" altLang="en-US"/>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647155" y="295955"/>
            <a:ext cx="7886699" cy="717022"/>
          </a:xfrm>
        </p:spPr>
        <p:txBody>
          <a:bodyPr>
            <a:normAutofit/>
          </a:bodyPr>
          <a:lstStyle/>
          <a:p>
            <a:r>
              <a:rPr lang="zh-CN" altLang="en-US" noProof="1" smtClean="0"/>
              <a:t>单击此处编辑母版标题样式</a:t>
            </a:r>
            <a:endParaRPr lang="en-US" noProof="1"/>
          </a:p>
        </p:txBody>
      </p:sp>
      <p:sp>
        <p:nvSpPr>
          <p:cNvPr id="3" name="Text Placeholder 2"/>
          <p:cNvSpPr>
            <a:spLocks noGrp="1"/>
          </p:cNvSpPr>
          <p:nvPr>
            <p:ph type="body" idx="1"/>
          </p:nvPr>
        </p:nvSpPr>
        <p:spPr>
          <a:xfrm>
            <a:off x="647155" y="1376362"/>
            <a:ext cx="3868340"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KSO_BC1"/>
          <p:cNvSpPr>
            <a:spLocks noGrp="1"/>
          </p:cNvSpPr>
          <p:nvPr>
            <p:ph sz="half" idx="2"/>
          </p:nvPr>
        </p:nvSpPr>
        <p:spPr>
          <a:xfrm>
            <a:off x="647155" y="2200274"/>
            <a:ext cx="3868340" cy="3684588"/>
          </a:xfrm>
        </p:spPr>
        <p:txBody>
          <a:bodyPr>
            <a:normAutofit/>
          </a:bodyPr>
          <a:lstStyle>
            <a:lvl1pPr>
              <a:defRPr sz="2400">
                <a:solidFill>
                  <a:schemeClr val="tx1"/>
                </a:solidFill>
              </a:defRPr>
            </a:lvl1pPr>
            <a:lvl2pPr marL="630555" indent="-186055" defTabSz="-635">
              <a:spcAft>
                <a:spcPts val="0"/>
              </a:spcAft>
              <a:buClr>
                <a:schemeClr val="tx1">
                  <a:lumMod val="50000"/>
                </a:schemeClr>
              </a:buClr>
              <a:buFont typeface="Arial" panose="020B0604020202020204" pitchFamily="34" charset="0"/>
              <a:buChar char="•"/>
              <a:tabLst>
                <a:tab pos="358775" algn="l"/>
              </a:tabLst>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zh-CN" noProof="1" smtClean="0"/>
              <a:t>单击此处编辑母版文本样式</a:t>
            </a:r>
          </a:p>
          <a:p>
            <a:pPr lvl="1"/>
            <a:r>
              <a:rPr lang="zh-CN" altLang="zh-CN" noProof="1" smtClean="0"/>
              <a:t>第二级</a:t>
            </a:r>
          </a:p>
          <a:p>
            <a:pPr lvl="2"/>
            <a:r>
              <a:rPr lang="zh-CN" altLang="zh-CN" noProof="1" smtClean="0"/>
              <a:t>第三级</a:t>
            </a:r>
          </a:p>
          <a:p>
            <a:pPr lvl="3"/>
            <a:r>
              <a:rPr lang="zh-CN" altLang="zh-CN" noProof="1" smtClean="0"/>
              <a:t>第四级</a:t>
            </a:r>
          </a:p>
          <a:p>
            <a:pPr lvl="4"/>
            <a:r>
              <a:rPr lang="zh-CN" altLang="zh-CN" noProof="1" smtClean="0"/>
              <a:t>第五级</a:t>
            </a:r>
          </a:p>
        </p:txBody>
      </p:sp>
      <p:sp>
        <p:nvSpPr>
          <p:cNvPr id="5" name="Text Placeholder 4"/>
          <p:cNvSpPr>
            <a:spLocks noGrp="1"/>
          </p:cNvSpPr>
          <p:nvPr>
            <p:ph type="body" sz="quarter" idx="3"/>
          </p:nvPr>
        </p:nvSpPr>
        <p:spPr>
          <a:xfrm>
            <a:off x="4646463" y="1376362"/>
            <a:ext cx="3887391" cy="823912"/>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KSO_BC2"/>
          <p:cNvSpPr>
            <a:spLocks noGrp="1"/>
          </p:cNvSpPr>
          <p:nvPr>
            <p:ph sz="quarter" idx="4"/>
          </p:nvPr>
        </p:nvSpPr>
        <p:spPr>
          <a:xfrm>
            <a:off x="4646463" y="2200274"/>
            <a:ext cx="3887391" cy="3684588"/>
          </a:xfrm>
        </p:spPr>
        <p:txBody>
          <a:bodyPr>
            <a:normAutofit/>
          </a:bodyPr>
          <a:lstStyle>
            <a:lvl1pPr>
              <a:defRPr sz="2400">
                <a:solidFill>
                  <a:schemeClr val="tx1"/>
                </a:solidFill>
              </a:defRPr>
            </a:lvl1pPr>
            <a:lvl2pPr marL="803275" indent="-260350" defTabSz="-635">
              <a:spcAft>
                <a:spcPts val="0"/>
              </a:spcAft>
              <a:buClr>
                <a:schemeClr val="tx1">
                  <a:lumMod val="50000"/>
                </a:schemeClr>
              </a:buClr>
              <a:buFont typeface="Arial" panose="020B0604020202020204" pitchFamily="34" charset="0"/>
              <a:buChar char="•"/>
              <a:tabLst>
                <a:tab pos="444500" algn="l"/>
              </a:tabLst>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zh-CN" noProof="1" smtClean="0"/>
              <a:t>单击此处编辑母版文本样式</a:t>
            </a:r>
          </a:p>
          <a:p>
            <a:pPr lvl="1"/>
            <a:r>
              <a:rPr lang="zh-CN" altLang="zh-CN" noProof="1" smtClean="0"/>
              <a:t>第二级</a:t>
            </a:r>
          </a:p>
          <a:p>
            <a:pPr lvl="2"/>
            <a:r>
              <a:rPr lang="zh-CN" altLang="zh-CN" noProof="1" smtClean="0"/>
              <a:t>第三级</a:t>
            </a:r>
          </a:p>
          <a:p>
            <a:pPr lvl="3"/>
            <a:r>
              <a:rPr lang="zh-CN" altLang="zh-CN" noProof="1" smtClean="0"/>
              <a:t>第四级</a:t>
            </a:r>
          </a:p>
          <a:p>
            <a:pPr lvl="4"/>
            <a:r>
              <a:rPr lang="zh-CN" altLang="zh-CN" noProof="1" smtClean="0"/>
              <a:t>第五级</a:t>
            </a:r>
          </a:p>
        </p:txBody>
      </p:sp>
      <p:sp>
        <p:nvSpPr>
          <p:cNvPr id="7" name="KSO_FD"/>
          <p:cNvSpPr>
            <a:spLocks noGrp="1"/>
          </p:cNvSpPr>
          <p:nvPr>
            <p:ph type="dt" sz="half" idx="10"/>
          </p:nvPr>
        </p:nvSpPr>
        <p:spPr/>
        <p:txBody>
          <a:bodyPr/>
          <a:lstStyle>
            <a:lvl1pPr>
              <a:defRPr/>
            </a:lvl1pPr>
          </a:lstStyle>
          <a:p>
            <a:fld id="{94B02338-A631-4ADE-B8EB-EADA7A06D5E1}" type="datetime1">
              <a:rPr lang="zh-CN" altLang="en-US" smtClean="0"/>
              <a:t>2019/2/28</a:t>
            </a:fld>
            <a:endParaRPr lang="zh-CN" altLang="en-US"/>
          </a:p>
        </p:txBody>
      </p:sp>
      <p:sp>
        <p:nvSpPr>
          <p:cNvPr id="8" name="KSO_FT"/>
          <p:cNvSpPr>
            <a:spLocks noGrp="1"/>
          </p:cNvSpPr>
          <p:nvPr>
            <p:ph type="ftr" sz="quarter" idx="11"/>
          </p:nvPr>
        </p:nvSpPr>
        <p:spPr/>
        <p:txBody>
          <a:bodyPr/>
          <a:lstStyle>
            <a:lvl1pPr>
              <a:defRPr/>
            </a:lvl1pPr>
          </a:lstStyle>
          <a:p>
            <a:r>
              <a:rPr lang="en-US" altLang="zh-CN" smtClean="0"/>
              <a:t>Introduction</a:t>
            </a:r>
            <a:endParaRPr lang="zh-CN" altLang="en-US"/>
          </a:p>
        </p:txBody>
      </p:sp>
      <p:sp>
        <p:nvSpPr>
          <p:cNvPr id="9" name="KSO_FN"/>
          <p:cNvSpPr>
            <a:spLocks noGrp="1"/>
          </p:cNvSpPr>
          <p:nvPr>
            <p:ph type="sldNum" sz="quarter" idx="12"/>
          </p:nvPr>
        </p:nvSpPr>
        <p:spPr/>
        <p:txBody>
          <a:bodyPr/>
          <a:lstStyle>
            <a:lvl1pPr>
              <a:defRPr/>
            </a:lvl1pPr>
          </a:lstStyle>
          <a:p>
            <a:fld id="{BD530320-4C10-46F7-A7A9-A116AAF27869}" type="slidenum">
              <a:rPr lang="zh-CN" altLang="en-US"/>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609344" y="1662172"/>
            <a:ext cx="5925313" cy="885956"/>
          </a:xfrm>
        </p:spPr>
        <p:txBody>
          <a:bodyPr>
            <a:normAutofit/>
          </a:bodyPr>
          <a:lstStyle/>
          <a:p>
            <a:r>
              <a:rPr lang="zh-CN" altLang="en-US" noProof="1" smtClean="0"/>
              <a:t>单击此处编辑母版标题样式</a:t>
            </a:r>
            <a:endParaRPr lang="zh-CN" altLang="en-US" noProof="1"/>
          </a:p>
        </p:txBody>
      </p:sp>
      <p:sp>
        <p:nvSpPr>
          <p:cNvPr id="3" name="KSO_FD"/>
          <p:cNvSpPr>
            <a:spLocks noGrp="1"/>
          </p:cNvSpPr>
          <p:nvPr>
            <p:ph type="dt" sz="half" idx="10"/>
          </p:nvPr>
        </p:nvSpPr>
        <p:spPr/>
        <p:txBody>
          <a:bodyPr/>
          <a:lstStyle>
            <a:lvl1pPr>
              <a:defRPr/>
            </a:lvl1pPr>
          </a:lstStyle>
          <a:p>
            <a:fld id="{B1D8E6B7-261B-4283-AEA8-AB41900797F2}" type="datetime1">
              <a:rPr lang="zh-CN" altLang="en-US" smtClean="0"/>
              <a:t>2019/2/28</a:t>
            </a:fld>
            <a:endParaRPr lang="zh-CN" altLang="en-US"/>
          </a:p>
        </p:txBody>
      </p:sp>
      <p:sp>
        <p:nvSpPr>
          <p:cNvPr id="4" name="KSO_FT"/>
          <p:cNvSpPr>
            <a:spLocks noGrp="1"/>
          </p:cNvSpPr>
          <p:nvPr>
            <p:ph type="ftr" sz="quarter" idx="11"/>
          </p:nvPr>
        </p:nvSpPr>
        <p:spPr/>
        <p:txBody>
          <a:bodyPr/>
          <a:lstStyle>
            <a:lvl1pPr>
              <a:defRPr/>
            </a:lvl1pPr>
          </a:lstStyle>
          <a:p>
            <a:r>
              <a:rPr lang="en-US" altLang="zh-CN" smtClean="0"/>
              <a:t>Introduction</a:t>
            </a:r>
            <a:endParaRPr lang="zh-CN" altLang="en-US"/>
          </a:p>
        </p:txBody>
      </p:sp>
      <p:sp>
        <p:nvSpPr>
          <p:cNvPr id="5" name="KSO_FN"/>
          <p:cNvSpPr>
            <a:spLocks noGrp="1"/>
          </p:cNvSpPr>
          <p:nvPr>
            <p:ph type="sldNum" sz="quarter" idx="12"/>
          </p:nvPr>
        </p:nvSpPr>
        <p:spPr/>
        <p:txBody>
          <a:bodyPr/>
          <a:lstStyle>
            <a:lvl1pPr>
              <a:defRPr/>
            </a:lvl1pPr>
          </a:lstStyle>
          <a:p>
            <a:fld id="{A6A217DF-ED4E-459E-A6EB-51409025972A}" type="slidenum">
              <a:rPr lang="zh-CN" altLang="en-US"/>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gradFill flip="none" rotWithShape="1">
            <a:gsLst>
              <a:gs pos="84000">
                <a:srgbClr val="FDFFF7"/>
              </a:gs>
              <a:gs pos="100000">
                <a:srgbClr val="FFFFFF">
                  <a:shade val="100000"/>
                  <a:satMod val="115000"/>
                  <a:alpha val="1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3" name="日期占位符 1"/>
          <p:cNvSpPr>
            <a:spLocks noGrp="1"/>
          </p:cNvSpPr>
          <p:nvPr>
            <p:ph type="dt" sz="half" idx="10"/>
          </p:nvPr>
        </p:nvSpPr>
        <p:spPr/>
        <p:txBody>
          <a:bodyPr/>
          <a:lstStyle>
            <a:lvl1pPr>
              <a:defRPr/>
            </a:lvl1pPr>
          </a:lstStyle>
          <a:p>
            <a:fld id="{0B82F072-036B-4008-8CAD-3DCF8397F5DA}" type="datetime1">
              <a:rPr lang="zh-CN" altLang="en-US" smtClean="0"/>
              <a:t>2019/2/28</a:t>
            </a:fld>
            <a:endParaRPr lang="zh-CN" altLang="en-US"/>
          </a:p>
        </p:txBody>
      </p:sp>
      <p:sp>
        <p:nvSpPr>
          <p:cNvPr id="4" name="页脚占位符 2"/>
          <p:cNvSpPr>
            <a:spLocks noGrp="1"/>
          </p:cNvSpPr>
          <p:nvPr>
            <p:ph type="ftr" sz="quarter" idx="11"/>
          </p:nvPr>
        </p:nvSpPr>
        <p:spPr/>
        <p:txBody>
          <a:bodyPr/>
          <a:lstStyle>
            <a:lvl1pPr>
              <a:defRPr/>
            </a:lvl1pPr>
          </a:lstStyle>
          <a:p>
            <a:r>
              <a:rPr lang="en-US" altLang="zh-CN" smtClean="0"/>
              <a:t>Introduction</a:t>
            </a:r>
            <a:endParaRPr lang="zh-CN" altLang="en-US"/>
          </a:p>
        </p:txBody>
      </p:sp>
      <p:sp>
        <p:nvSpPr>
          <p:cNvPr id="5" name="灯片编号占位符 3"/>
          <p:cNvSpPr>
            <a:spLocks noGrp="1"/>
          </p:cNvSpPr>
          <p:nvPr>
            <p:ph type="sldNum" sz="quarter" idx="12"/>
          </p:nvPr>
        </p:nvSpPr>
        <p:spPr/>
        <p:txBody>
          <a:bodyPr/>
          <a:lstStyle>
            <a:lvl1pPr>
              <a:defRPr/>
            </a:lvl1pPr>
          </a:lstStyle>
          <a:p>
            <a:fld id="{3B104675-0BD8-4CF1-A13C-598972D2B726}" type="slidenum">
              <a:rPr lang="zh-CN" altLang="en-US"/>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29841" y="711200"/>
            <a:ext cx="3196800" cy="1600200"/>
          </a:xfrm>
        </p:spPr>
        <p:txBody>
          <a:bodyPr anchor="t">
            <a:noAutofit/>
          </a:bodyPr>
          <a:lstStyle>
            <a:lvl1pPr>
              <a:defRPr sz="3200"/>
            </a:lvl1pPr>
          </a:lstStyle>
          <a:p>
            <a:r>
              <a:rPr lang="zh-CN" altLang="en-US" noProof="1" smtClean="0"/>
              <a:t>单击此处编辑标题</a:t>
            </a:r>
            <a:endParaRPr lang="zh-CN" altLang="en-US" noProof="1"/>
          </a:p>
        </p:txBody>
      </p:sp>
      <p:sp>
        <p:nvSpPr>
          <p:cNvPr id="3" name="图片占位符 2"/>
          <p:cNvSpPr>
            <a:spLocks noGrp="1"/>
          </p:cNvSpPr>
          <p:nvPr>
            <p:ph type="pic" idx="1"/>
          </p:nvPr>
        </p:nvSpPr>
        <p:spPr>
          <a:xfrm>
            <a:off x="4014391" y="733425"/>
            <a:ext cx="4478400" cy="54036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noProof="1"/>
          </a:p>
        </p:txBody>
      </p:sp>
      <p:sp>
        <p:nvSpPr>
          <p:cNvPr id="4" name="文本占位符 3"/>
          <p:cNvSpPr>
            <a:spLocks noGrp="1"/>
          </p:cNvSpPr>
          <p:nvPr>
            <p:ph type="body" sz="half" idx="2"/>
          </p:nvPr>
        </p:nvSpPr>
        <p:spPr>
          <a:xfrm>
            <a:off x="629841" y="2311400"/>
            <a:ext cx="3196800" cy="3811588"/>
          </a:xfrm>
        </p:spPr>
        <p:txBody>
          <a:bodyPr>
            <a:normAutofit/>
          </a:bodyPr>
          <a:lstStyle>
            <a:lvl1pPr marL="0" indent="0">
              <a:buNone/>
              <a:defRPr sz="20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smtClean="0"/>
              <a:t>单击此处编辑母版文本样式</a:t>
            </a:r>
          </a:p>
        </p:txBody>
      </p:sp>
      <p:sp>
        <p:nvSpPr>
          <p:cNvPr id="5" name="KSO_FD"/>
          <p:cNvSpPr>
            <a:spLocks noGrp="1"/>
          </p:cNvSpPr>
          <p:nvPr>
            <p:ph type="dt" sz="half" idx="10"/>
          </p:nvPr>
        </p:nvSpPr>
        <p:spPr/>
        <p:txBody>
          <a:bodyPr/>
          <a:lstStyle>
            <a:lvl1pPr>
              <a:defRPr/>
            </a:lvl1pPr>
          </a:lstStyle>
          <a:p>
            <a:fld id="{9501D96E-9D12-4770-B1C1-52C6208BE7F0}" type="datetime1">
              <a:rPr lang="zh-CN" altLang="en-US" smtClean="0"/>
              <a:t>2019/2/28</a:t>
            </a:fld>
            <a:endParaRPr lang="zh-CN" altLang="en-US"/>
          </a:p>
        </p:txBody>
      </p:sp>
      <p:sp>
        <p:nvSpPr>
          <p:cNvPr id="6" name="KSO_FT"/>
          <p:cNvSpPr>
            <a:spLocks noGrp="1"/>
          </p:cNvSpPr>
          <p:nvPr>
            <p:ph type="ftr" sz="quarter" idx="11"/>
          </p:nvPr>
        </p:nvSpPr>
        <p:spPr/>
        <p:txBody>
          <a:bodyPr/>
          <a:lstStyle>
            <a:lvl1pPr>
              <a:defRPr/>
            </a:lvl1pPr>
          </a:lstStyle>
          <a:p>
            <a:r>
              <a:rPr lang="en-US" altLang="zh-CN" smtClean="0"/>
              <a:t>Introduction</a:t>
            </a:r>
            <a:endParaRPr lang="zh-CN" altLang="en-US"/>
          </a:p>
        </p:txBody>
      </p:sp>
      <p:sp>
        <p:nvSpPr>
          <p:cNvPr id="7" name="KSO_FN"/>
          <p:cNvSpPr>
            <a:spLocks noGrp="1"/>
          </p:cNvSpPr>
          <p:nvPr>
            <p:ph type="sldNum" sz="quarter" idx="12"/>
          </p:nvPr>
        </p:nvSpPr>
        <p:spPr/>
        <p:txBody>
          <a:bodyPr/>
          <a:lstStyle>
            <a:lvl1pPr>
              <a:defRPr/>
            </a:lvl1pPr>
          </a:lstStyle>
          <a:p>
            <a:fld id="{547952E1-1F08-47B0-B0CE-0A527AA34603}" type="slidenum">
              <a:rPr lang="zh-CN" altLang="en-US"/>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7628467" y="365125"/>
            <a:ext cx="886883" cy="5811838"/>
          </a:xfrm>
        </p:spPr>
        <p:txBody>
          <a:bodyPr vert="eaVert">
            <a:normAutofit/>
          </a:bodyPr>
          <a:lstStyle/>
          <a:p>
            <a:r>
              <a:rPr lang="zh-CN" altLang="en-US" noProof="1" smtClean="0"/>
              <a:t>单击此处编辑母版标题样式</a:t>
            </a:r>
            <a:endParaRPr lang="en-US" noProof="1"/>
          </a:p>
        </p:txBody>
      </p:sp>
      <p:sp>
        <p:nvSpPr>
          <p:cNvPr id="3" name="KSO_BC1"/>
          <p:cNvSpPr>
            <a:spLocks noGrp="1"/>
          </p:cNvSpPr>
          <p:nvPr>
            <p:ph type="body" orient="vert" idx="1"/>
          </p:nvPr>
        </p:nvSpPr>
        <p:spPr>
          <a:xfrm>
            <a:off x="627797" y="365125"/>
            <a:ext cx="6907536" cy="5811838"/>
          </a:xfrm>
        </p:spPr>
        <p:txBody>
          <a:bodyPr vert="eaVert">
            <a:normAutofit/>
          </a:bodyPr>
          <a:lstStyle>
            <a:lvl1pPr>
              <a:defRPr sz="2400">
                <a:solidFill>
                  <a:schemeClr val="tx1"/>
                </a:solidFill>
              </a:defRPr>
            </a:lvl1pPr>
            <a:lvl2pPr marL="630555" indent="-271780">
              <a:buClrTx/>
              <a:buFont typeface="Arial" panose="020B0604020202020204" pitchFamily="34" charset="0"/>
              <a:buChar cha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zh-CN" noProof="1" smtClean="0"/>
              <a:t>单击此处编辑母版文本样式</a:t>
            </a:r>
          </a:p>
          <a:p>
            <a:pPr lvl="1"/>
            <a:r>
              <a:rPr lang="zh-CN" altLang="zh-CN" noProof="1" smtClean="0"/>
              <a:t>第二级</a:t>
            </a:r>
          </a:p>
          <a:p>
            <a:pPr lvl="2"/>
            <a:r>
              <a:rPr lang="zh-CN" altLang="zh-CN" noProof="1" smtClean="0"/>
              <a:t>第三级</a:t>
            </a:r>
          </a:p>
          <a:p>
            <a:pPr lvl="3"/>
            <a:r>
              <a:rPr lang="zh-CN" altLang="zh-CN" noProof="1" smtClean="0"/>
              <a:t>第四级</a:t>
            </a:r>
          </a:p>
          <a:p>
            <a:pPr lvl="4"/>
            <a:r>
              <a:rPr lang="zh-CN" altLang="zh-CN" noProof="1" smtClean="0"/>
              <a:t>第五级</a:t>
            </a:r>
          </a:p>
        </p:txBody>
      </p:sp>
      <p:sp>
        <p:nvSpPr>
          <p:cNvPr id="4" name="KSO_FD"/>
          <p:cNvSpPr>
            <a:spLocks noGrp="1"/>
          </p:cNvSpPr>
          <p:nvPr>
            <p:ph type="dt" sz="half" idx="10"/>
          </p:nvPr>
        </p:nvSpPr>
        <p:spPr/>
        <p:txBody>
          <a:bodyPr/>
          <a:lstStyle>
            <a:lvl1pPr>
              <a:defRPr/>
            </a:lvl1pPr>
          </a:lstStyle>
          <a:p>
            <a:fld id="{006B57FB-9B33-45AB-B062-5FE6A695898E}" type="datetime1">
              <a:rPr lang="zh-CN" altLang="en-US" smtClean="0"/>
              <a:t>2019/2/28</a:t>
            </a:fld>
            <a:endParaRPr lang="zh-CN" altLang="en-US"/>
          </a:p>
        </p:txBody>
      </p:sp>
      <p:sp>
        <p:nvSpPr>
          <p:cNvPr id="5" name="KSO_FT"/>
          <p:cNvSpPr>
            <a:spLocks noGrp="1"/>
          </p:cNvSpPr>
          <p:nvPr>
            <p:ph type="ftr" sz="quarter" idx="11"/>
          </p:nvPr>
        </p:nvSpPr>
        <p:spPr/>
        <p:txBody>
          <a:bodyPr/>
          <a:lstStyle>
            <a:lvl1pPr>
              <a:defRPr/>
            </a:lvl1pPr>
          </a:lstStyle>
          <a:p>
            <a:r>
              <a:rPr lang="en-US" altLang="zh-CN" smtClean="0"/>
              <a:t>Introduction</a:t>
            </a:r>
            <a:endParaRPr lang="zh-CN" altLang="en-US"/>
          </a:p>
        </p:txBody>
      </p:sp>
      <p:sp>
        <p:nvSpPr>
          <p:cNvPr id="6" name="KSO_FN"/>
          <p:cNvSpPr>
            <a:spLocks noGrp="1"/>
          </p:cNvSpPr>
          <p:nvPr>
            <p:ph type="sldNum" sz="quarter" idx="12"/>
          </p:nvPr>
        </p:nvSpPr>
        <p:spPr/>
        <p:txBody>
          <a:bodyPr/>
          <a:lstStyle>
            <a:lvl1pPr>
              <a:defRPr/>
            </a:lvl1pPr>
          </a:lstStyle>
          <a:p>
            <a:fld id="{856291D2-79CB-497E-858A-4D1B8B52CE5E}" type="slidenum">
              <a:rPr lang="zh-CN" altLang="en-US"/>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1026" name="图片 6"/>
          <p:cNvPicPr>
            <a:picLocks noChangeAspect="1" noChangeArrowheads="1"/>
          </p:cNvPicPr>
          <p:nvPr/>
        </p:nvPicPr>
        <p:blipFill>
          <a:blip r:embed="rId12">
            <a:extLst>
              <a:ext uri="{28A0092B-C50C-407E-A947-70E740481C1C}">
                <a14:useLocalDpi xmlns:a14="http://schemas.microsoft.com/office/drawing/2010/main" val="0"/>
              </a:ext>
            </a:extLst>
          </a:blip>
          <a:srcRect l="398" t="-2" b="11852"/>
          <a:stretch>
            <a:fillRect/>
          </a:stretch>
        </p:blipFill>
        <p:spPr bwMode="auto">
          <a:xfrm>
            <a:off x="0" y="720725"/>
            <a:ext cx="9142413" cy="614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0" y="0"/>
            <a:ext cx="9144000" cy="6858000"/>
          </a:xfrm>
          <a:prstGeom prst="rect">
            <a:avLst/>
          </a:prstGeom>
          <a:gradFill flip="none" rotWithShape="1">
            <a:gsLst>
              <a:gs pos="84000">
                <a:srgbClr val="FDFFF7"/>
              </a:gs>
              <a:gs pos="100000">
                <a:srgbClr val="FFFFFF">
                  <a:shade val="100000"/>
                  <a:satMod val="115000"/>
                  <a:alpha val="1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1028" name="KSO_BT1"/>
          <p:cNvSpPr>
            <a:spLocks noGrp="1" noChangeArrowheads="1"/>
          </p:cNvSpPr>
          <p:nvPr>
            <p:ph type="title" idx="4294967295"/>
          </p:nvPr>
        </p:nvSpPr>
        <p:spPr bwMode="auto">
          <a:xfrm>
            <a:off x="461963" y="101600"/>
            <a:ext cx="8248650" cy="7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zh-CN" altLang="en-US" smtClean="0"/>
              <a:t>单击此处编辑母版标题样式</a:t>
            </a:r>
            <a:endParaRPr lang="en-US" altLang="en-US" smtClean="0"/>
          </a:p>
        </p:txBody>
      </p:sp>
      <p:sp>
        <p:nvSpPr>
          <p:cNvPr id="1029" name="KSO_BC1"/>
          <p:cNvSpPr>
            <a:spLocks noGrp="1" noChangeArrowheads="1"/>
          </p:cNvSpPr>
          <p:nvPr>
            <p:ph type="body" idx="9"/>
          </p:nvPr>
        </p:nvSpPr>
        <p:spPr bwMode="auto">
          <a:xfrm>
            <a:off x="461963" y="949325"/>
            <a:ext cx="8239125" cy="519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smtClean="0"/>
              <a:t>单击此处编辑母版文本样式</a:t>
            </a:r>
          </a:p>
          <a:p>
            <a:pPr lvl="1"/>
            <a:r>
              <a:rPr lang="zh-CN" altLang="zh-CN" smtClean="0"/>
              <a:t>第二级</a:t>
            </a:r>
          </a:p>
          <a:p>
            <a:pPr lvl="2"/>
            <a:r>
              <a:rPr lang="zh-CN" altLang="zh-CN" smtClean="0"/>
              <a:t>第三级</a:t>
            </a:r>
          </a:p>
          <a:p>
            <a:pPr lvl="3"/>
            <a:r>
              <a:rPr lang="zh-CN" altLang="zh-CN" smtClean="0"/>
              <a:t>第四级</a:t>
            </a:r>
          </a:p>
          <a:p>
            <a:pPr lvl="4"/>
            <a:r>
              <a:rPr lang="zh-CN" altLang="zh-CN" smtClean="0"/>
              <a:t>第五级</a:t>
            </a:r>
          </a:p>
        </p:txBody>
      </p:sp>
      <p:sp>
        <p:nvSpPr>
          <p:cNvPr id="4" name="KSO_FD"/>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marL="171450" indent="-171450" algn="l">
              <a:buFont typeface="Arial" panose="020B0604020202020204" pitchFamily="34" charset="0"/>
              <a:buChar char="•"/>
              <a:defRPr sz="2000" noProof="1" smtClean="0">
                <a:solidFill>
                  <a:schemeClr val="tx1">
                    <a:tint val="75000"/>
                  </a:schemeClr>
                </a:solidFill>
                <a:cs typeface="+mn-ea"/>
              </a:defRPr>
            </a:lvl1pPr>
          </a:lstStyle>
          <a:p>
            <a:fld id="{B7338653-BB6B-424C-81F1-AD4B264464DC}" type="datetime1">
              <a:rPr lang="zh-CN" altLang="en-US" smtClean="0"/>
              <a:t>2019/2/28</a:t>
            </a:fld>
            <a:endParaRPr lang="zh-CN" altLang="en-US">
              <a:cs typeface="+mn-cs"/>
            </a:endParaRPr>
          </a:p>
        </p:txBody>
      </p:sp>
      <p:sp>
        <p:nvSpPr>
          <p:cNvPr id="5" name="KSO_FT"/>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marL="171450" indent="-171450" algn="ctr">
              <a:buFont typeface="Arial" panose="020B0604020202020204" pitchFamily="34" charset="0"/>
              <a:buChar char="•"/>
              <a:defRPr sz="2000" noProof="1">
                <a:solidFill>
                  <a:schemeClr val="tx1">
                    <a:tint val="75000"/>
                  </a:schemeClr>
                </a:solidFill>
              </a:defRPr>
            </a:lvl1pPr>
          </a:lstStyle>
          <a:p>
            <a:r>
              <a:rPr lang="en-US" altLang="zh-CN" smtClean="0"/>
              <a:t>Introduction</a:t>
            </a:r>
            <a:endParaRPr lang="zh-CN" altLang="en-US"/>
          </a:p>
        </p:txBody>
      </p:sp>
      <p:sp>
        <p:nvSpPr>
          <p:cNvPr id="6" name="KSO_FN"/>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marL="171450" indent="-171450" algn="r">
              <a:buFont typeface="Arial" panose="020B0604020202020204" pitchFamily="34" charset="0"/>
              <a:buChar char="•"/>
              <a:defRPr sz="2000" noProof="1" smtClean="0">
                <a:solidFill>
                  <a:schemeClr val="tx1">
                    <a:tint val="75000"/>
                  </a:schemeClr>
                </a:solidFill>
                <a:cs typeface="+mn-ea"/>
              </a:defRPr>
            </a:lvl1pPr>
          </a:lstStyle>
          <a:p>
            <a:fld id="{A302F08F-7A2D-4BD0-8159-B7A0EA38F814}" type="slidenum">
              <a:rPr lang="zh-CN" altLang="en-US"/>
              <a:t>‹#›</a:t>
            </a:fld>
            <a:endParaRPr lang="zh-CN" altLang="en-US">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l" rtl="0" fontAlgn="base">
        <a:lnSpc>
          <a:spcPct val="90000"/>
        </a:lnSpc>
        <a:spcBef>
          <a:spcPct val="0"/>
        </a:spcBef>
        <a:spcAft>
          <a:spcPct val="0"/>
        </a:spcAft>
        <a:defRPr sz="2800" b="1" kern="1200">
          <a:solidFill>
            <a:srgbClr val="5D5F1F"/>
          </a:solidFill>
          <a:latin typeface="Arial" panose="020B0604020202020204" pitchFamily="34" charset="0"/>
          <a:ea typeface="+mj-ea"/>
          <a:cs typeface="+mj-cs"/>
        </a:defRPr>
      </a:lvl1pPr>
      <a:lvl2pPr algn="l" rtl="0" fontAlgn="base">
        <a:lnSpc>
          <a:spcPct val="90000"/>
        </a:lnSpc>
        <a:spcBef>
          <a:spcPct val="0"/>
        </a:spcBef>
        <a:spcAft>
          <a:spcPct val="0"/>
        </a:spcAft>
        <a:defRPr sz="2800" b="1">
          <a:solidFill>
            <a:srgbClr val="5D5F1F"/>
          </a:solidFill>
          <a:latin typeface="Arial" panose="020B0604020202020204" pitchFamily="34" charset="0"/>
          <a:ea typeface="黑体" panose="02010609060101010101" pitchFamily="49" charset="-122"/>
        </a:defRPr>
      </a:lvl2pPr>
      <a:lvl3pPr algn="l" rtl="0" fontAlgn="base">
        <a:lnSpc>
          <a:spcPct val="90000"/>
        </a:lnSpc>
        <a:spcBef>
          <a:spcPct val="0"/>
        </a:spcBef>
        <a:spcAft>
          <a:spcPct val="0"/>
        </a:spcAft>
        <a:defRPr sz="2800" b="1">
          <a:solidFill>
            <a:srgbClr val="5D5F1F"/>
          </a:solidFill>
          <a:latin typeface="Arial" panose="020B0604020202020204" pitchFamily="34" charset="0"/>
          <a:ea typeface="黑体" panose="02010609060101010101" pitchFamily="49" charset="-122"/>
        </a:defRPr>
      </a:lvl3pPr>
      <a:lvl4pPr algn="l" rtl="0" fontAlgn="base">
        <a:lnSpc>
          <a:spcPct val="90000"/>
        </a:lnSpc>
        <a:spcBef>
          <a:spcPct val="0"/>
        </a:spcBef>
        <a:spcAft>
          <a:spcPct val="0"/>
        </a:spcAft>
        <a:defRPr sz="2800" b="1">
          <a:solidFill>
            <a:srgbClr val="5D5F1F"/>
          </a:solidFill>
          <a:latin typeface="Arial" panose="020B0604020202020204" pitchFamily="34" charset="0"/>
          <a:ea typeface="黑体" panose="02010609060101010101" pitchFamily="49" charset="-122"/>
        </a:defRPr>
      </a:lvl4pPr>
      <a:lvl5pPr algn="l" rtl="0" fontAlgn="base">
        <a:lnSpc>
          <a:spcPct val="90000"/>
        </a:lnSpc>
        <a:spcBef>
          <a:spcPct val="0"/>
        </a:spcBef>
        <a:spcAft>
          <a:spcPct val="0"/>
        </a:spcAft>
        <a:defRPr sz="2800" b="1">
          <a:solidFill>
            <a:srgbClr val="5D5F1F"/>
          </a:solidFill>
          <a:latin typeface="Arial" panose="020B0604020202020204" pitchFamily="34" charset="0"/>
          <a:ea typeface="黑体" panose="02010609060101010101" pitchFamily="49" charset="-122"/>
        </a:defRPr>
      </a:lvl5pPr>
      <a:lvl6pPr marL="457200" algn="l" rtl="0" fontAlgn="base">
        <a:lnSpc>
          <a:spcPct val="90000"/>
        </a:lnSpc>
        <a:spcBef>
          <a:spcPct val="0"/>
        </a:spcBef>
        <a:spcAft>
          <a:spcPct val="0"/>
        </a:spcAft>
        <a:defRPr sz="2800" b="1">
          <a:solidFill>
            <a:srgbClr val="5D5F1F"/>
          </a:solidFill>
          <a:latin typeface="Arial" panose="020B0604020202020204" pitchFamily="34" charset="0"/>
          <a:ea typeface="黑体" panose="02010609060101010101" pitchFamily="49" charset="-122"/>
        </a:defRPr>
      </a:lvl6pPr>
      <a:lvl7pPr marL="914400" algn="l" rtl="0" fontAlgn="base">
        <a:lnSpc>
          <a:spcPct val="90000"/>
        </a:lnSpc>
        <a:spcBef>
          <a:spcPct val="0"/>
        </a:spcBef>
        <a:spcAft>
          <a:spcPct val="0"/>
        </a:spcAft>
        <a:defRPr sz="2800" b="1">
          <a:solidFill>
            <a:srgbClr val="5D5F1F"/>
          </a:solidFill>
          <a:latin typeface="Arial" panose="020B0604020202020204" pitchFamily="34" charset="0"/>
          <a:ea typeface="黑体" panose="02010609060101010101" pitchFamily="49" charset="-122"/>
        </a:defRPr>
      </a:lvl7pPr>
      <a:lvl8pPr marL="1371600" algn="l" rtl="0" fontAlgn="base">
        <a:lnSpc>
          <a:spcPct val="90000"/>
        </a:lnSpc>
        <a:spcBef>
          <a:spcPct val="0"/>
        </a:spcBef>
        <a:spcAft>
          <a:spcPct val="0"/>
        </a:spcAft>
        <a:defRPr sz="2800" b="1">
          <a:solidFill>
            <a:srgbClr val="5D5F1F"/>
          </a:solidFill>
          <a:latin typeface="Arial" panose="020B0604020202020204" pitchFamily="34" charset="0"/>
          <a:ea typeface="黑体" panose="02010609060101010101" pitchFamily="49" charset="-122"/>
        </a:defRPr>
      </a:lvl8pPr>
      <a:lvl9pPr marL="1828800" algn="l" rtl="0" fontAlgn="base">
        <a:lnSpc>
          <a:spcPct val="90000"/>
        </a:lnSpc>
        <a:spcBef>
          <a:spcPct val="0"/>
        </a:spcBef>
        <a:spcAft>
          <a:spcPct val="0"/>
        </a:spcAft>
        <a:defRPr sz="2800" b="1">
          <a:solidFill>
            <a:srgbClr val="5D5F1F"/>
          </a:solidFill>
          <a:latin typeface="Arial" panose="020B0604020202020204" pitchFamily="34" charset="0"/>
          <a:ea typeface="黑体" panose="02010609060101010101" pitchFamily="49" charset="-122"/>
        </a:defRPr>
      </a:lvl9pPr>
    </p:titleStyle>
    <p:bodyStyle>
      <a:lvl1pPr marL="444500" indent="-444500" algn="just" rtl="0" fontAlgn="base">
        <a:lnSpc>
          <a:spcPct val="110000"/>
        </a:lnSpc>
        <a:spcBef>
          <a:spcPts val="1800"/>
        </a:spcBef>
        <a:spcAft>
          <a:spcPct val="0"/>
        </a:spcAft>
        <a:buClr>
          <a:srgbClr val="963B22"/>
        </a:buClr>
        <a:buSzPct val="80000"/>
        <a:buBlip>
          <a:blip r:embed="rId13"/>
        </a:buBlip>
        <a:defRPr sz="2400" kern="1200">
          <a:solidFill>
            <a:schemeClr val="tx1"/>
          </a:solidFill>
          <a:latin typeface="Arial" panose="020B0604020202020204" pitchFamily="34" charset="0"/>
          <a:ea typeface="+mj-ea"/>
          <a:cs typeface="+mn-cs"/>
        </a:defRPr>
      </a:lvl1pPr>
      <a:lvl2pPr marL="716280" indent="-271780" algn="just" defTabSz="-635" rtl="0" fontAlgn="base">
        <a:lnSpc>
          <a:spcPct val="110000"/>
        </a:lnSpc>
        <a:spcBef>
          <a:spcPct val="0"/>
        </a:spcBef>
        <a:spcAft>
          <a:spcPct val="0"/>
        </a:spcAft>
        <a:buFont typeface="Arial" panose="020B0604020202020204" pitchFamily="34" charset="0"/>
        <a:buChar char="•"/>
        <a:tabLst>
          <a:tab pos="542925" algn="l"/>
        </a:tabLst>
        <a:defRPr sz="2000" kern="1200">
          <a:solidFill>
            <a:schemeClr val="tx1"/>
          </a:solidFill>
          <a:latin typeface="幼圆" panose="02010509060101010101" pitchFamily="49" charset="-122"/>
          <a:ea typeface="+mj-ea"/>
          <a:cs typeface="+mn-cs"/>
        </a:defRPr>
      </a:lvl2pPr>
      <a:lvl3pPr marL="1143000" indent="-228600" algn="l" defTabSz="-635" rtl="0" fontAlgn="base">
        <a:lnSpc>
          <a:spcPct val="90000"/>
        </a:lnSpc>
        <a:spcBef>
          <a:spcPts val="500"/>
        </a:spcBef>
        <a:spcAft>
          <a:spcPct val="0"/>
        </a:spcAft>
        <a:buFont typeface="Arial" panose="020B0604020202020204" pitchFamily="34" charset="0"/>
        <a:buChar char="•"/>
        <a:tabLst>
          <a:tab pos="542925" algn="l"/>
        </a:tabLst>
        <a:defRPr kern="1200">
          <a:solidFill>
            <a:schemeClr val="tx1"/>
          </a:solidFill>
          <a:latin typeface="+mn-lt"/>
          <a:ea typeface="+mn-ea"/>
          <a:cs typeface="+mn-cs"/>
        </a:defRPr>
      </a:lvl3pPr>
      <a:lvl4pPr marL="1600200" indent="-228600" algn="l" defTabSz="-635" rtl="0" fontAlgn="base">
        <a:lnSpc>
          <a:spcPct val="90000"/>
        </a:lnSpc>
        <a:spcBef>
          <a:spcPts val="500"/>
        </a:spcBef>
        <a:spcAft>
          <a:spcPct val="0"/>
        </a:spcAft>
        <a:buFont typeface="Arial" panose="020B0604020202020204" pitchFamily="34" charset="0"/>
        <a:buChar char="•"/>
        <a:tabLst>
          <a:tab pos="542925" algn="l"/>
        </a:tabLst>
        <a:defRPr kern="1200">
          <a:solidFill>
            <a:schemeClr val="tx1"/>
          </a:solidFill>
          <a:latin typeface="+mn-lt"/>
          <a:ea typeface="+mn-ea"/>
          <a:cs typeface="+mn-cs"/>
        </a:defRPr>
      </a:lvl4pPr>
      <a:lvl5pPr marL="2057400" indent="-228600" algn="l" defTabSz="-635" rtl="0" fontAlgn="base">
        <a:lnSpc>
          <a:spcPct val="90000"/>
        </a:lnSpc>
        <a:spcBef>
          <a:spcPts val="500"/>
        </a:spcBef>
        <a:spcAft>
          <a:spcPct val="0"/>
        </a:spcAft>
        <a:buFont typeface="Arial" panose="020B0604020202020204" pitchFamily="34" charset="0"/>
        <a:buChar char="•"/>
        <a:tabLst>
          <a:tab pos="542925" algn="l"/>
        </a:tabLst>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5.wmf"/></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4.xml"/><Relationship Id="rId7" Type="http://schemas.openxmlformats.org/officeDocument/2006/relationships/image" Target="../media/image37.png"/><Relationship Id="rId2" Type="http://schemas.openxmlformats.org/officeDocument/2006/relationships/tags" Target="../tags/tag14.xml"/><Relationship Id="rId1" Type="http://schemas.openxmlformats.org/officeDocument/2006/relationships/vmlDrawing" Target="../drawings/vmlDrawing2.vml"/><Relationship Id="rId6" Type="http://schemas.openxmlformats.org/officeDocument/2006/relationships/image" Target="../media/image36.wmf"/><Relationship Id="rId5" Type="http://schemas.openxmlformats.org/officeDocument/2006/relationships/oleObject" Target="../embeddings/oleObject2.bin"/><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6.xml"/><Relationship Id="rId1" Type="http://schemas.openxmlformats.org/officeDocument/2006/relationships/tags" Target="../tags/tag15.xml"/></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39.png"/><Relationship Id="rId21" Type="http://schemas.openxmlformats.org/officeDocument/2006/relationships/image" Target="../media/image24.png"/><Relationship Id="rId7" Type="http://schemas.openxmlformats.org/officeDocument/2006/relationships/image" Target="../media/image4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slideLayout" Target="../slideLayouts/slideLayout4.xml"/><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tags" Target="../tags/tag17.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1.png"/><Relationship Id="rId3" Type="http://schemas.openxmlformats.org/officeDocument/2006/relationships/image" Target="../media/image39.png"/><Relationship Id="rId7" Type="http://schemas.openxmlformats.org/officeDocument/2006/relationships/image" Target="../media/image40.png"/><Relationship Id="rId12" Type="http://schemas.openxmlformats.org/officeDocument/2006/relationships/image" Target="../media/image41.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9.png"/><Relationship Id="rId11" Type="http://schemas.openxmlformats.org/officeDocument/2006/relationships/image" Target="../media/image18.png"/><Relationship Id="rId5" Type="http://schemas.openxmlformats.org/officeDocument/2006/relationships/image" Target="../media/image8.png"/><Relationship Id="rId15" Type="http://schemas.openxmlformats.org/officeDocument/2006/relationships/image" Target="../media/image24.png"/><Relationship Id="rId10" Type="http://schemas.openxmlformats.org/officeDocument/2006/relationships/image" Target="../media/image17.png"/><Relationship Id="rId4" Type="http://schemas.openxmlformats.org/officeDocument/2006/relationships/image" Target="../media/image7.png"/><Relationship Id="rId9" Type="http://schemas.openxmlformats.org/officeDocument/2006/relationships/image" Target="../media/image16.png"/><Relationship Id="rId1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43.wmf"/><Relationship Id="rId3" Type="http://schemas.openxmlformats.org/officeDocument/2006/relationships/slideLayout" Target="../slideLayouts/slideLayout4.xml"/><Relationship Id="rId7" Type="http://schemas.openxmlformats.org/officeDocument/2006/relationships/oleObject" Target="../embeddings/oleObject4.bin"/><Relationship Id="rId12" Type="http://schemas.openxmlformats.org/officeDocument/2006/relationships/image" Target="../media/image45.wmf"/><Relationship Id="rId2" Type="http://schemas.openxmlformats.org/officeDocument/2006/relationships/tags" Target="../tags/tag18.xml"/><Relationship Id="rId1" Type="http://schemas.openxmlformats.org/officeDocument/2006/relationships/vmlDrawing" Target="../drawings/vmlDrawing3.vml"/><Relationship Id="rId6" Type="http://schemas.openxmlformats.org/officeDocument/2006/relationships/image" Target="../media/image42.wmf"/><Relationship Id="rId11" Type="http://schemas.openxmlformats.org/officeDocument/2006/relationships/oleObject" Target="../embeddings/oleObject6.bin"/><Relationship Id="rId5" Type="http://schemas.openxmlformats.org/officeDocument/2006/relationships/oleObject" Target="../embeddings/oleObject3.bin"/><Relationship Id="rId10" Type="http://schemas.openxmlformats.org/officeDocument/2006/relationships/image" Target="../media/image44.wmf"/><Relationship Id="rId4" Type="http://schemas.openxmlformats.org/officeDocument/2006/relationships/notesSlide" Target="../notesSlides/notesSlide9.xml"/><Relationship Id="rId9" Type="http://schemas.openxmlformats.org/officeDocument/2006/relationships/oleObject" Target="../embeddings/oleObject5.bin"/></Relationships>
</file>

<file path=ppt/slides/_rels/slide15.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50.wmf"/><Relationship Id="rId3" Type="http://schemas.openxmlformats.org/officeDocument/2006/relationships/notesSlide" Target="../notesSlides/notesSlide10.xml"/><Relationship Id="rId7" Type="http://schemas.openxmlformats.org/officeDocument/2006/relationships/image" Target="../media/image49.wmf"/><Relationship Id="rId2" Type="http://schemas.openxmlformats.org/officeDocument/2006/relationships/slideLayout" Target="../slideLayouts/slideLayout6.xml"/><Relationship Id="rId1" Type="http://schemas.openxmlformats.org/officeDocument/2006/relationships/tags" Target="../tags/tag22.xml"/><Relationship Id="rId6" Type="http://schemas.openxmlformats.org/officeDocument/2006/relationships/image" Target="../media/image48.wmf"/><Relationship Id="rId11" Type="http://schemas.openxmlformats.org/officeDocument/2006/relationships/image" Target="../media/image53.wmf"/><Relationship Id="rId5" Type="http://schemas.openxmlformats.org/officeDocument/2006/relationships/image" Target="../media/image47.wmf"/><Relationship Id="rId10" Type="http://schemas.openxmlformats.org/officeDocument/2006/relationships/image" Target="../media/image52.wmf"/><Relationship Id="rId4" Type="http://schemas.openxmlformats.org/officeDocument/2006/relationships/image" Target="../media/image46.wmf"/><Relationship Id="rId9" Type="http://schemas.openxmlformats.org/officeDocument/2006/relationships/image" Target="../media/image51.wmf"/></Relationships>
</file>

<file path=ppt/slides/_rels/slide17.xml.rels><?xml version="1.0" encoding="UTF-8" standalone="yes"?>
<Relationships xmlns="http://schemas.openxmlformats.org/package/2006/relationships"><Relationship Id="rId8" Type="http://schemas.openxmlformats.org/officeDocument/2006/relationships/image" Target="../media/image51.wmf"/><Relationship Id="rId3" Type="http://schemas.openxmlformats.org/officeDocument/2006/relationships/image" Target="../media/image46.wmf"/><Relationship Id="rId7" Type="http://schemas.openxmlformats.org/officeDocument/2006/relationships/image" Target="../media/image50.wmf"/><Relationship Id="rId2" Type="http://schemas.openxmlformats.org/officeDocument/2006/relationships/slideLayout" Target="../slideLayouts/slideLayout6.xml"/><Relationship Id="rId1" Type="http://schemas.openxmlformats.org/officeDocument/2006/relationships/tags" Target="../tags/tag23.xml"/><Relationship Id="rId6" Type="http://schemas.openxmlformats.org/officeDocument/2006/relationships/image" Target="../media/image49.wmf"/><Relationship Id="rId11" Type="http://schemas.openxmlformats.org/officeDocument/2006/relationships/image" Target="../media/image54.wmf"/><Relationship Id="rId5" Type="http://schemas.openxmlformats.org/officeDocument/2006/relationships/image" Target="../media/image48.wmf"/><Relationship Id="rId10" Type="http://schemas.openxmlformats.org/officeDocument/2006/relationships/image" Target="../media/image53.wmf"/><Relationship Id="rId4" Type="http://schemas.openxmlformats.org/officeDocument/2006/relationships/image" Target="../media/image47.wmf"/><Relationship Id="rId9" Type="http://schemas.openxmlformats.org/officeDocument/2006/relationships/image" Target="../media/image52.wmf"/></Relationships>
</file>

<file path=ppt/slides/_rels/slide18.xml.rels><?xml version="1.0" encoding="UTF-8" standalone="yes"?>
<Relationships xmlns="http://schemas.openxmlformats.org/package/2006/relationships"><Relationship Id="rId8" Type="http://schemas.openxmlformats.org/officeDocument/2006/relationships/image" Target="../media/image51.wmf"/><Relationship Id="rId3" Type="http://schemas.openxmlformats.org/officeDocument/2006/relationships/image" Target="../media/image46.wmf"/><Relationship Id="rId7" Type="http://schemas.openxmlformats.org/officeDocument/2006/relationships/image" Target="../media/image50.wmf"/><Relationship Id="rId2" Type="http://schemas.openxmlformats.org/officeDocument/2006/relationships/slideLayout" Target="../slideLayouts/slideLayout6.xml"/><Relationship Id="rId1" Type="http://schemas.openxmlformats.org/officeDocument/2006/relationships/tags" Target="../tags/tag24.xml"/><Relationship Id="rId6" Type="http://schemas.openxmlformats.org/officeDocument/2006/relationships/image" Target="../media/image49.wmf"/><Relationship Id="rId5" Type="http://schemas.openxmlformats.org/officeDocument/2006/relationships/image" Target="../media/image48.wmf"/><Relationship Id="rId10" Type="http://schemas.openxmlformats.org/officeDocument/2006/relationships/image" Target="../media/image53.wmf"/><Relationship Id="rId4" Type="http://schemas.openxmlformats.org/officeDocument/2006/relationships/image" Target="../media/image47.wmf"/><Relationship Id="rId9" Type="http://schemas.openxmlformats.org/officeDocument/2006/relationships/image" Target="../media/image52.wm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25.xml"/><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26.xml"/><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27.xml"/><Relationship Id="rId5" Type="http://schemas.openxmlformats.org/officeDocument/2006/relationships/image" Target="../media/image58.png"/><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slideLayout" Target="../slideLayouts/slideLayout4.xml"/><Relationship Id="rId1" Type="http://schemas.openxmlformats.org/officeDocument/2006/relationships/tags" Target="../tags/tag34.xml"/><Relationship Id="rId4" Type="http://schemas.openxmlformats.org/officeDocument/2006/relationships/image" Target="../media/image60.wmf"/></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4.xml"/><Relationship Id="rId1" Type="http://schemas.openxmlformats.org/officeDocument/2006/relationships/tags" Target="../tags/tag35.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36.xml"/><Relationship Id="rId4" Type="http://schemas.openxmlformats.org/officeDocument/2006/relationships/image" Target="../media/image6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37.xml"/></Relationships>
</file>

<file path=ppt/slides/_rels/slide28.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 Id="rId4"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slideLayout" Target="../slideLayouts/slideLayout4.xml"/><Relationship Id="rId1" Type="http://schemas.openxmlformats.org/officeDocument/2006/relationships/tags" Target="../tags/tag41.xml"/></Relationships>
</file>

<file path=ppt/slides/_rels/slide3.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4.xml"/><Relationship Id="rId1" Type="http://schemas.openxmlformats.org/officeDocument/2006/relationships/tags" Target="../tags/tag4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43.xml"/><Relationship Id="rId5" Type="http://schemas.openxmlformats.org/officeDocument/2006/relationships/image" Target="../media/image2.png"/><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44.xml"/><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45.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6.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47.xml"/><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notesSlide" Target="../notesSlides/notesSlide21.xml"/><Relationship Id="rId5" Type="http://schemas.openxmlformats.org/officeDocument/2006/relationships/slideLayout" Target="../slideLayouts/slideLayout4.xml"/><Relationship Id="rId4" Type="http://schemas.openxmlformats.org/officeDocument/2006/relationships/tags" Target="../tags/tag5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69.wmf"/></Relationships>
</file>

<file path=ppt/slides/_rels/slide49.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 Type="http://schemas.openxmlformats.org/officeDocument/2006/relationships/notesSlide" Target="../notesSlides/notesSlide4.xml"/><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2" Type="http://schemas.openxmlformats.org/officeDocument/2006/relationships/slideLayout" Target="../slideLayouts/slideLayout4.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tags" Target="../tags/tag9.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4.xml"/><Relationship Id="rId1" Type="http://schemas.openxmlformats.org/officeDocument/2006/relationships/tags" Target="../tags/tag55.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4.xml"/><Relationship Id="rId1" Type="http://schemas.openxmlformats.org/officeDocument/2006/relationships/tags" Target="../tags/tag56.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ags" Target="../tags/tag57.xml"/><Relationship Id="rId4" Type="http://schemas.openxmlformats.org/officeDocument/2006/relationships/image" Target="../media/image71.png"/></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4.xml"/><Relationship Id="rId1" Type="http://schemas.openxmlformats.org/officeDocument/2006/relationships/tags" Target="../tags/tag58.xml"/></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4.xml"/><Relationship Id="rId1" Type="http://schemas.openxmlformats.org/officeDocument/2006/relationships/tags" Target="../tags/tag59.xml"/></Relationships>
</file>

<file path=ppt/slides/_rels/slide55.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slideLayout" Target="../slideLayouts/slideLayout4.xml"/><Relationship Id="rId1" Type="http://schemas.openxmlformats.org/officeDocument/2006/relationships/tags" Target="../tags/tag60.xml"/><Relationship Id="rId5" Type="http://schemas.openxmlformats.org/officeDocument/2006/relationships/image" Target="../media/image75.png"/><Relationship Id="rId4" Type="http://schemas.openxmlformats.org/officeDocument/2006/relationships/image" Target="../media/image74.jpeg"/></Relationships>
</file>

<file path=ppt/slides/_rels/slide56.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76.png"/><Relationship Id="rId5" Type="http://schemas.openxmlformats.org/officeDocument/2006/relationships/notesSlide" Target="../notesSlides/notesSlide33.xml"/><Relationship Id="rId4"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78.wmf"/><Relationship Id="rId3" Type="http://schemas.openxmlformats.org/officeDocument/2006/relationships/slideLayout" Target="../slideLayouts/slideLayout2.xml"/><Relationship Id="rId7" Type="http://schemas.openxmlformats.org/officeDocument/2006/relationships/oleObject" Target="../embeddings/oleObject8.bin"/><Relationship Id="rId2" Type="http://schemas.openxmlformats.org/officeDocument/2006/relationships/tags" Target="../tags/tag64.xml"/><Relationship Id="rId1" Type="http://schemas.openxmlformats.org/officeDocument/2006/relationships/vmlDrawing" Target="../drawings/vmlDrawing4.vml"/><Relationship Id="rId6" Type="http://schemas.openxmlformats.org/officeDocument/2006/relationships/image" Target="../media/image77.wmf"/><Relationship Id="rId5" Type="http://schemas.openxmlformats.org/officeDocument/2006/relationships/oleObject" Target="../embeddings/oleObject7.bin"/><Relationship Id="rId4" Type="http://schemas.openxmlformats.org/officeDocument/2006/relationships/notesSlide" Target="../notesSlides/notesSlide34.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baike.baidu.com/subview/38752/8058697.htm" TargetMode="Externa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notesSlide" Target="../notesSlides/notesSlide5.xml"/><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slideLayout" Target="../slideLayouts/slideLayout4.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tags" Target="../tags/tag10.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tags" Target="../tags/tag66.xml"/><Relationship Id="rId4"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 Id="rId4"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2.xml"/></Relationships>
</file>

<file path=ppt/slides/_rels/slide65.xml.rels><?xml version="1.0" encoding="UTF-8" standalone="yes"?>
<Relationships xmlns="http://schemas.openxmlformats.org/package/2006/relationships"><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image" Target="../media/image79.wmf"/><Relationship Id="rId5" Type="http://schemas.openxmlformats.org/officeDocument/2006/relationships/notesSlide" Target="../notesSlides/notesSlide36.xml"/><Relationship Id="rId4"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tags" Target="../tags/tag76.xml"/><Relationship Id="rId4"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79.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81.wmf"/><Relationship Id="rId2" Type="http://schemas.openxmlformats.org/officeDocument/2006/relationships/tags" Target="../tags/tag80.xml"/><Relationship Id="rId1" Type="http://schemas.openxmlformats.org/officeDocument/2006/relationships/vmlDrawing" Target="../drawings/vmlDrawing5.vml"/><Relationship Id="rId6" Type="http://schemas.openxmlformats.org/officeDocument/2006/relationships/oleObject" Target="../embeddings/oleObject10.bin"/><Relationship Id="rId5" Type="http://schemas.openxmlformats.org/officeDocument/2006/relationships/image" Target="../media/image80.wmf"/><Relationship Id="rId4" Type="http://schemas.openxmlformats.org/officeDocument/2006/relationships/oleObject" Target="../embeddings/oleObject9.bin"/></Relationships>
</file>

<file path=ppt/slides/_rels/slide7.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slideLayout" Target="../slideLayouts/slideLayout7.xml"/><Relationship Id="rId7" Type="http://schemas.openxmlformats.org/officeDocument/2006/relationships/image" Target="../media/image33.jpeg"/><Relationship Id="rId2" Type="http://schemas.openxmlformats.org/officeDocument/2006/relationships/tags" Target="../tags/tag11.xml"/><Relationship Id="rId1" Type="http://schemas.openxmlformats.org/officeDocument/2006/relationships/vmlDrawing" Target="../drawings/vmlDrawing1.vml"/><Relationship Id="rId6" Type="http://schemas.openxmlformats.org/officeDocument/2006/relationships/image" Target="../media/image32.png"/><Relationship Id="rId11" Type="http://schemas.openxmlformats.org/officeDocument/2006/relationships/image" Target="../media/image35.png"/><Relationship Id="rId5" Type="http://schemas.openxmlformats.org/officeDocument/2006/relationships/image" Target="../media/image31.png"/><Relationship Id="rId10" Type="http://schemas.openxmlformats.org/officeDocument/2006/relationships/image" Target="../media/image30.png"/><Relationship Id="rId4" Type="http://schemas.openxmlformats.org/officeDocument/2006/relationships/notesSlide" Target="../notesSlides/notesSlide6.xml"/><Relationship Id="rId9" Type="http://schemas.openxmlformats.org/officeDocument/2006/relationships/oleObject" Target="../embeddings/oleObject1.bin"/></Relationships>
</file>

<file path=ppt/slides/_rels/slide70.xml.rels><?xml version="1.0" encoding="UTF-8" standalone="yes"?>
<Relationships xmlns="http://schemas.openxmlformats.org/package/2006/relationships"><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tags" Target="../tags/tag81.xml"/><Relationship Id="rId4"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82.wmf"/></Relationships>
</file>

<file path=ppt/slides/_rels/slide74.x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7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82.wmf"/></Relationships>
</file>

<file path=ppt/slides/_rels/slide76.xml.rels><?xml version="1.0" encoding="UTF-8" standalone="yes"?>
<Relationships xmlns="http://schemas.openxmlformats.org/package/2006/relationships"><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tags" Target="../tags/tag84.xml"/><Relationship Id="rId4"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7.xml"/></Relationships>
</file>

<file path=ppt/slides/_rels/slide78.xml.rels><?xml version="1.0" encoding="UTF-8" standalone="yes"?>
<Relationships xmlns="http://schemas.openxmlformats.org/package/2006/relationships"><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image" Target="../media/image2.png"/><Relationship Id="rId5" Type="http://schemas.openxmlformats.org/officeDocument/2006/relationships/notesSlide" Target="../notesSlides/notesSlide39.xml"/><Relationship Id="rId4"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91.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slideLayout" Target="../slideLayouts/slideLayout4.xml"/><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tags" Target="../tags/tag1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80.xml.rels><?xml version="1.0" encoding="UTF-8" standalone="yes"?>
<Relationships xmlns="http://schemas.openxmlformats.org/package/2006/relationships"><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tags" Target="../tags/tag92.xml"/><Relationship Id="rId4"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tags" Target="../tags/tag95.xml"/><Relationship Id="rId5" Type="http://schemas.openxmlformats.org/officeDocument/2006/relationships/notesSlide" Target="../notesSlides/notesSlide40.xml"/><Relationship Id="rId4"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tags" Target="../tags/tag98.xml"/><Relationship Id="rId4"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tags" Target="../tags/tag101.xml"/><Relationship Id="rId5" Type="http://schemas.openxmlformats.org/officeDocument/2006/relationships/notesSlide" Target="../notesSlides/notesSlide41.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p:cNvSpPr>
            <a:spLocks noChangeArrowheads="1"/>
          </p:cNvSpPr>
          <p:nvPr/>
        </p:nvSpPr>
        <p:spPr bwMode="auto">
          <a:xfrm>
            <a:off x="323850" y="2276475"/>
            <a:ext cx="5764213"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zh-CN" sz="4800" b="1">
                <a:latin typeface="华文行楷" panose="02010800040101010101" pitchFamily="2" charset="-122"/>
                <a:ea typeface="华文行楷" panose="02010800040101010101" pitchFamily="2" charset="-122"/>
              </a:rPr>
              <a:t>第一章  计算机网络和</a:t>
            </a:r>
            <a:r>
              <a:rPr lang="zh-CN" altLang="zh-CN" sz="4800" b="1">
                <a:latin typeface="仿宋_GB2312" pitchFamily="1" charset="-122"/>
                <a:ea typeface="仿宋_GB2312" pitchFamily="1" charset="-122"/>
              </a:rPr>
              <a:t>Internet</a:t>
            </a:r>
          </a:p>
        </p:txBody>
      </p:sp>
      <p:pic>
        <p:nvPicPr>
          <p:cNvPr id="5122"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7763" y="1628775"/>
            <a:ext cx="2481262" cy="318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685800" y="501650"/>
            <a:ext cx="7772400" cy="698500"/>
          </a:xfrm>
        </p:spPr>
        <p:txBody>
          <a:bodyPr lIns="92075" tIns="46038" rIns="92075" bIns="46038" anchor="ctr">
            <a:spAutoFit/>
          </a:bodyPr>
          <a:lstStyle/>
          <a:p>
            <a:r>
              <a:rPr lang="zh-CN" altLang="zh-CN" sz="4000" dirty="0" smtClean="0"/>
              <a:t>1.1.3 什么是协议?</a:t>
            </a:r>
          </a:p>
        </p:txBody>
      </p:sp>
      <p:sp>
        <p:nvSpPr>
          <p:cNvPr id="21506" name="Rectangle 4"/>
          <p:cNvSpPr>
            <a:spLocks noChangeArrowheads="1"/>
          </p:cNvSpPr>
          <p:nvPr/>
        </p:nvSpPr>
        <p:spPr bwMode="auto">
          <a:xfrm>
            <a:off x="533400" y="3962400"/>
            <a:ext cx="43307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1507" name="Group 6"/>
          <p:cNvGrpSpPr/>
          <p:nvPr/>
        </p:nvGrpSpPr>
        <p:grpSpPr bwMode="auto">
          <a:xfrm>
            <a:off x="8209311" y="2684462"/>
            <a:ext cx="355600" cy="931862"/>
            <a:chOff x="0" y="0"/>
            <a:chExt cx="224" cy="587"/>
          </a:xfrm>
        </p:grpSpPr>
        <p:sp>
          <p:nvSpPr>
            <p:cNvPr id="21508" name="AutoShape 7"/>
            <p:cNvSpPr>
              <a:spLocks noChangeArrowheads="1"/>
            </p:cNvSpPr>
            <p:nvPr/>
          </p:nvSpPr>
          <p:spPr bwMode="auto">
            <a:xfrm>
              <a:off x="0" y="451"/>
              <a:ext cx="224" cy="136"/>
            </a:xfrm>
            <a:prstGeom prst="parallelogram">
              <a:avLst>
                <a:gd name="adj" fmla="val 63435"/>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509" name="Rectangle 8"/>
            <p:cNvSpPr>
              <a:spLocks noChangeArrowheads="1"/>
            </p:cNvSpPr>
            <p:nvPr/>
          </p:nvSpPr>
          <p:spPr bwMode="auto">
            <a:xfrm>
              <a:off x="113" y="3"/>
              <a:ext cx="104" cy="452"/>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510" name="Rectangle 9"/>
            <p:cNvSpPr>
              <a:spLocks noChangeArrowheads="1"/>
            </p:cNvSpPr>
            <p:nvPr/>
          </p:nvSpPr>
          <p:spPr bwMode="auto">
            <a:xfrm>
              <a:off x="2" y="132"/>
              <a:ext cx="140" cy="450"/>
            </a:xfrm>
            <a:prstGeom prst="rect">
              <a:avLst/>
            </a:prstGeom>
            <a:solidFill>
              <a:srgbClr val="33CCCC"/>
            </a:solidFill>
            <a:ln w="12700">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511" name="AutoShape 10"/>
            <p:cNvSpPr>
              <a:spLocks noChangeArrowheads="1"/>
            </p:cNvSpPr>
            <p:nvPr/>
          </p:nvSpPr>
          <p:spPr bwMode="auto">
            <a:xfrm>
              <a:off x="1" y="0"/>
              <a:ext cx="222" cy="134"/>
            </a:xfrm>
            <a:prstGeom prst="parallelogram">
              <a:avLst>
                <a:gd name="adj" fmla="val 63807"/>
              </a:avLst>
            </a:prstGeom>
            <a:solidFill>
              <a:srgbClr val="33CCCC"/>
            </a:solidFill>
            <a:ln w="12700">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512" name="Line 11"/>
            <p:cNvSpPr>
              <a:spLocks noChangeShapeType="1"/>
            </p:cNvSpPr>
            <p:nvPr/>
          </p:nvSpPr>
          <p:spPr bwMode="auto">
            <a:xfrm>
              <a:off x="224" y="9"/>
              <a:ext cx="0" cy="44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513" name="Line 12"/>
            <p:cNvSpPr>
              <a:spLocks noChangeShapeType="1"/>
            </p:cNvSpPr>
            <p:nvPr/>
          </p:nvSpPr>
          <p:spPr bwMode="auto">
            <a:xfrm flipH="1">
              <a:off x="143" y="451"/>
              <a:ext cx="81" cy="13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514" name="Rectangle 13"/>
            <p:cNvSpPr>
              <a:spLocks noChangeArrowheads="1"/>
            </p:cNvSpPr>
            <p:nvPr/>
          </p:nvSpPr>
          <p:spPr bwMode="auto">
            <a:xfrm>
              <a:off x="20" y="192"/>
              <a:ext cx="92" cy="258"/>
            </a:xfrm>
            <a:prstGeom prst="rect">
              <a:avLst/>
            </a:prstGeom>
            <a:solidFill>
              <a:schemeClr val="accent2"/>
            </a:solidFill>
            <a:ln w="12700">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515" name="Rectangle 14"/>
            <p:cNvSpPr>
              <a:spLocks noChangeArrowheads="1"/>
            </p:cNvSpPr>
            <p:nvPr/>
          </p:nvSpPr>
          <p:spPr bwMode="auto">
            <a:xfrm>
              <a:off x="33" y="269"/>
              <a:ext cx="72" cy="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aphicFrame>
        <p:nvGraphicFramePr>
          <p:cNvPr id="21516" name="Object 15"/>
          <p:cNvGraphicFramePr/>
          <p:nvPr/>
        </p:nvGraphicFramePr>
        <p:xfrm>
          <a:off x="5578823" y="2397124"/>
          <a:ext cx="635000" cy="512763"/>
        </p:xfrm>
        <a:graphic>
          <a:graphicData uri="http://schemas.openxmlformats.org/presentationml/2006/ole">
            <mc:AlternateContent xmlns:mc="http://schemas.openxmlformats.org/markup-compatibility/2006">
              <mc:Choice xmlns:v="urn:schemas-microsoft-com:vml" Requires="v">
                <p:oleObj spid="_x0000_s21570" r:id="rId5" imgW="634365" imgH="512445" progId="MS_ClipArt_Gallery.2">
                  <p:embed/>
                </p:oleObj>
              </mc:Choice>
              <mc:Fallback>
                <p:oleObj r:id="rId5" imgW="634365" imgH="512445" progId="MS_ClipArt_Gallery.2">
                  <p:embed/>
                  <p:pic>
                    <p:nvPicPr>
                      <p:cNvPr id="0" name="Object 1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78823" y="2397124"/>
                        <a:ext cx="635000"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1517" name="Rectangle 16"/>
          <p:cNvSpPr>
            <a:spLocks noChangeArrowheads="1"/>
          </p:cNvSpPr>
          <p:nvPr/>
        </p:nvSpPr>
        <p:spPr bwMode="auto">
          <a:xfrm>
            <a:off x="6210648" y="2420937"/>
            <a:ext cx="19748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zh-CN" sz="2000">
                <a:solidFill>
                  <a:schemeClr val="tx2"/>
                </a:solidFill>
                <a:latin typeface="Comic Sans MS" panose="030F0702030302020204" pitchFamily="66" charset="0"/>
              </a:rPr>
              <a:t>TCP</a:t>
            </a:r>
            <a:r>
              <a:rPr lang="zh-CN" altLang="zh-CN" sz="2000">
                <a:solidFill>
                  <a:srgbClr val="FF0000"/>
                </a:solidFill>
                <a:latin typeface="Comic Sans MS" panose="030F0702030302020204" pitchFamily="66" charset="0"/>
              </a:rPr>
              <a:t> </a:t>
            </a:r>
            <a:r>
              <a:rPr lang="zh-CN" altLang="zh-CN" sz="2000">
                <a:solidFill>
                  <a:schemeClr val="tx2"/>
                </a:solidFill>
                <a:latin typeface="Comic Sans MS" panose="030F0702030302020204" pitchFamily="66" charset="0"/>
              </a:rPr>
              <a:t>connection</a:t>
            </a:r>
          </a:p>
          <a:p>
            <a:r>
              <a:rPr lang="zh-CN" altLang="zh-CN" sz="2000">
                <a:solidFill>
                  <a:schemeClr val="tx2"/>
                </a:solidFill>
                <a:latin typeface="Comic Sans MS" panose="030F0702030302020204" pitchFamily="66" charset="0"/>
              </a:rPr>
              <a:t> req</a:t>
            </a:r>
          </a:p>
        </p:txBody>
      </p:sp>
      <p:sp>
        <p:nvSpPr>
          <p:cNvPr id="21518" name="Line 17"/>
          <p:cNvSpPr>
            <a:spLocks noChangeShapeType="1"/>
          </p:cNvSpPr>
          <p:nvPr/>
        </p:nvSpPr>
        <p:spPr bwMode="auto">
          <a:xfrm flipV="1">
            <a:off x="5978873" y="4413249"/>
            <a:ext cx="2343150" cy="428625"/>
          </a:xfrm>
          <a:prstGeom prst="line">
            <a:avLst/>
          </a:prstGeom>
          <a:noFill/>
          <a:ln w="25400">
            <a:solidFill>
              <a:srgbClr val="FF0000"/>
            </a:solidFill>
            <a:round/>
            <a:head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21519" name="Line 18"/>
          <p:cNvSpPr>
            <a:spLocks noChangeShapeType="1"/>
          </p:cNvSpPr>
          <p:nvPr/>
        </p:nvSpPr>
        <p:spPr bwMode="auto">
          <a:xfrm>
            <a:off x="6255098" y="2746374"/>
            <a:ext cx="1762125" cy="276225"/>
          </a:xfrm>
          <a:prstGeom prst="line">
            <a:avLst/>
          </a:prstGeom>
          <a:noFill/>
          <a:ln w="25400">
            <a:solidFill>
              <a:srgbClr val="FF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21520" name="Line 19"/>
          <p:cNvSpPr>
            <a:spLocks noChangeShapeType="1"/>
          </p:cNvSpPr>
          <p:nvPr/>
        </p:nvSpPr>
        <p:spPr bwMode="auto">
          <a:xfrm flipV="1">
            <a:off x="5931248" y="3241674"/>
            <a:ext cx="2085975" cy="361950"/>
          </a:xfrm>
          <a:prstGeom prst="line">
            <a:avLst/>
          </a:prstGeom>
          <a:noFill/>
          <a:ln w="25400">
            <a:solidFill>
              <a:srgbClr val="FF0000"/>
            </a:solidFill>
            <a:round/>
            <a:headEnd type="stealth" w="med" len="med"/>
          </a:ln>
          <a:extLst>
            <a:ext uri="{909E8E84-426E-40DD-AFC4-6F175D3DCCD1}">
              <a14:hiddenFill xmlns:a14="http://schemas.microsoft.com/office/drawing/2010/main">
                <a:noFill/>
              </a14:hiddenFill>
            </a:ext>
          </a:extLst>
        </p:spPr>
        <p:txBody>
          <a:bodyPr/>
          <a:lstStyle/>
          <a:p>
            <a:endParaRPr lang="zh-CN" altLang="en-US"/>
          </a:p>
        </p:txBody>
      </p:sp>
      <p:grpSp>
        <p:nvGrpSpPr>
          <p:cNvPr id="21521" name="Group 20"/>
          <p:cNvGrpSpPr/>
          <p:nvPr/>
        </p:nvGrpSpPr>
        <p:grpSpPr bwMode="auto">
          <a:xfrm>
            <a:off x="6191598" y="3173412"/>
            <a:ext cx="1974850" cy="701675"/>
            <a:chOff x="0" y="0"/>
            <a:chExt cx="1244" cy="442"/>
          </a:xfrm>
        </p:grpSpPr>
        <p:sp>
          <p:nvSpPr>
            <p:cNvPr id="21522" name="Rectangle 21"/>
            <p:cNvSpPr>
              <a:spLocks noChangeArrowheads="1"/>
            </p:cNvSpPr>
            <p:nvPr/>
          </p:nvSpPr>
          <p:spPr bwMode="auto">
            <a:xfrm>
              <a:off x="58" y="43"/>
              <a:ext cx="906" cy="18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523" name="Rectangle 22"/>
            <p:cNvSpPr>
              <a:spLocks noChangeArrowheads="1"/>
            </p:cNvSpPr>
            <p:nvPr/>
          </p:nvSpPr>
          <p:spPr bwMode="auto">
            <a:xfrm>
              <a:off x="0" y="0"/>
              <a:ext cx="1244"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zh-CN" sz="2000">
                  <a:solidFill>
                    <a:schemeClr val="tx2"/>
                  </a:solidFill>
                  <a:latin typeface="Comic Sans MS" panose="030F0702030302020204" pitchFamily="66" charset="0"/>
                </a:rPr>
                <a:t>TCP connection</a:t>
              </a:r>
            </a:p>
            <a:p>
              <a:r>
                <a:rPr lang="zh-CN" altLang="zh-CN" sz="2000">
                  <a:solidFill>
                    <a:schemeClr val="tx2"/>
                  </a:solidFill>
                  <a:latin typeface="Comic Sans MS" panose="030F0702030302020204" pitchFamily="66" charset="0"/>
                </a:rPr>
                <a:t>response</a:t>
              </a:r>
            </a:p>
          </p:txBody>
        </p:sp>
      </p:grpSp>
      <p:sp>
        <p:nvSpPr>
          <p:cNvPr id="21524" name="Line 23"/>
          <p:cNvSpPr>
            <a:spLocks noChangeShapeType="1"/>
          </p:cNvSpPr>
          <p:nvPr/>
        </p:nvSpPr>
        <p:spPr bwMode="auto">
          <a:xfrm>
            <a:off x="5978873" y="3851274"/>
            <a:ext cx="2400300" cy="419100"/>
          </a:xfrm>
          <a:prstGeom prst="line">
            <a:avLst/>
          </a:prstGeom>
          <a:noFill/>
          <a:ln w="25400">
            <a:solidFill>
              <a:srgbClr val="FF0000"/>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grpSp>
        <p:nvGrpSpPr>
          <p:cNvPr id="21525" name="Group 24"/>
          <p:cNvGrpSpPr/>
          <p:nvPr/>
        </p:nvGrpSpPr>
        <p:grpSpPr bwMode="auto">
          <a:xfrm>
            <a:off x="6820248" y="4421187"/>
            <a:ext cx="908050" cy="457200"/>
            <a:chOff x="0" y="0"/>
            <a:chExt cx="572" cy="288"/>
          </a:xfrm>
        </p:grpSpPr>
        <p:sp>
          <p:nvSpPr>
            <p:cNvPr id="21526" name="Rectangle 25"/>
            <p:cNvSpPr>
              <a:spLocks noChangeArrowheads="1"/>
            </p:cNvSpPr>
            <p:nvPr/>
          </p:nvSpPr>
          <p:spPr bwMode="auto">
            <a:xfrm>
              <a:off x="58" y="49"/>
              <a:ext cx="444"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527" name="Rectangle 26"/>
            <p:cNvSpPr>
              <a:spLocks noChangeArrowheads="1"/>
            </p:cNvSpPr>
            <p:nvPr/>
          </p:nvSpPr>
          <p:spPr bwMode="auto">
            <a:xfrm>
              <a:off x="0" y="0"/>
              <a:ext cx="5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zh-CN">
                  <a:solidFill>
                    <a:schemeClr val="tx2"/>
                  </a:solidFill>
                  <a:latin typeface="Comic Sans MS" panose="030F0702030302020204" pitchFamily="66" charset="0"/>
                </a:rPr>
                <a:t>&lt;file&gt;</a:t>
              </a:r>
            </a:p>
          </p:txBody>
        </p:sp>
      </p:grpSp>
      <p:sp>
        <p:nvSpPr>
          <p:cNvPr id="21528" name="Line 27"/>
          <p:cNvSpPr>
            <a:spLocks noChangeShapeType="1"/>
          </p:cNvSpPr>
          <p:nvPr/>
        </p:nvSpPr>
        <p:spPr bwMode="auto">
          <a:xfrm>
            <a:off x="4733306" y="1922461"/>
            <a:ext cx="0" cy="3857625"/>
          </a:xfrm>
          <a:prstGeom prst="line">
            <a:avLst/>
          </a:prstGeom>
          <a:noFill/>
          <a:ln w="25400">
            <a:solidFill>
              <a:schemeClr val="tx1"/>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grpSp>
        <p:nvGrpSpPr>
          <p:cNvPr id="21529" name="Group 28"/>
          <p:cNvGrpSpPr/>
          <p:nvPr/>
        </p:nvGrpSpPr>
        <p:grpSpPr bwMode="auto">
          <a:xfrm>
            <a:off x="4325937" y="4878388"/>
            <a:ext cx="1306513" cy="569913"/>
            <a:chOff x="-369" y="-136"/>
            <a:chExt cx="823" cy="359"/>
          </a:xfrm>
        </p:grpSpPr>
        <p:sp>
          <p:nvSpPr>
            <p:cNvPr id="21530" name="Rectangle 29"/>
            <p:cNvSpPr>
              <a:spLocks noChangeArrowheads="1"/>
            </p:cNvSpPr>
            <p:nvPr/>
          </p:nvSpPr>
          <p:spPr bwMode="auto">
            <a:xfrm>
              <a:off x="46" y="61"/>
              <a:ext cx="408" cy="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531" name="Rectangle 30"/>
            <p:cNvSpPr>
              <a:spLocks noChangeArrowheads="1"/>
            </p:cNvSpPr>
            <p:nvPr/>
          </p:nvSpPr>
          <p:spPr bwMode="auto">
            <a:xfrm>
              <a:off x="-369" y="-136"/>
              <a:ext cx="51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zh-CN" dirty="0">
                  <a:latin typeface="Comic Sans MS" panose="030F0702030302020204" pitchFamily="66" charset="0"/>
                </a:rPr>
                <a:t>time</a:t>
              </a:r>
            </a:p>
          </p:txBody>
        </p:sp>
      </p:grpSp>
      <p:grpSp>
        <p:nvGrpSpPr>
          <p:cNvPr id="21532" name="Group 31"/>
          <p:cNvGrpSpPr/>
          <p:nvPr/>
        </p:nvGrpSpPr>
        <p:grpSpPr bwMode="auto">
          <a:xfrm>
            <a:off x="6175723" y="3887787"/>
            <a:ext cx="1362075" cy="457200"/>
            <a:chOff x="0" y="0"/>
            <a:chExt cx="858" cy="288"/>
          </a:xfrm>
        </p:grpSpPr>
        <p:sp>
          <p:nvSpPr>
            <p:cNvPr id="21533" name="Rectangle 32"/>
            <p:cNvSpPr>
              <a:spLocks noChangeArrowheads="1"/>
            </p:cNvSpPr>
            <p:nvPr/>
          </p:nvSpPr>
          <p:spPr bwMode="auto">
            <a:xfrm>
              <a:off x="14" y="31"/>
              <a:ext cx="754"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534" name="Rectangle 33"/>
            <p:cNvSpPr>
              <a:spLocks noChangeArrowheads="1"/>
            </p:cNvSpPr>
            <p:nvPr/>
          </p:nvSpPr>
          <p:spPr bwMode="auto">
            <a:xfrm>
              <a:off x="0" y="0"/>
              <a:ext cx="85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zh-CN">
                  <a:solidFill>
                    <a:schemeClr val="tx2"/>
                  </a:solidFill>
                </a:rPr>
                <a:t>Get a file</a:t>
              </a:r>
            </a:p>
          </p:txBody>
        </p:sp>
      </p:grpSp>
      <p:sp>
        <p:nvSpPr>
          <p:cNvPr id="21535" name="Line 10"/>
          <p:cNvSpPr>
            <a:spLocks noChangeShapeType="1"/>
          </p:cNvSpPr>
          <p:nvPr/>
        </p:nvSpPr>
        <p:spPr bwMode="auto">
          <a:xfrm>
            <a:off x="1257300" y="2771775"/>
            <a:ext cx="1762125" cy="276225"/>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21536" name="Picture 62" descr="Alic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9613" y="2376488"/>
            <a:ext cx="561975"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37" name="Text Box 64"/>
          <p:cNvSpPr txBox="1">
            <a:spLocks noChangeArrowheads="1"/>
          </p:cNvSpPr>
          <p:nvPr/>
        </p:nvSpPr>
        <p:spPr bwMode="auto">
          <a:xfrm>
            <a:off x="1698625" y="2484438"/>
            <a:ext cx="473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en-US" altLang="zh-CN">
                <a:solidFill>
                  <a:srgbClr val="CC0000"/>
                </a:solidFill>
                <a:latin typeface="Arial" panose="020B0604020202020204" pitchFamily="34" charset="0"/>
                <a:ea typeface="MS PGothic" panose="020B0600070205080204" pitchFamily="34" charset="-128"/>
              </a:rPr>
              <a:t>Hi</a:t>
            </a:r>
          </a:p>
        </p:txBody>
      </p:sp>
      <p:sp>
        <p:nvSpPr>
          <p:cNvPr id="21538" name="Line 66"/>
          <p:cNvSpPr>
            <a:spLocks noChangeShapeType="1"/>
          </p:cNvSpPr>
          <p:nvPr/>
        </p:nvSpPr>
        <p:spPr bwMode="auto">
          <a:xfrm flipV="1">
            <a:off x="949325" y="3330575"/>
            <a:ext cx="2085975" cy="361950"/>
          </a:xfrm>
          <a:prstGeom prst="line">
            <a:avLst/>
          </a:prstGeom>
          <a:noFill/>
          <a:ln w="28575">
            <a:solidFill>
              <a:srgbClr val="CC0000"/>
            </a:solidFill>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39" name="Text Box 67"/>
          <p:cNvSpPr txBox="1">
            <a:spLocks noChangeArrowheads="1"/>
          </p:cNvSpPr>
          <p:nvPr/>
        </p:nvSpPr>
        <p:spPr bwMode="auto">
          <a:xfrm>
            <a:off x="1689100" y="3108325"/>
            <a:ext cx="473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en-US" altLang="zh-CN">
                <a:solidFill>
                  <a:srgbClr val="CC0000"/>
                </a:solidFill>
                <a:latin typeface="Arial" panose="020B0604020202020204" pitchFamily="34" charset="0"/>
                <a:ea typeface="MS PGothic" panose="020B0600070205080204" pitchFamily="34" charset="-128"/>
              </a:rPr>
              <a:t>Hi</a:t>
            </a:r>
          </a:p>
        </p:txBody>
      </p:sp>
      <p:sp>
        <p:nvSpPr>
          <p:cNvPr id="21540" name="Line 70"/>
          <p:cNvSpPr>
            <a:spLocks noChangeShapeType="1"/>
          </p:cNvSpPr>
          <p:nvPr/>
        </p:nvSpPr>
        <p:spPr bwMode="auto">
          <a:xfrm>
            <a:off x="933450" y="3762375"/>
            <a:ext cx="2162175" cy="438150"/>
          </a:xfrm>
          <a:prstGeom prst="line">
            <a:avLst/>
          </a:prstGeom>
          <a:noFill/>
          <a:ln w="28575">
            <a:solidFill>
              <a:srgbClr val="CC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1541" name="Group 72"/>
          <p:cNvGrpSpPr/>
          <p:nvPr/>
        </p:nvGrpSpPr>
        <p:grpSpPr bwMode="auto">
          <a:xfrm>
            <a:off x="1471613" y="3694113"/>
            <a:ext cx="1014412" cy="701675"/>
            <a:chOff x="761" y="2747"/>
            <a:chExt cx="639" cy="442"/>
          </a:xfrm>
        </p:grpSpPr>
        <p:sp>
          <p:nvSpPr>
            <p:cNvPr id="21542" name="Rectangle 71"/>
            <p:cNvSpPr>
              <a:spLocks noChangeArrowheads="1"/>
            </p:cNvSpPr>
            <p:nvPr/>
          </p:nvSpPr>
          <p:spPr bwMode="auto">
            <a:xfrm>
              <a:off x="786" y="2790"/>
              <a:ext cx="58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solidFill>
                  <a:srgbClr val="CC0000"/>
                </a:solidFill>
                <a:latin typeface="Arial" panose="020B0604020202020204" pitchFamily="34" charset="0"/>
                <a:ea typeface="MS PGothic" panose="020B0600070205080204" pitchFamily="34" charset="-128"/>
              </a:endParaRPr>
            </a:p>
          </p:txBody>
        </p:sp>
        <p:sp>
          <p:nvSpPr>
            <p:cNvPr id="21543" name="Text Box 69"/>
            <p:cNvSpPr txBox="1">
              <a:spLocks noChangeArrowheads="1"/>
            </p:cNvSpPr>
            <p:nvPr/>
          </p:nvSpPr>
          <p:spPr bwMode="auto">
            <a:xfrm>
              <a:off x="761" y="2747"/>
              <a:ext cx="639" cy="44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a:solidFill>
                    <a:srgbClr val="CC0000"/>
                  </a:solidFill>
                  <a:latin typeface="Arial" panose="020B0604020202020204" pitchFamily="34" charset="0"/>
                  <a:ea typeface="MS PGothic" panose="020B0600070205080204" pitchFamily="34" charset="-128"/>
                </a:rPr>
                <a:t>Got the</a:t>
              </a:r>
            </a:p>
            <a:p>
              <a:pPr algn="ctr"/>
              <a:r>
                <a:rPr lang="en-US" altLang="zh-CN" sz="2000">
                  <a:solidFill>
                    <a:srgbClr val="CC0000"/>
                  </a:solidFill>
                  <a:latin typeface="Arial" panose="020B0604020202020204" pitchFamily="34" charset="0"/>
                  <a:ea typeface="MS PGothic" panose="020B0600070205080204" pitchFamily="34" charset="-128"/>
                </a:rPr>
                <a:t>time?</a:t>
              </a:r>
            </a:p>
          </p:txBody>
        </p:sp>
      </p:grpSp>
      <p:sp>
        <p:nvSpPr>
          <p:cNvPr id="21544" name="Line 73"/>
          <p:cNvSpPr>
            <a:spLocks noChangeShapeType="1"/>
          </p:cNvSpPr>
          <p:nvPr/>
        </p:nvSpPr>
        <p:spPr bwMode="auto">
          <a:xfrm flipV="1">
            <a:off x="1095375" y="4333875"/>
            <a:ext cx="1952625" cy="333375"/>
          </a:xfrm>
          <a:prstGeom prst="line">
            <a:avLst/>
          </a:prstGeom>
          <a:noFill/>
          <a:ln w="28575">
            <a:solidFill>
              <a:srgbClr val="CC0000"/>
            </a:solidFill>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21545" name="Group 76"/>
          <p:cNvGrpSpPr/>
          <p:nvPr/>
        </p:nvGrpSpPr>
        <p:grpSpPr bwMode="auto">
          <a:xfrm>
            <a:off x="1565275" y="4338638"/>
            <a:ext cx="796925" cy="457200"/>
            <a:chOff x="1046" y="2771"/>
            <a:chExt cx="502" cy="288"/>
          </a:xfrm>
        </p:grpSpPr>
        <p:sp>
          <p:nvSpPr>
            <p:cNvPr id="21546" name="Rectangle 75"/>
            <p:cNvSpPr>
              <a:spLocks noChangeArrowheads="1"/>
            </p:cNvSpPr>
            <p:nvPr/>
          </p:nvSpPr>
          <p:spPr bwMode="auto">
            <a:xfrm>
              <a:off x="1104" y="2820"/>
              <a:ext cx="444"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solidFill>
                  <a:srgbClr val="CC0000"/>
                </a:solidFill>
                <a:latin typeface="Arial" panose="020B0604020202020204" pitchFamily="34" charset="0"/>
                <a:ea typeface="MS PGothic" panose="020B0600070205080204" pitchFamily="34" charset="-128"/>
              </a:endParaRPr>
            </a:p>
          </p:txBody>
        </p:sp>
        <p:sp>
          <p:nvSpPr>
            <p:cNvPr id="21547" name="Text Box 74"/>
            <p:cNvSpPr txBox="1">
              <a:spLocks noChangeArrowheads="1"/>
            </p:cNvSpPr>
            <p:nvPr/>
          </p:nvSpPr>
          <p:spPr bwMode="auto">
            <a:xfrm>
              <a:off x="1046" y="2771"/>
              <a:ext cx="4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en-US" altLang="zh-CN">
                  <a:solidFill>
                    <a:srgbClr val="CC0000"/>
                  </a:solidFill>
                  <a:latin typeface="Arial" panose="020B0604020202020204" pitchFamily="34" charset="0"/>
                  <a:ea typeface="MS PGothic" panose="020B0600070205080204" pitchFamily="34" charset="-128"/>
                </a:rPr>
                <a:t>2:00</a:t>
              </a:r>
            </a:p>
          </p:txBody>
        </p:sp>
      </p:grpSp>
      <p:pic>
        <p:nvPicPr>
          <p:cNvPr id="21548" name="Picture 63" descr="Bob"/>
          <p:cNvPicPr>
            <a:picLocks noGrp="1" noChangeAspect="1" noChangeArrowheads="1"/>
          </p:cNvPicPr>
          <p:nvPr>
            <p:ph sz="half" idx="2"/>
          </p:nvPr>
        </p:nvPicPr>
        <p:blipFill>
          <a:blip r:embed="rId8">
            <a:extLst>
              <a:ext uri="{28A0092B-C50C-407E-A947-70E740481C1C}">
                <a14:useLocalDpi xmlns:a14="http://schemas.microsoft.com/office/drawing/2010/main" val="0"/>
              </a:ext>
            </a:extLst>
          </a:blip>
          <a:srcRect/>
          <a:stretch>
            <a:fillRect/>
          </a:stretch>
        </p:blipFill>
        <p:spPr>
          <a:xfrm>
            <a:off x="3317875" y="2873375"/>
            <a:ext cx="447675" cy="457200"/>
          </a:xfrm>
        </p:spPr>
      </p:pic>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ChangeArrowheads="1"/>
          </p:cNvSpPr>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zh-CN" b="1" dirty="0">
                <a:solidFill>
                  <a:schemeClr val="tx2"/>
                </a:solidFill>
              </a:rPr>
              <a:t>第一章: 内容大纲</a:t>
            </a:r>
          </a:p>
        </p:txBody>
      </p:sp>
      <p:sp>
        <p:nvSpPr>
          <p:cNvPr id="23554" name="内容占位符 4"/>
          <p:cNvSpPr>
            <a:spLocks noGrp="1" noChangeArrowheads="1"/>
          </p:cNvSpPr>
          <p:nvPr>
            <p:custDataLst>
              <p:tags r:id="rId2"/>
            </p:custDataLst>
          </p:nvPr>
        </p:nvSpPr>
        <p:spPr bwMode="auto">
          <a:xfrm>
            <a:off x="38100" y="1589088"/>
            <a:ext cx="7662863" cy="404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685800" indent="-228600"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lvl="1" algn="just" eaLnBrk="1" hangingPunct="1">
              <a:lnSpc>
                <a:spcPct val="150000"/>
              </a:lnSpc>
              <a:spcBef>
                <a:spcPts val="500"/>
              </a:spcBef>
              <a:buClr>
                <a:schemeClr val="accent1"/>
              </a:buClr>
              <a:buSzPct val="80000"/>
              <a:buFont typeface="Wingdings" panose="05000000000000000000" pitchFamily="2" charset="2"/>
              <a:buChar char="m"/>
            </a:pPr>
            <a:r>
              <a:rPr lang="zh-CN" altLang="zh-CN" sz="2000" dirty="0">
                <a:latin typeface="Arial" panose="020B0604020202020204" pitchFamily="34" charset="0"/>
                <a:ea typeface="黑体" panose="02010609060101010101" pitchFamily="49" charset="-122"/>
              </a:rPr>
              <a:t>1.1 什么是Internet? </a:t>
            </a:r>
          </a:p>
          <a:p>
            <a:pPr lvl="1" algn="just" eaLnBrk="1" hangingPunct="1">
              <a:lnSpc>
                <a:spcPct val="150000"/>
              </a:lnSpc>
              <a:spcBef>
                <a:spcPts val="500"/>
              </a:spcBef>
              <a:buClr>
                <a:schemeClr val="accent1"/>
              </a:buClr>
              <a:buSzPct val="80000"/>
              <a:buFont typeface="Wingdings" panose="05000000000000000000" pitchFamily="2" charset="2"/>
              <a:buChar char="m"/>
            </a:pPr>
            <a:r>
              <a:rPr lang="zh-CN" altLang="zh-CN" sz="2000" dirty="0">
                <a:solidFill>
                  <a:srgbClr val="FF0000"/>
                </a:solidFill>
                <a:latin typeface="Arial" panose="020B0604020202020204" pitchFamily="34" charset="0"/>
                <a:ea typeface="黑体" panose="02010609060101010101" pitchFamily="49" charset="-122"/>
              </a:rPr>
              <a:t>1.2 网络边缘部分</a:t>
            </a:r>
          </a:p>
          <a:p>
            <a:pPr lvl="1" algn="just" eaLnBrk="1" hangingPunct="1">
              <a:lnSpc>
                <a:spcPct val="150000"/>
              </a:lnSpc>
              <a:spcBef>
                <a:spcPts val="500"/>
              </a:spcBef>
              <a:buClr>
                <a:schemeClr val="accent1"/>
              </a:buClr>
              <a:buSzPct val="80000"/>
              <a:buFont typeface="Wingdings" panose="05000000000000000000" pitchFamily="2" charset="2"/>
              <a:buChar char="m"/>
            </a:pPr>
            <a:r>
              <a:rPr lang="zh-CN" altLang="zh-CN" sz="2000" dirty="0">
                <a:latin typeface="Arial" panose="020B0604020202020204" pitchFamily="34" charset="0"/>
                <a:ea typeface="黑体" panose="02010609060101010101" pitchFamily="49" charset="-122"/>
              </a:rPr>
              <a:t>1.3 网络核心部分</a:t>
            </a:r>
          </a:p>
          <a:p>
            <a:pPr lvl="1" algn="just" eaLnBrk="1" hangingPunct="1">
              <a:lnSpc>
                <a:spcPct val="150000"/>
              </a:lnSpc>
              <a:spcBef>
                <a:spcPts val="500"/>
              </a:spcBef>
              <a:buClr>
                <a:schemeClr val="accent1"/>
              </a:buClr>
              <a:buSzPct val="80000"/>
              <a:buFont typeface="Wingdings" panose="05000000000000000000" pitchFamily="2" charset="2"/>
              <a:buChar char="m"/>
            </a:pPr>
            <a:r>
              <a:rPr lang="zh-CN" altLang="zh-CN" sz="2000" dirty="0">
                <a:latin typeface="Arial" panose="020B0604020202020204" pitchFamily="34" charset="0"/>
                <a:ea typeface="黑体" panose="02010609060101010101" pitchFamily="49" charset="-122"/>
              </a:rPr>
              <a:t>1.</a:t>
            </a:r>
            <a:r>
              <a:rPr lang="en-US" altLang="zh-CN" sz="2000" dirty="0">
                <a:latin typeface="Arial" panose="020B0604020202020204" pitchFamily="34" charset="0"/>
                <a:ea typeface="黑体" panose="02010609060101010101" pitchFamily="49" charset="-122"/>
              </a:rPr>
              <a:t>4</a:t>
            </a:r>
            <a:r>
              <a:rPr lang="zh-CN" altLang="zh-CN" sz="2000" dirty="0">
                <a:latin typeface="Arial" panose="020B0604020202020204" pitchFamily="34" charset="0"/>
                <a:ea typeface="黑体" panose="02010609060101010101" pitchFamily="49" charset="-122"/>
              </a:rPr>
              <a:t> 分组交换网络中的延迟和丢失</a:t>
            </a:r>
          </a:p>
          <a:p>
            <a:pPr lvl="1" algn="just" eaLnBrk="1" hangingPunct="1">
              <a:lnSpc>
                <a:spcPct val="150000"/>
              </a:lnSpc>
              <a:spcBef>
                <a:spcPts val="500"/>
              </a:spcBef>
              <a:buClr>
                <a:schemeClr val="accent1"/>
              </a:buClr>
              <a:buSzPct val="80000"/>
              <a:buFont typeface="Wingdings" panose="05000000000000000000" pitchFamily="2" charset="2"/>
              <a:buChar char="m"/>
            </a:pPr>
            <a:r>
              <a:rPr lang="zh-CN" altLang="zh-CN" sz="2000" dirty="0">
                <a:latin typeface="Arial" panose="020B0604020202020204" pitchFamily="34" charset="0"/>
                <a:ea typeface="黑体" panose="02010609060101010101" pitchFamily="49" charset="-122"/>
              </a:rPr>
              <a:t>1.</a:t>
            </a:r>
            <a:r>
              <a:rPr lang="en-US" altLang="zh-CN" sz="2000" dirty="0">
                <a:latin typeface="Arial" panose="020B0604020202020204" pitchFamily="34" charset="0"/>
                <a:ea typeface="黑体" panose="02010609060101010101" pitchFamily="49" charset="-122"/>
              </a:rPr>
              <a:t>5</a:t>
            </a:r>
            <a:r>
              <a:rPr lang="zh-CN" altLang="zh-CN" sz="2000" dirty="0">
                <a:latin typeface="Arial" panose="020B0604020202020204" pitchFamily="34" charset="0"/>
                <a:ea typeface="黑体" panose="02010609060101010101" pitchFamily="49" charset="-122"/>
              </a:rPr>
              <a:t> 协议层及其服务模型</a:t>
            </a:r>
          </a:p>
          <a:p>
            <a:pPr lvl="1" algn="just" eaLnBrk="1" hangingPunct="1">
              <a:lnSpc>
                <a:spcPct val="150000"/>
              </a:lnSpc>
              <a:spcBef>
                <a:spcPts val="500"/>
              </a:spcBef>
              <a:buClr>
                <a:schemeClr val="accent1"/>
              </a:buClr>
              <a:buSzPct val="80000"/>
              <a:buFont typeface="Wingdings" panose="05000000000000000000" pitchFamily="2" charset="2"/>
              <a:buChar char="m"/>
            </a:pPr>
            <a:r>
              <a:rPr lang="en-US" altLang="zh-CN" sz="2000" dirty="0">
                <a:latin typeface="Arial" panose="020B0604020202020204" pitchFamily="34" charset="0"/>
                <a:ea typeface="黑体" panose="02010609060101010101" pitchFamily="49" charset="-122"/>
              </a:rPr>
              <a:t>1.6 </a:t>
            </a:r>
            <a:r>
              <a:rPr lang="zh-CN" altLang="en-US" sz="2000" dirty="0">
                <a:latin typeface="Arial" panose="020B0604020202020204" pitchFamily="34" charset="0"/>
                <a:ea typeface="黑体" panose="02010609060101010101" pitchFamily="49" charset="-122"/>
              </a:rPr>
              <a:t>网络底层攻击：安全</a:t>
            </a:r>
          </a:p>
          <a:p>
            <a:pPr lvl="1" algn="just" eaLnBrk="1" hangingPunct="1">
              <a:lnSpc>
                <a:spcPct val="150000"/>
              </a:lnSpc>
              <a:spcBef>
                <a:spcPts val="500"/>
              </a:spcBef>
              <a:buClr>
                <a:schemeClr val="accent1"/>
              </a:buClr>
              <a:buSzPct val="80000"/>
              <a:buFont typeface="Wingdings" panose="05000000000000000000" pitchFamily="2" charset="2"/>
              <a:buChar char="m"/>
            </a:pPr>
            <a:r>
              <a:rPr lang="zh-CN" altLang="zh-CN" sz="2000" dirty="0">
                <a:latin typeface="Arial" panose="020B0604020202020204" pitchFamily="34" charset="0"/>
                <a:ea typeface="黑体" panose="02010609060101010101" pitchFamily="49" charset="-122"/>
              </a:rPr>
              <a:t>1.</a:t>
            </a:r>
            <a:r>
              <a:rPr lang="en-US" altLang="zh-CN" sz="2000" dirty="0">
                <a:latin typeface="Arial" panose="020B0604020202020204" pitchFamily="34" charset="0"/>
                <a:ea typeface="黑体" panose="02010609060101010101" pitchFamily="49" charset="-122"/>
              </a:rPr>
              <a:t>7</a:t>
            </a:r>
            <a:r>
              <a:rPr lang="zh-CN" altLang="zh-CN" sz="2000" dirty="0">
                <a:latin typeface="Arial" panose="020B0604020202020204" pitchFamily="34" charset="0"/>
                <a:ea typeface="黑体" panose="02010609060101010101" pitchFamily="49" charset="-122"/>
              </a:rPr>
              <a:t> 计算机网络和Internet发展史</a:t>
            </a: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a:xfrm>
            <a:off x="695049" y="596822"/>
            <a:ext cx="7772400" cy="536173"/>
          </a:xfrm>
        </p:spPr>
        <p:txBody>
          <a:bodyPr lIns="92075" tIns="46038" rIns="92075" bIns="46038" anchor="ctr">
            <a:spAutoFit/>
          </a:bodyPr>
          <a:lstStyle/>
          <a:p>
            <a:r>
              <a:rPr lang="zh-CN" altLang="zh-CN" dirty="0" smtClean="0"/>
              <a:t>网络的结构组成:</a:t>
            </a:r>
          </a:p>
        </p:txBody>
      </p:sp>
      <p:sp>
        <p:nvSpPr>
          <p:cNvPr id="21507" name="Rectangle 3"/>
          <p:cNvSpPr>
            <a:spLocks noGrp="1"/>
          </p:cNvSpPr>
          <p:nvPr>
            <p:ph sz="half" idx="1" hasCustomPrompt="1"/>
          </p:nvPr>
        </p:nvSpPr>
        <p:spPr>
          <a:xfrm>
            <a:off x="685800" y="1720850"/>
            <a:ext cx="4010025" cy="4337050"/>
          </a:xfrm>
        </p:spPr>
        <p:txBody>
          <a:bodyPr lIns="92075" tIns="46038" rIns="92075" bIns="46038">
            <a:normAutofit/>
          </a:bodyPr>
          <a:lstStyle/>
          <a:p>
            <a:pPr fontAlgn="auto">
              <a:lnSpc>
                <a:spcPct val="90000"/>
              </a:lnSpc>
            </a:pPr>
            <a:r>
              <a:rPr lang="zh-CN" altLang="zh-CN" b="1" noProof="1">
                <a:solidFill>
                  <a:schemeClr val="tx2"/>
                </a:solidFill>
                <a:latin typeface="宋体" panose="02010600030101010101" pitchFamily="2" charset="-122"/>
                <a:ea typeface="宋体" panose="02010600030101010101" pitchFamily="2" charset="-122"/>
              </a:rPr>
              <a:t>网络边缘部分:</a:t>
            </a:r>
            <a:r>
              <a:rPr lang="zh-CN" altLang="zh-CN" b="1" noProof="1">
                <a:latin typeface="宋体" panose="02010600030101010101" pitchFamily="2" charset="-122"/>
                <a:ea typeface="宋体" panose="02010600030101010101" pitchFamily="2" charset="-122"/>
              </a:rPr>
              <a:t> </a:t>
            </a:r>
          </a:p>
          <a:p>
            <a:pPr fontAlgn="auto">
              <a:lnSpc>
                <a:spcPct val="90000"/>
              </a:lnSpc>
              <a:buFontTx/>
              <a:buNone/>
            </a:pPr>
            <a:r>
              <a:rPr lang="zh-CN" altLang="zh-CN" b="1" noProof="1">
                <a:latin typeface="宋体" panose="02010600030101010101" pitchFamily="2" charset="-122"/>
                <a:ea typeface="宋体" panose="02010600030101010101" pitchFamily="2" charset="-122"/>
              </a:rPr>
              <a:t>   网络应用程序和主机</a:t>
            </a:r>
          </a:p>
          <a:p>
            <a:pPr fontAlgn="auto">
              <a:lnSpc>
                <a:spcPct val="90000"/>
              </a:lnSpc>
              <a:buFontTx/>
              <a:buNone/>
            </a:pPr>
            <a:r>
              <a:rPr lang="zh-CN" altLang="zh-CN" b="1" noProof="1">
                <a:latin typeface="宋体" panose="02010600030101010101" pitchFamily="2" charset="-122"/>
                <a:ea typeface="宋体" panose="02010600030101010101" pitchFamily="2" charset="-122"/>
              </a:rPr>
              <a:t>    /端系统</a:t>
            </a:r>
          </a:p>
          <a:p>
            <a:pPr fontAlgn="auto">
              <a:lnSpc>
                <a:spcPct val="90000"/>
              </a:lnSpc>
            </a:pPr>
            <a:r>
              <a:rPr lang="zh-CN" altLang="zh-CN" b="1" noProof="1">
                <a:solidFill>
                  <a:schemeClr val="tx2"/>
                </a:solidFill>
                <a:latin typeface="宋体" panose="02010600030101010101" pitchFamily="2" charset="-122"/>
                <a:ea typeface="宋体" panose="02010600030101010101" pitchFamily="2" charset="-122"/>
              </a:rPr>
              <a:t>网络核心部分:</a:t>
            </a:r>
            <a:endParaRPr lang="zh-CN" altLang="zh-CN" b="1" noProof="1">
              <a:latin typeface="宋体" panose="02010600030101010101" pitchFamily="2" charset="-122"/>
              <a:ea typeface="宋体" panose="02010600030101010101" pitchFamily="2" charset="-122"/>
            </a:endParaRPr>
          </a:p>
          <a:p>
            <a:pPr lvl="1" fontAlgn="auto">
              <a:lnSpc>
                <a:spcPct val="90000"/>
              </a:lnSpc>
            </a:pPr>
            <a:endParaRPr lang="zh-CN" altLang="zh-CN" sz="2400" b="1" noProof="1">
              <a:latin typeface="宋体" panose="02010600030101010101" pitchFamily="2" charset="-122"/>
              <a:ea typeface="宋体" panose="02010600030101010101" pitchFamily="2" charset="-122"/>
            </a:endParaRPr>
          </a:p>
          <a:p>
            <a:pPr lvl="1" fontAlgn="auto">
              <a:lnSpc>
                <a:spcPct val="90000"/>
              </a:lnSpc>
            </a:pPr>
            <a:r>
              <a:rPr lang="zh-CN" altLang="zh-CN" sz="2400" b="1" noProof="1">
                <a:latin typeface="宋体" panose="02010600030101010101" pitchFamily="2" charset="-122"/>
                <a:ea typeface="宋体" panose="02010600030101010101" pitchFamily="2" charset="-122"/>
              </a:rPr>
              <a:t>路由器</a:t>
            </a:r>
          </a:p>
          <a:p>
            <a:pPr lvl="1" fontAlgn="auto">
              <a:lnSpc>
                <a:spcPct val="90000"/>
              </a:lnSpc>
            </a:pPr>
            <a:r>
              <a:rPr lang="zh-CN" altLang="zh-CN" sz="2400" b="1" noProof="1">
                <a:latin typeface="宋体" panose="02010600030101010101" pitchFamily="2" charset="-122"/>
                <a:ea typeface="宋体" panose="02010600030101010101" pitchFamily="2" charset="-122"/>
              </a:rPr>
              <a:t>由网络构成的网络</a:t>
            </a:r>
          </a:p>
          <a:p>
            <a:pPr fontAlgn="auto">
              <a:lnSpc>
                <a:spcPct val="90000"/>
              </a:lnSpc>
            </a:pPr>
            <a:r>
              <a:rPr lang="zh-CN" altLang="zh-CN" b="1" noProof="1">
                <a:solidFill>
                  <a:schemeClr val="tx2"/>
                </a:solidFill>
                <a:latin typeface="宋体" panose="02010600030101010101" pitchFamily="2" charset="-122"/>
                <a:ea typeface="宋体" panose="02010600030101010101" pitchFamily="2" charset="-122"/>
              </a:rPr>
              <a:t>接入网络和物理介质:</a:t>
            </a:r>
            <a:r>
              <a:rPr lang="zh-CN" altLang="zh-CN" b="1" noProof="1">
                <a:latin typeface="宋体" panose="02010600030101010101" pitchFamily="2" charset="-122"/>
                <a:ea typeface="宋体" panose="02010600030101010101" pitchFamily="2" charset="-122"/>
              </a:rPr>
              <a:t> 通信链路</a:t>
            </a:r>
          </a:p>
        </p:txBody>
      </p:sp>
      <p:grpSp>
        <p:nvGrpSpPr>
          <p:cNvPr id="24579" name="Group 733"/>
          <p:cNvGrpSpPr/>
          <p:nvPr/>
        </p:nvGrpSpPr>
        <p:grpSpPr bwMode="auto">
          <a:xfrm>
            <a:off x="4916212" y="1202503"/>
            <a:ext cx="3551237" cy="4743450"/>
            <a:chOff x="5202238" y="1384300"/>
            <a:chExt cx="3551237" cy="4743450"/>
          </a:xfrm>
        </p:grpSpPr>
        <p:sp>
          <p:nvSpPr>
            <p:cNvPr id="24580" name="Freeform 415"/>
            <p:cNvSpPr>
              <a:spLocks noChangeArrowheads="1"/>
            </p:cNvSpPr>
            <p:nvPr/>
          </p:nvSpPr>
          <p:spPr bwMode="auto">
            <a:xfrm>
              <a:off x="7004050" y="3527425"/>
              <a:ext cx="1314450" cy="674688"/>
            </a:xfrm>
            <a:custGeom>
              <a:avLst/>
              <a:gdLst>
                <a:gd name="T0" fmla="*/ 382 w 828"/>
                <a:gd name="T1" fmla="*/ 30 h 425"/>
                <a:gd name="T2" fmla="*/ 370 w 828"/>
                <a:gd name="T3" fmla="*/ 30 h 425"/>
                <a:gd name="T4" fmla="*/ 126 w 828"/>
                <a:gd name="T5" fmla="*/ 32 h 425"/>
                <a:gd name="T6" fmla="*/ 6 w 828"/>
                <a:gd name="T7" fmla="*/ 126 h 425"/>
                <a:gd name="T8" fmla="*/ 92 w 828"/>
                <a:gd name="T9" fmla="*/ 274 h 425"/>
                <a:gd name="T10" fmla="*/ 292 w 828"/>
                <a:gd name="T11" fmla="*/ 384 h 425"/>
                <a:gd name="T12" fmla="*/ 540 w 828"/>
                <a:gd name="T13" fmla="*/ 416 h 425"/>
                <a:gd name="T14" fmla="*/ 698 w 828"/>
                <a:gd name="T15" fmla="*/ 330 h 425"/>
                <a:gd name="T16" fmla="*/ 776 w 828"/>
                <a:gd name="T17" fmla="*/ 170 h 425"/>
                <a:gd name="T18" fmla="*/ 792 w 828"/>
                <a:gd name="T19" fmla="*/ 22 h 425"/>
                <a:gd name="T20" fmla="*/ 560 w 828"/>
                <a:gd name="T21" fmla="*/ 38 h 425"/>
                <a:gd name="T22" fmla="*/ 382 w 828"/>
                <a:gd name="T23" fmla="*/ 3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581" name="Freeform 416"/>
            <p:cNvSpPr>
              <a:spLocks noChangeArrowheads="1"/>
            </p:cNvSpPr>
            <p:nvPr/>
          </p:nvSpPr>
          <p:spPr bwMode="auto">
            <a:xfrm>
              <a:off x="7023100" y="2001838"/>
              <a:ext cx="1730375" cy="1125538"/>
            </a:xfrm>
            <a:custGeom>
              <a:avLst/>
              <a:gdLst>
                <a:gd name="T0" fmla="*/ 424 w 765"/>
                <a:gd name="T1" fmla="*/ 10 h 459"/>
                <a:gd name="T2" fmla="*/ 288 w 765"/>
                <a:gd name="T3" fmla="*/ 70 h 459"/>
                <a:gd name="T4" fmla="*/ 96 w 765"/>
                <a:gd name="T5" fmla="*/ 100 h 459"/>
                <a:gd name="T6" fmla="*/ 14 w 765"/>
                <a:gd name="T7" fmla="*/ 336 h 459"/>
                <a:gd name="T8" fmla="*/ 180 w 765"/>
                <a:gd name="T9" fmla="*/ 444 h 459"/>
                <a:gd name="T10" fmla="*/ 346 w 765"/>
                <a:gd name="T11" fmla="*/ 426 h 459"/>
                <a:gd name="T12" fmla="*/ 584 w 765"/>
                <a:gd name="T13" fmla="*/ 444 h 459"/>
                <a:gd name="T14" fmla="*/ 698 w 765"/>
                <a:gd name="T15" fmla="*/ 434 h 459"/>
                <a:gd name="T16" fmla="*/ 752 w 765"/>
                <a:gd name="T17" fmla="*/ 372 h 459"/>
                <a:gd name="T18" fmla="*/ 750 w 765"/>
                <a:gd name="T19" fmla="*/ 158 h 459"/>
                <a:gd name="T20" fmla="*/ 662 w 765"/>
                <a:gd name="T21" fmla="*/ 34 h 459"/>
                <a:gd name="T22" fmla="*/ 424 w 765"/>
                <a:gd name="T23" fmla="*/ 1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582" name="Freeform 417"/>
            <p:cNvSpPr>
              <a:spLocks noChangeArrowheads="1"/>
            </p:cNvSpPr>
            <p:nvPr/>
          </p:nvSpPr>
          <p:spPr bwMode="auto">
            <a:xfrm>
              <a:off x="5202238" y="1709738"/>
              <a:ext cx="1736725" cy="1071563"/>
            </a:xfrm>
            <a:custGeom>
              <a:avLst/>
              <a:gdLst>
                <a:gd name="T0" fmla="*/ 648 w 1036"/>
                <a:gd name="T1" fmla="*/ 11 h 675"/>
                <a:gd name="T2" fmla="*/ 390 w 1036"/>
                <a:gd name="T3" fmla="*/ 53 h 675"/>
                <a:gd name="T4" fmla="*/ 206 w 1036"/>
                <a:gd name="T5" fmla="*/ 129 h 675"/>
                <a:gd name="T6" fmla="*/ 152 w 1036"/>
                <a:gd name="T7" fmla="*/ 229 h 675"/>
                <a:gd name="T8" fmla="*/ 22 w 1036"/>
                <a:gd name="T9" fmla="*/ 297 h 675"/>
                <a:gd name="T10" fmla="*/ 18 w 1036"/>
                <a:gd name="T11" fmla="*/ 459 h 675"/>
                <a:gd name="T12" fmla="*/ 132 w 1036"/>
                <a:gd name="T13" fmla="*/ 489 h 675"/>
                <a:gd name="T14" fmla="*/ 458 w 1036"/>
                <a:gd name="T15" fmla="*/ 489 h 675"/>
                <a:gd name="T16" fmla="*/ 598 w 1036"/>
                <a:gd name="T17" fmla="*/ 555 h 675"/>
                <a:gd name="T18" fmla="*/ 752 w 1036"/>
                <a:gd name="T19" fmla="*/ 657 h 675"/>
                <a:gd name="T20" fmla="*/ 870 w 1036"/>
                <a:gd name="T21" fmla="*/ 661 h 675"/>
                <a:gd name="T22" fmla="*/ 952 w 1036"/>
                <a:gd name="T23" fmla="*/ 603 h 675"/>
                <a:gd name="T24" fmla="*/ 992 w 1036"/>
                <a:gd name="T25" fmla="*/ 445 h 675"/>
                <a:gd name="T26" fmla="*/ 1018 w 1036"/>
                <a:gd name="T27" fmla="*/ 291 h 675"/>
                <a:gd name="T28" fmla="*/ 1022 w 1036"/>
                <a:gd name="T29" fmla="*/ 107 h 675"/>
                <a:gd name="T30" fmla="*/ 934 w 1036"/>
                <a:gd name="T31" fmla="*/ 17 h 675"/>
                <a:gd name="T32" fmla="*/ 776 w 1036"/>
                <a:gd name="T33" fmla="*/ 3 h 675"/>
                <a:gd name="T34" fmla="*/ 648 w 1036"/>
                <a:gd name="T35" fmla="*/ 11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24583" name="Group 418"/>
            <p:cNvGrpSpPr/>
            <p:nvPr/>
          </p:nvGrpSpPr>
          <p:grpSpPr bwMode="auto">
            <a:xfrm>
              <a:off x="5278438" y="2974975"/>
              <a:ext cx="1458912" cy="933450"/>
              <a:chOff x="2889" y="1631"/>
              <a:chExt cx="980" cy="743"/>
            </a:xfrm>
          </p:grpSpPr>
          <p:sp>
            <p:nvSpPr>
              <p:cNvPr id="24584" name="Rectangle 419"/>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24585" name="AutoShape 420"/>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solidFill>
                    <a:srgbClr val="00CCFF"/>
                  </a:solidFill>
                  <a:latin typeface="Arial" panose="020B0604020202020204" pitchFamily="34" charset="0"/>
                  <a:ea typeface="MS PGothic" panose="020B0600070205080204" pitchFamily="34" charset="-128"/>
                </a:endParaRPr>
              </a:p>
            </p:txBody>
          </p:sp>
        </p:grpSp>
        <p:sp>
          <p:nvSpPr>
            <p:cNvPr id="24586" name="Line 421"/>
            <p:cNvSpPr>
              <a:spLocks noChangeShapeType="1"/>
            </p:cNvSpPr>
            <p:nvPr/>
          </p:nvSpPr>
          <p:spPr bwMode="auto">
            <a:xfrm>
              <a:off x="7396163" y="3813175"/>
              <a:ext cx="163512" cy="1206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587" name="Line 422"/>
            <p:cNvSpPr>
              <a:spLocks noChangeShapeType="1"/>
            </p:cNvSpPr>
            <p:nvPr/>
          </p:nvSpPr>
          <p:spPr bwMode="auto">
            <a:xfrm>
              <a:off x="7493000" y="3733800"/>
              <a:ext cx="2794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588" name="Line 423"/>
            <p:cNvSpPr>
              <a:spLocks noChangeShapeType="1"/>
            </p:cNvSpPr>
            <p:nvPr/>
          </p:nvSpPr>
          <p:spPr bwMode="auto">
            <a:xfrm flipV="1">
              <a:off x="7729538" y="3819525"/>
              <a:ext cx="134937" cy="1047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589" name="Line 424"/>
            <p:cNvSpPr>
              <a:spLocks noChangeShapeType="1"/>
            </p:cNvSpPr>
            <p:nvPr/>
          </p:nvSpPr>
          <p:spPr bwMode="auto">
            <a:xfrm>
              <a:off x="6427788" y="3740150"/>
              <a:ext cx="67945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590" name="Line 425"/>
            <p:cNvSpPr>
              <a:spLocks noChangeShapeType="1"/>
            </p:cNvSpPr>
            <p:nvPr/>
          </p:nvSpPr>
          <p:spPr bwMode="auto">
            <a:xfrm>
              <a:off x="6723063" y="2587625"/>
              <a:ext cx="509587" cy="31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591" name="Line 426"/>
            <p:cNvSpPr>
              <a:spLocks noChangeShapeType="1"/>
            </p:cNvSpPr>
            <p:nvPr/>
          </p:nvSpPr>
          <p:spPr bwMode="auto">
            <a:xfrm>
              <a:off x="6289675" y="2403475"/>
              <a:ext cx="152400" cy="952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592" name="Freeform 427"/>
            <p:cNvSpPr>
              <a:spLocks noChangeArrowheads="1"/>
            </p:cNvSpPr>
            <p:nvPr/>
          </p:nvSpPr>
          <p:spPr bwMode="auto">
            <a:xfrm>
              <a:off x="5497513" y="4378325"/>
              <a:ext cx="3079750" cy="1665288"/>
            </a:xfrm>
            <a:custGeom>
              <a:avLst/>
              <a:gdLst>
                <a:gd name="T0" fmla="*/ 952 w 1940"/>
                <a:gd name="T1" fmla="*/ 26 h 1049"/>
                <a:gd name="T2" fmla="*/ 755 w 1940"/>
                <a:gd name="T3" fmla="*/ 125 h 1049"/>
                <a:gd name="T4" fmla="*/ 488 w 1940"/>
                <a:gd name="T5" fmla="*/ 68 h 1049"/>
                <a:gd name="T6" fmla="*/ 158 w 1940"/>
                <a:gd name="T7" fmla="*/ 101 h 1049"/>
                <a:gd name="T8" fmla="*/ 14 w 1940"/>
                <a:gd name="T9" fmla="*/ 389 h 1049"/>
                <a:gd name="T10" fmla="*/ 71 w 1940"/>
                <a:gd name="T11" fmla="*/ 648 h 1049"/>
                <a:gd name="T12" fmla="*/ 288 w 1940"/>
                <a:gd name="T13" fmla="*/ 706 h 1049"/>
                <a:gd name="T14" fmla="*/ 568 w 1940"/>
                <a:gd name="T15" fmla="*/ 893 h 1049"/>
                <a:gd name="T16" fmla="*/ 996 w 1940"/>
                <a:gd name="T17" fmla="*/ 1014 h 1049"/>
                <a:gd name="T18" fmla="*/ 1433 w 1940"/>
                <a:gd name="T19" fmla="*/ 1031 h 1049"/>
                <a:gd name="T20" fmla="*/ 1739 w 1940"/>
                <a:gd name="T21" fmla="*/ 907 h 1049"/>
                <a:gd name="T22" fmla="*/ 1923 w 1940"/>
                <a:gd name="T23" fmla="*/ 714 h 1049"/>
                <a:gd name="T24" fmla="*/ 1839 w 1940"/>
                <a:gd name="T25" fmla="*/ 251 h 1049"/>
                <a:gd name="T26" fmla="*/ 1566 w 1940"/>
                <a:gd name="T27" fmla="*/ 114 h 1049"/>
                <a:gd name="T28" fmla="*/ 1263 w 1940"/>
                <a:gd name="T29" fmla="*/ 15 h 1049"/>
                <a:gd name="T30" fmla="*/ 952 w 1940"/>
                <a:gd name="T31" fmla="*/ 26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593" name="Line 428"/>
            <p:cNvSpPr>
              <a:spLocks noChangeShapeType="1"/>
            </p:cNvSpPr>
            <p:nvPr/>
          </p:nvSpPr>
          <p:spPr bwMode="auto">
            <a:xfrm rot="-5400000">
              <a:off x="7845424" y="5159375"/>
              <a:ext cx="523875" cy="1397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594" name="Line 429"/>
            <p:cNvSpPr>
              <a:spLocks noChangeShapeType="1"/>
            </p:cNvSpPr>
            <p:nvPr/>
          </p:nvSpPr>
          <p:spPr bwMode="auto">
            <a:xfrm rot="5400000" flipV="1">
              <a:off x="7991475" y="5440363"/>
              <a:ext cx="3175" cy="85725"/>
            </a:xfrm>
            <a:prstGeom prst="line">
              <a:avLst/>
            </a:prstGeom>
            <a:noFill/>
            <a:ln w="12700">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595" name="Line 430"/>
            <p:cNvSpPr>
              <a:spLocks noChangeShapeType="1"/>
            </p:cNvSpPr>
            <p:nvPr/>
          </p:nvSpPr>
          <p:spPr bwMode="auto">
            <a:xfrm rot="-5400000">
              <a:off x="8177213" y="5116513"/>
              <a:ext cx="0" cy="1143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596" name="Line 431"/>
            <p:cNvSpPr>
              <a:spLocks noChangeShapeType="1"/>
            </p:cNvSpPr>
            <p:nvPr/>
          </p:nvSpPr>
          <p:spPr bwMode="auto">
            <a:xfrm>
              <a:off x="7358063" y="4697413"/>
              <a:ext cx="390525" cy="1841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597" name="Line 432"/>
            <p:cNvSpPr>
              <a:spLocks noChangeShapeType="1"/>
            </p:cNvSpPr>
            <p:nvPr/>
          </p:nvSpPr>
          <p:spPr bwMode="auto">
            <a:xfrm flipV="1">
              <a:off x="6737350" y="4684713"/>
              <a:ext cx="322263" cy="19843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598" name="Line 433"/>
            <p:cNvSpPr>
              <a:spLocks noChangeShapeType="1"/>
            </p:cNvSpPr>
            <p:nvPr/>
          </p:nvSpPr>
          <p:spPr bwMode="auto">
            <a:xfrm flipV="1">
              <a:off x="6780213" y="4976813"/>
              <a:ext cx="97155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599" name="Line 435"/>
            <p:cNvSpPr>
              <a:spLocks noChangeShapeType="1"/>
            </p:cNvSpPr>
            <p:nvPr/>
          </p:nvSpPr>
          <p:spPr bwMode="auto">
            <a:xfrm>
              <a:off x="6100763" y="4773613"/>
              <a:ext cx="263525" cy="857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00" name="Line 436"/>
            <p:cNvSpPr>
              <a:spLocks noChangeShapeType="1"/>
            </p:cNvSpPr>
            <p:nvPr/>
          </p:nvSpPr>
          <p:spPr bwMode="auto">
            <a:xfrm flipV="1">
              <a:off x="5842000" y="4983163"/>
              <a:ext cx="412750" cy="1270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01" name="Line 439"/>
            <p:cNvSpPr>
              <a:spLocks noChangeShapeType="1"/>
            </p:cNvSpPr>
            <p:nvPr/>
          </p:nvSpPr>
          <p:spPr bwMode="auto">
            <a:xfrm flipH="1">
              <a:off x="6267450" y="5070475"/>
              <a:ext cx="142875" cy="1984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02" name="Line 440"/>
            <p:cNvSpPr>
              <a:spLocks noChangeShapeType="1"/>
            </p:cNvSpPr>
            <p:nvPr/>
          </p:nvSpPr>
          <p:spPr bwMode="auto">
            <a:xfrm flipH="1" flipV="1">
              <a:off x="6588125" y="5097463"/>
              <a:ext cx="74613" cy="17303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03" name="Line 441"/>
            <p:cNvSpPr>
              <a:spLocks noChangeShapeType="1"/>
            </p:cNvSpPr>
            <p:nvPr/>
          </p:nvSpPr>
          <p:spPr bwMode="auto">
            <a:xfrm>
              <a:off x="6743700" y="5053013"/>
              <a:ext cx="503238" cy="2698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04" name="Line 443"/>
            <p:cNvSpPr>
              <a:spLocks noChangeShapeType="1"/>
            </p:cNvSpPr>
            <p:nvPr/>
          </p:nvSpPr>
          <p:spPr bwMode="auto">
            <a:xfrm>
              <a:off x="6281738" y="3522663"/>
              <a:ext cx="0" cy="1317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05" name="Line 444"/>
            <p:cNvSpPr>
              <a:spLocks noChangeShapeType="1"/>
            </p:cNvSpPr>
            <p:nvPr/>
          </p:nvSpPr>
          <p:spPr bwMode="auto">
            <a:xfrm flipV="1">
              <a:off x="7577138" y="2492375"/>
              <a:ext cx="123825" cy="8731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06" name="Line 445"/>
            <p:cNvSpPr>
              <a:spLocks noChangeShapeType="1"/>
            </p:cNvSpPr>
            <p:nvPr/>
          </p:nvSpPr>
          <p:spPr bwMode="auto">
            <a:xfrm>
              <a:off x="7405688" y="2665413"/>
              <a:ext cx="0" cy="825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07" name="Line 446"/>
            <p:cNvSpPr>
              <a:spLocks noChangeShapeType="1"/>
            </p:cNvSpPr>
            <p:nvPr/>
          </p:nvSpPr>
          <p:spPr bwMode="auto">
            <a:xfrm flipV="1">
              <a:off x="7577138" y="2562225"/>
              <a:ext cx="263525" cy="2889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08" name="Line 447"/>
            <p:cNvSpPr>
              <a:spLocks noChangeShapeType="1"/>
            </p:cNvSpPr>
            <p:nvPr/>
          </p:nvSpPr>
          <p:spPr bwMode="auto">
            <a:xfrm>
              <a:off x="7942263" y="2560638"/>
              <a:ext cx="0" cy="1968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09" name="Line 448"/>
            <p:cNvSpPr>
              <a:spLocks noChangeShapeType="1"/>
            </p:cNvSpPr>
            <p:nvPr/>
          </p:nvSpPr>
          <p:spPr bwMode="auto">
            <a:xfrm>
              <a:off x="7596188" y="2867025"/>
              <a:ext cx="18891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10" name="Line 449"/>
            <p:cNvSpPr>
              <a:spLocks noChangeShapeType="1"/>
            </p:cNvSpPr>
            <p:nvPr/>
          </p:nvSpPr>
          <p:spPr bwMode="auto">
            <a:xfrm flipV="1">
              <a:off x="5891213" y="3733800"/>
              <a:ext cx="168275" cy="31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11" name="Line 450"/>
            <p:cNvSpPr>
              <a:spLocks noChangeShapeType="1"/>
            </p:cNvSpPr>
            <p:nvPr/>
          </p:nvSpPr>
          <p:spPr bwMode="auto">
            <a:xfrm>
              <a:off x="8150225" y="2857500"/>
              <a:ext cx="177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12" name="Line 451"/>
            <p:cNvSpPr>
              <a:spLocks noChangeShapeType="1"/>
            </p:cNvSpPr>
            <p:nvPr/>
          </p:nvSpPr>
          <p:spPr bwMode="auto">
            <a:xfrm flipH="1">
              <a:off x="7296150" y="2933700"/>
              <a:ext cx="98425" cy="7048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13" name="Line 452"/>
            <p:cNvSpPr>
              <a:spLocks noChangeShapeType="1"/>
            </p:cNvSpPr>
            <p:nvPr/>
          </p:nvSpPr>
          <p:spPr bwMode="auto">
            <a:xfrm flipH="1">
              <a:off x="7888288" y="2933700"/>
              <a:ext cx="111125" cy="7270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14" name="Line 541"/>
            <p:cNvSpPr>
              <a:spLocks noChangeShapeType="1"/>
            </p:cNvSpPr>
            <p:nvPr/>
          </p:nvSpPr>
          <p:spPr bwMode="auto">
            <a:xfrm flipV="1">
              <a:off x="7272338" y="4075113"/>
              <a:ext cx="227012" cy="4365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24615" name="Group 590"/>
            <p:cNvGrpSpPr/>
            <p:nvPr/>
          </p:nvGrpSpPr>
          <p:grpSpPr bwMode="auto">
            <a:xfrm flipH="1">
              <a:off x="5775325" y="4533900"/>
              <a:ext cx="414337" cy="373063"/>
              <a:chOff x="2839" y="3501"/>
              <a:chExt cx="755" cy="803"/>
            </a:xfrm>
          </p:grpSpPr>
          <p:pic>
            <p:nvPicPr>
              <p:cNvPr id="24616" name="Picture 591"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17" name="Freeform 592"/>
              <p:cNvSpPr>
                <a:spLocks noChangeArrowheads="1"/>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Lst>
                <a:ahLst/>
                <a:cxnLst>
                  <a:cxn ang="0">
                    <a:pos x="T0" y="T1"/>
                  </a:cxn>
                  <a:cxn ang="0">
                    <a:pos x="T2" y="T3"/>
                  </a:cxn>
                  <a:cxn ang="0">
                    <a:pos x="T4" y="T5"/>
                  </a:cxn>
                  <a:cxn ang="0">
                    <a:pos x="T6" y="T7"/>
                  </a:cxn>
                  <a:cxn ang="0">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24618" name="Group 593"/>
            <p:cNvGrpSpPr/>
            <p:nvPr/>
          </p:nvGrpSpPr>
          <p:grpSpPr bwMode="auto">
            <a:xfrm flipH="1">
              <a:off x="5457825" y="4954588"/>
              <a:ext cx="482600" cy="406400"/>
              <a:chOff x="2839" y="3501"/>
              <a:chExt cx="755" cy="803"/>
            </a:xfrm>
          </p:grpSpPr>
          <p:pic>
            <p:nvPicPr>
              <p:cNvPr id="24619" name="Picture 594"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20" name="Freeform 595"/>
              <p:cNvSpPr>
                <a:spLocks noChangeArrowheads="1"/>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Lst>
                <a:ahLst/>
                <a:cxnLst>
                  <a:cxn ang="0">
                    <a:pos x="T0" y="T1"/>
                  </a:cxn>
                  <a:cxn ang="0">
                    <a:pos x="T2" y="T3"/>
                  </a:cxn>
                  <a:cxn ang="0">
                    <a:pos x="T4" y="T5"/>
                  </a:cxn>
                  <a:cxn ang="0">
                    <a:pos x="T6" y="T7"/>
                  </a:cxn>
                  <a:cxn ang="0">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24621" name="Group 596"/>
            <p:cNvGrpSpPr/>
            <p:nvPr/>
          </p:nvGrpSpPr>
          <p:grpSpPr bwMode="auto">
            <a:xfrm flipH="1">
              <a:off x="5935663" y="5256213"/>
              <a:ext cx="427037" cy="349250"/>
              <a:chOff x="2839" y="3501"/>
              <a:chExt cx="755" cy="803"/>
            </a:xfrm>
          </p:grpSpPr>
          <p:pic>
            <p:nvPicPr>
              <p:cNvPr id="24622" name="Picture 597"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23" name="Freeform 598"/>
              <p:cNvSpPr>
                <a:spLocks noChangeArrowheads="1"/>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Lst>
                <a:ahLst/>
                <a:cxnLst>
                  <a:cxn ang="0">
                    <a:pos x="T0" y="T1"/>
                  </a:cxn>
                  <a:cxn ang="0">
                    <a:pos x="T2" y="T3"/>
                  </a:cxn>
                  <a:cxn ang="0">
                    <a:pos x="T4" y="T5"/>
                  </a:cxn>
                  <a:cxn ang="0">
                    <a:pos x="T6" y="T7"/>
                  </a:cxn>
                  <a:cxn ang="0">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24624" name="Group 599"/>
            <p:cNvGrpSpPr/>
            <p:nvPr/>
          </p:nvGrpSpPr>
          <p:grpSpPr bwMode="auto">
            <a:xfrm>
              <a:off x="6550025" y="5238750"/>
              <a:ext cx="427037" cy="350838"/>
              <a:chOff x="2839" y="3501"/>
              <a:chExt cx="755" cy="803"/>
            </a:xfrm>
          </p:grpSpPr>
          <p:pic>
            <p:nvPicPr>
              <p:cNvPr id="24625" name="Picture 600"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26" name="Freeform 601"/>
              <p:cNvSpPr>
                <a:spLocks noChangeArrowheads="1"/>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Lst>
                <a:ahLst/>
                <a:cxnLst>
                  <a:cxn ang="0">
                    <a:pos x="T0" y="T1"/>
                  </a:cxn>
                  <a:cxn ang="0">
                    <a:pos x="T2" y="T3"/>
                  </a:cxn>
                  <a:cxn ang="0">
                    <a:pos x="T4" y="T5"/>
                  </a:cxn>
                  <a:cxn ang="0">
                    <a:pos x="T6" y="T7"/>
                  </a:cxn>
                  <a:cxn ang="0">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pic>
          <p:nvPicPr>
            <p:cNvPr id="24627" name="Picture 603" descr="car_icon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2063" y="1720850"/>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628" name="Group 652"/>
            <p:cNvGrpSpPr/>
            <p:nvPr/>
          </p:nvGrpSpPr>
          <p:grpSpPr bwMode="auto">
            <a:xfrm>
              <a:off x="5613400" y="1546225"/>
              <a:ext cx="415925" cy="385763"/>
              <a:chOff x="2751" y="1851"/>
              <a:chExt cx="462" cy="478"/>
            </a:xfrm>
          </p:grpSpPr>
          <p:pic>
            <p:nvPicPr>
              <p:cNvPr id="24629" name="Picture 653" descr="iphone_stylized_small"/>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30" name="Picture 654" descr="antenna_radiation_stylize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631" name="Group 665"/>
            <p:cNvGrpSpPr/>
            <p:nvPr/>
          </p:nvGrpSpPr>
          <p:grpSpPr bwMode="auto">
            <a:xfrm>
              <a:off x="7689850" y="2395538"/>
              <a:ext cx="390525" cy="169863"/>
              <a:chOff x="4650" y="1129"/>
              <a:chExt cx="246" cy="95"/>
            </a:xfrm>
          </p:grpSpPr>
          <p:sp>
            <p:nvSpPr>
              <p:cNvPr id="2463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sp>
            <p:nvSpPr>
              <p:cNvPr id="2463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ea typeface="MS PGothic" panose="020B0600070205080204" pitchFamily="34" charset="-128"/>
                </a:endParaRPr>
              </a:p>
            </p:txBody>
          </p:sp>
          <p:sp>
            <p:nvSpPr>
              <p:cNvPr id="2463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grpSp>
            <p:nvGrpSpPr>
              <p:cNvPr id="24635" name="Group 659"/>
              <p:cNvGrpSpPr/>
              <p:nvPr/>
            </p:nvGrpSpPr>
            <p:grpSpPr bwMode="auto">
              <a:xfrm>
                <a:off x="4699" y="1145"/>
                <a:ext cx="138" cy="29"/>
                <a:chOff x="2468" y="1332"/>
                <a:chExt cx="310" cy="60"/>
              </a:xfrm>
            </p:grpSpPr>
            <p:sp>
              <p:nvSpPr>
                <p:cNvPr id="24636" name="Freeform 660"/>
                <p:cNvSpPr>
                  <a:spLocks noChangeArrowheads="1"/>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Lst>
                  <a:ahLst/>
                  <a:cxnLst>
                    <a:cxn ang="0">
                      <a:pos x="T0" y="T1"/>
                    </a:cxn>
                    <a:cxn ang="0">
                      <a:pos x="T2" y="T3"/>
                    </a:cxn>
                    <a:cxn ang="0">
                      <a:pos x="T4" y="T5"/>
                    </a:cxn>
                    <a:cxn ang="0">
                      <a:pos x="T6" y="T7"/>
                    </a:cxn>
                  </a:cxnLst>
                  <a:rect l="0" t="0" r="r" b="b"/>
                  <a:pathLst>
                    <a:path w="310" h="60">
                      <a:moveTo>
                        <a:pt x="0" y="60"/>
                      </a:moveTo>
                      <a:lnTo>
                        <a:pt x="96" y="60"/>
                      </a:lnTo>
                      <a:lnTo>
                        <a:pt x="192" y="0"/>
                      </a:lnTo>
                      <a:lnTo>
                        <a:pt x="31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637" name="Freeform 661"/>
                <p:cNvSpPr>
                  <a:spLocks noChangeArrowheads="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Lst>
                  <a:ahLst/>
                  <a:cxnLst>
                    <a:cxn ang="0">
                      <a:pos x="T0" y="T1"/>
                    </a:cxn>
                    <a:cxn ang="0">
                      <a:pos x="T2" y="T3"/>
                    </a:cxn>
                    <a:cxn ang="0">
                      <a:pos x="T4" y="T5"/>
                    </a:cxn>
                    <a:cxn ang="0">
                      <a:pos x="T6" y="T7"/>
                    </a:cxn>
                  </a:cxnLst>
                  <a:rect l="0" t="0" r="r" b="b"/>
                  <a:pathLst>
                    <a:path w="282" h="60">
                      <a:moveTo>
                        <a:pt x="0" y="0"/>
                      </a:moveTo>
                      <a:lnTo>
                        <a:pt x="96" y="0"/>
                      </a:lnTo>
                      <a:lnTo>
                        <a:pt x="192" y="60"/>
                      </a:lnTo>
                      <a:lnTo>
                        <a:pt x="282" y="6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24638" name="Line 662"/>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39" name="Line 663"/>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4640" name="Group 666"/>
            <p:cNvGrpSpPr/>
            <p:nvPr/>
          </p:nvGrpSpPr>
          <p:grpSpPr bwMode="auto">
            <a:xfrm>
              <a:off x="7762875" y="2757488"/>
              <a:ext cx="390525" cy="176213"/>
              <a:chOff x="4650" y="1129"/>
              <a:chExt cx="246" cy="95"/>
            </a:xfrm>
          </p:grpSpPr>
          <p:sp>
            <p:nvSpPr>
              <p:cNvPr id="2464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sp>
            <p:nvSpPr>
              <p:cNvPr id="2464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ea typeface="MS PGothic" panose="020B0600070205080204" pitchFamily="34" charset="-128"/>
                </a:endParaRPr>
              </a:p>
            </p:txBody>
          </p:sp>
          <p:sp>
            <p:nvSpPr>
              <p:cNvPr id="2464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grpSp>
            <p:nvGrpSpPr>
              <p:cNvPr id="24644" name="Group 670"/>
              <p:cNvGrpSpPr/>
              <p:nvPr/>
            </p:nvGrpSpPr>
            <p:grpSpPr bwMode="auto">
              <a:xfrm>
                <a:off x="4699" y="1145"/>
                <a:ext cx="138" cy="29"/>
                <a:chOff x="2468" y="1332"/>
                <a:chExt cx="310" cy="60"/>
              </a:xfrm>
            </p:grpSpPr>
            <p:sp>
              <p:nvSpPr>
                <p:cNvPr id="24645" name="Freeform 671"/>
                <p:cNvSpPr>
                  <a:spLocks noChangeArrowheads="1"/>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Lst>
                  <a:ahLst/>
                  <a:cxnLst>
                    <a:cxn ang="0">
                      <a:pos x="T0" y="T1"/>
                    </a:cxn>
                    <a:cxn ang="0">
                      <a:pos x="T2" y="T3"/>
                    </a:cxn>
                    <a:cxn ang="0">
                      <a:pos x="T4" y="T5"/>
                    </a:cxn>
                    <a:cxn ang="0">
                      <a:pos x="T6" y="T7"/>
                    </a:cxn>
                  </a:cxnLst>
                  <a:rect l="0" t="0" r="r" b="b"/>
                  <a:pathLst>
                    <a:path w="310" h="60">
                      <a:moveTo>
                        <a:pt x="0" y="60"/>
                      </a:moveTo>
                      <a:lnTo>
                        <a:pt x="96" y="60"/>
                      </a:lnTo>
                      <a:lnTo>
                        <a:pt x="192" y="0"/>
                      </a:lnTo>
                      <a:lnTo>
                        <a:pt x="31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646" name="Freeform 672"/>
                <p:cNvSpPr>
                  <a:spLocks noChangeArrowheads="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Lst>
                  <a:ahLst/>
                  <a:cxnLst>
                    <a:cxn ang="0">
                      <a:pos x="T0" y="T1"/>
                    </a:cxn>
                    <a:cxn ang="0">
                      <a:pos x="T2" y="T3"/>
                    </a:cxn>
                    <a:cxn ang="0">
                      <a:pos x="T4" y="T5"/>
                    </a:cxn>
                    <a:cxn ang="0">
                      <a:pos x="T6" y="T7"/>
                    </a:cxn>
                  </a:cxnLst>
                  <a:rect l="0" t="0" r="r" b="b"/>
                  <a:pathLst>
                    <a:path w="282" h="60">
                      <a:moveTo>
                        <a:pt x="0" y="0"/>
                      </a:moveTo>
                      <a:lnTo>
                        <a:pt x="96" y="0"/>
                      </a:lnTo>
                      <a:lnTo>
                        <a:pt x="192" y="60"/>
                      </a:lnTo>
                      <a:lnTo>
                        <a:pt x="282" y="6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24647" name="Line 673"/>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48" name="Line 674"/>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4649" name="Group 675"/>
            <p:cNvGrpSpPr/>
            <p:nvPr/>
          </p:nvGrpSpPr>
          <p:grpSpPr bwMode="auto">
            <a:xfrm>
              <a:off x="7204075" y="2493963"/>
              <a:ext cx="390525" cy="169863"/>
              <a:chOff x="4650" y="1129"/>
              <a:chExt cx="246" cy="95"/>
            </a:xfrm>
          </p:grpSpPr>
          <p:sp>
            <p:nvSpPr>
              <p:cNvPr id="2465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sp>
            <p:nvSpPr>
              <p:cNvPr id="2465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ea typeface="MS PGothic" panose="020B0600070205080204" pitchFamily="34" charset="-128"/>
                </a:endParaRPr>
              </a:p>
            </p:txBody>
          </p:sp>
          <p:sp>
            <p:nvSpPr>
              <p:cNvPr id="2465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grpSp>
            <p:nvGrpSpPr>
              <p:cNvPr id="24653" name="Group 679"/>
              <p:cNvGrpSpPr/>
              <p:nvPr/>
            </p:nvGrpSpPr>
            <p:grpSpPr bwMode="auto">
              <a:xfrm>
                <a:off x="4699" y="1145"/>
                <a:ext cx="138" cy="29"/>
                <a:chOff x="2468" y="1332"/>
                <a:chExt cx="310" cy="60"/>
              </a:xfrm>
            </p:grpSpPr>
            <p:sp>
              <p:nvSpPr>
                <p:cNvPr id="24654" name="Freeform 680"/>
                <p:cNvSpPr>
                  <a:spLocks noChangeArrowheads="1"/>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Lst>
                  <a:ahLst/>
                  <a:cxnLst>
                    <a:cxn ang="0">
                      <a:pos x="T0" y="T1"/>
                    </a:cxn>
                    <a:cxn ang="0">
                      <a:pos x="T2" y="T3"/>
                    </a:cxn>
                    <a:cxn ang="0">
                      <a:pos x="T4" y="T5"/>
                    </a:cxn>
                    <a:cxn ang="0">
                      <a:pos x="T6" y="T7"/>
                    </a:cxn>
                  </a:cxnLst>
                  <a:rect l="0" t="0" r="r" b="b"/>
                  <a:pathLst>
                    <a:path w="310" h="60">
                      <a:moveTo>
                        <a:pt x="0" y="60"/>
                      </a:moveTo>
                      <a:lnTo>
                        <a:pt x="96" y="60"/>
                      </a:lnTo>
                      <a:lnTo>
                        <a:pt x="192" y="0"/>
                      </a:lnTo>
                      <a:lnTo>
                        <a:pt x="31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655" name="Freeform 681"/>
                <p:cNvSpPr>
                  <a:spLocks noChangeArrowheads="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Lst>
                  <a:ahLst/>
                  <a:cxnLst>
                    <a:cxn ang="0">
                      <a:pos x="T0" y="T1"/>
                    </a:cxn>
                    <a:cxn ang="0">
                      <a:pos x="T2" y="T3"/>
                    </a:cxn>
                    <a:cxn ang="0">
                      <a:pos x="T4" y="T5"/>
                    </a:cxn>
                    <a:cxn ang="0">
                      <a:pos x="T6" y="T7"/>
                    </a:cxn>
                  </a:cxnLst>
                  <a:rect l="0" t="0" r="r" b="b"/>
                  <a:pathLst>
                    <a:path w="282" h="60">
                      <a:moveTo>
                        <a:pt x="0" y="0"/>
                      </a:moveTo>
                      <a:lnTo>
                        <a:pt x="96" y="0"/>
                      </a:lnTo>
                      <a:lnTo>
                        <a:pt x="192" y="60"/>
                      </a:lnTo>
                      <a:lnTo>
                        <a:pt x="282" y="6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24656" name="Line 682"/>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57" name="Line 683"/>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4658" name="Group 684"/>
            <p:cNvGrpSpPr/>
            <p:nvPr/>
          </p:nvGrpSpPr>
          <p:grpSpPr bwMode="auto">
            <a:xfrm>
              <a:off x="7215188" y="2757488"/>
              <a:ext cx="390525" cy="169863"/>
              <a:chOff x="4650" y="1129"/>
              <a:chExt cx="246" cy="95"/>
            </a:xfrm>
          </p:grpSpPr>
          <p:sp>
            <p:nvSpPr>
              <p:cNvPr id="2465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sp>
            <p:nvSpPr>
              <p:cNvPr id="2466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ea typeface="MS PGothic" panose="020B0600070205080204" pitchFamily="34" charset="-128"/>
                </a:endParaRPr>
              </a:p>
            </p:txBody>
          </p:sp>
          <p:sp>
            <p:nvSpPr>
              <p:cNvPr id="2466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grpSp>
            <p:nvGrpSpPr>
              <p:cNvPr id="24662" name="Group 688"/>
              <p:cNvGrpSpPr/>
              <p:nvPr/>
            </p:nvGrpSpPr>
            <p:grpSpPr bwMode="auto">
              <a:xfrm>
                <a:off x="4699" y="1145"/>
                <a:ext cx="138" cy="29"/>
                <a:chOff x="2468" y="1332"/>
                <a:chExt cx="310" cy="60"/>
              </a:xfrm>
            </p:grpSpPr>
            <p:sp>
              <p:nvSpPr>
                <p:cNvPr id="24663" name="Freeform 689"/>
                <p:cNvSpPr>
                  <a:spLocks noChangeArrowheads="1"/>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Lst>
                  <a:ahLst/>
                  <a:cxnLst>
                    <a:cxn ang="0">
                      <a:pos x="T0" y="T1"/>
                    </a:cxn>
                    <a:cxn ang="0">
                      <a:pos x="T2" y="T3"/>
                    </a:cxn>
                    <a:cxn ang="0">
                      <a:pos x="T4" y="T5"/>
                    </a:cxn>
                    <a:cxn ang="0">
                      <a:pos x="T6" y="T7"/>
                    </a:cxn>
                  </a:cxnLst>
                  <a:rect l="0" t="0" r="r" b="b"/>
                  <a:pathLst>
                    <a:path w="310" h="60">
                      <a:moveTo>
                        <a:pt x="0" y="60"/>
                      </a:moveTo>
                      <a:lnTo>
                        <a:pt x="96" y="60"/>
                      </a:lnTo>
                      <a:lnTo>
                        <a:pt x="192" y="0"/>
                      </a:lnTo>
                      <a:lnTo>
                        <a:pt x="31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664" name="Freeform 690"/>
                <p:cNvSpPr>
                  <a:spLocks noChangeArrowheads="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Lst>
                  <a:ahLst/>
                  <a:cxnLst>
                    <a:cxn ang="0">
                      <a:pos x="T0" y="T1"/>
                    </a:cxn>
                    <a:cxn ang="0">
                      <a:pos x="T2" y="T3"/>
                    </a:cxn>
                    <a:cxn ang="0">
                      <a:pos x="T4" y="T5"/>
                    </a:cxn>
                    <a:cxn ang="0">
                      <a:pos x="T6" y="T7"/>
                    </a:cxn>
                  </a:cxnLst>
                  <a:rect l="0" t="0" r="r" b="b"/>
                  <a:pathLst>
                    <a:path w="282" h="60">
                      <a:moveTo>
                        <a:pt x="0" y="0"/>
                      </a:moveTo>
                      <a:lnTo>
                        <a:pt x="96" y="0"/>
                      </a:lnTo>
                      <a:lnTo>
                        <a:pt x="192" y="60"/>
                      </a:lnTo>
                      <a:lnTo>
                        <a:pt x="282" y="6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24665" name="Line 691"/>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66" name="Line 692"/>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24667" name="Line 693"/>
            <p:cNvSpPr>
              <a:spLocks noChangeShapeType="1"/>
            </p:cNvSpPr>
            <p:nvPr/>
          </p:nvSpPr>
          <p:spPr bwMode="auto">
            <a:xfrm>
              <a:off x="8345488" y="2855913"/>
              <a:ext cx="177800" cy="0"/>
            </a:xfrm>
            <a:prstGeom prst="line">
              <a:avLst/>
            </a:prstGeom>
            <a:noFill/>
            <a:ln w="9525">
              <a:solidFill>
                <a:schemeClr val="bg2"/>
              </a:solidFill>
              <a:prstDash val="dash"/>
              <a:round/>
            </a:ln>
            <a:extLst>
              <a:ext uri="{909E8E84-426E-40DD-AFC4-6F175D3DCCD1}">
                <a14:hiddenFill xmlns:a14="http://schemas.microsoft.com/office/drawing/2010/main">
                  <a:noFill/>
                </a14:hiddenFill>
              </a:ext>
            </a:extLst>
          </p:spPr>
          <p:txBody>
            <a:bodyPr/>
            <a:lstStyle/>
            <a:p>
              <a:endParaRPr lang="zh-CN" altLang="en-US"/>
            </a:p>
          </p:txBody>
        </p:sp>
        <p:grpSp>
          <p:nvGrpSpPr>
            <p:cNvPr id="24668" name="Group 694"/>
            <p:cNvGrpSpPr/>
            <p:nvPr/>
          </p:nvGrpSpPr>
          <p:grpSpPr bwMode="auto">
            <a:xfrm>
              <a:off x="7400925" y="3911600"/>
              <a:ext cx="485775" cy="203200"/>
              <a:chOff x="4650" y="1129"/>
              <a:chExt cx="246" cy="95"/>
            </a:xfrm>
          </p:grpSpPr>
          <p:sp>
            <p:nvSpPr>
              <p:cNvPr id="2466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sp>
            <p:nvSpPr>
              <p:cNvPr id="2467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ea typeface="MS PGothic" panose="020B0600070205080204" pitchFamily="34" charset="-128"/>
                </a:endParaRPr>
              </a:p>
            </p:txBody>
          </p:sp>
          <p:sp>
            <p:nvSpPr>
              <p:cNvPr id="2467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grpSp>
            <p:nvGrpSpPr>
              <p:cNvPr id="24672" name="Group 698"/>
              <p:cNvGrpSpPr/>
              <p:nvPr/>
            </p:nvGrpSpPr>
            <p:grpSpPr bwMode="auto">
              <a:xfrm>
                <a:off x="4699" y="1145"/>
                <a:ext cx="138" cy="29"/>
                <a:chOff x="2468" y="1332"/>
                <a:chExt cx="310" cy="60"/>
              </a:xfrm>
            </p:grpSpPr>
            <p:sp>
              <p:nvSpPr>
                <p:cNvPr id="24673" name="Freeform 699"/>
                <p:cNvSpPr>
                  <a:spLocks noChangeArrowheads="1"/>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Lst>
                  <a:ahLst/>
                  <a:cxnLst>
                    <a:cxn ang="0">
                      <a:pos x="T0" y="T1"/>
                    </a:cxn>
                    <a:cxn ang="0">
                      <a:pos x="T2" y="T3"/>
                    </a:cxn>
                    <a:cxn ang="0">
                      <a:pos x="T4" y="T5"/>
                    </a:cxn>
                    <a:cxn ang="0">
                      <a:pos x="T6" y="T7"/>
                    </a:cxn>
                  </a:cxnLst>
                  <a:rect l="0" t="0" r="r" b="b"/>
                  <a:pathLst>
                    <a:path w="310" h="60">
                      <a:moveTo>
                        <a:pt x="0" y="60"/>
                      </a:moveTo>
                      <a:lnTo>
                        <a:pt x="96" y="60"/>
                      </a:lnTo>
                      <a:lnTo>
                        <a:pt x="192" y="0"/>
                      </a:lnTo>
                      <a:lnTo>
                        <a:pt x="31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674" name="Freeform 700"/>
                <p:cNvSpPr>
                  <a:spLocks noChangeArrowheads="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Lst>
                  <a:ahLst/>
                  <a:cxnLst>
                    <a:cxn ang="0">
                      <a:pos x="T0" y="T1"/>
                    </a:cxn>
                    <a:cxn ang="0">
                      <a:pos x="T2" y="T3"/>
                    </a:cxn>
                    <a:cxn ang="0">
                      <a:pos x="T4" y="T5"/>
                    </a:cxn>
                    <a:cxn ang="0">
                      <a:pos x="T6" y="T7"/>
                    </a:cxn>
                  </a:cxnLst>
                  <a:rect l="0" t="0" r="r" b="b"/>
                  <a:pathLst>
                    <a:path w="282" h="60">
                      <a:moveTo>
                        <a:pt x="0" y="0"/>
                      </a:moveTo>
                      <a:lnTo>
                        <a:pt x="96" y="0"/>
                      </a:lnTo>
                      <a:lnTo>
                        <a:pt x="192" y="60"/>
                      </a:lnTo>
                      <a:lnTo>
                        <a:pt x="282" y="6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24675" name="Line 701"/>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76" name="Line 702"/>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4677" name="Group 712"/>
            <p:cNvGrpSpPr/>
            <p:nvPr/>
          </p:nvGrpSpPr>
          <p:grpSpPr bwMode="auto">
            <a:xfrm>
              <a:off x="7081838" y="3630613"/>
              <a:ext cx="485775" cy="203200"/>
              <a:chOff x="4650" y="1129"/>
              <a:chExt cx="246" cy="95"/>
            </a:xfrm>
          </p:grpSpPr>
          <p:sp>
            <p:nvSpPr>
              <p:cNvPr id="2467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sp>
            <p:nvSpPr>
              <p:cNvPr id="2467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ea typeface="MS PGothic" panose="020B0600070205080204" pitchFamily="34" charset="-128"/>
                </a:endParaRPr>
              </a:p>
            </p:txBody>
          </p:sp>
          <p:sp>
            <p:nvSpPr>
              <p:cNvPr id="2468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grpSp>
            <p:nvGrpSpPr>
              <p:cNvPr id="24681" name="Group 716"/>
              <p:cNvGrpSpPr/>
              <p:nvPr/>
            </p:nvGrpSpPr>
            <p:grpSpPr bwMode="auto">
              <a:xfrm>
                <a:off x="4699" y="1145"/>
                <a:ext cx="138" cy="29"/>
                <a:chOff x="2468" y="1332"/>
                <a:chExt cx="310" cy="60"/>
              </a:xfrm>
            </p:grpSpPr>
            <p:sp>
              <p:nvSpPr>
                <p:cNvPr id="24682" name="Freeform 717"/>
                <p:cNvSpPr>
                  <a:spLocks noChangeArrowheads="1"/>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Lst>
                  <a:ahLst/>
                  <a:cxnLst>
                    <a:cxn ang="0">
                      <a:pos x="T0" y="T1"/>
                    </a:cxn>
                    <a:cxn ang="0">
                      <a:pos x="T2" y="T3"/>
                    </a:cxn>
                    <a:cxn ang="0">
                      <a:pos x="T4" y="T5"/>
                    </a:cxn>
                    <a:cxn ang="0">
                      <a:pos x="T6" y="T7"/>
                    </a:cxn>
                  </a:cxnLst>
                  <a:rect l="0" t="0" r="r" b="b"/>
                  <a:pathLst>
                    <a:path w="310" h="60">
                      <a:moveTo>
                        <a:pt x="0" y="60"/>
                      </a:moveTo>
                      <a:lnTo>
                        <a:pt x="96" y="60"/>
                      </a:lnTo>
                      <a:lnTo>
                        <a:pt x="192" y="0"/>
                      </a:lnTo>
                      <a:lnTo>
                        <a:pt x="31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683" name="Freeform 718"/>
                <p:cNvSpPr>
                  <a:spLocks noChangeArrowheads="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Lst>
                  <a:ahLst/>
                  <a:cxnLst>
                    <a:cxn ang="0">
                      <a:pos x="T0" y="T1"/>
                    </a:cxn>
                    <a:cxn ang="0">
                      <a:pos x="T2" y="T3"/>
                    </a:cxn>
                    <a:cxn ang="0">
                      <a:pos x="T4" y="T5"/>
                    </a:cxn>
                    <a:cxn ang="0">
                      <a:pos x="T6" y="T7"/>
                    </a:cxn>
                  </a:cxnLst>
                  <a:rect l="0" t="0" r="r" b="b"/>
                  <a:pathLst>
                    <a:path w="282" h="60">
                      <a:moveTo>
                        <a:pt x="0" y="0"/>
                      </a:moveTo>
                      <a:lnTo>
                        <a:pt x="96" y="0"/>
                      </a:lnTo>
                      <a:lnTo>
                        <a:pt x="192" y="60"/>
                      </a:lnTo>
                      <a:lnTo>
                        <a:pt x="282" y="6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24684" name="Line 719"/>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85" name="Line 720"/>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4686" name="Group 721"/>
            <p:cNvGrpSpPr/>
            <p:nvPr/>
          </p:nvGrpSpPr>
          <p:grpSpPr bwMode="auto">
            <a:xfrm>
              <a:off x="7743825" y="3643313"/>
              <a:ext cx="485775" cy="203200"/>
              <a:chOff x="4650" y="1129"/>
              <a:chExt cx="246" cy="95"/>
            </a:xfrm>
          </p:grpSpPr>
          <p:sp>
            <p:nvSpPr>
              <p:cNvPr id="2468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sp>
            <p:nvSpPr>
              <p:cNvPr id="2468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ea typeface="MS PGothic" panose="020B0600070205080204" pitchFamily="34" charset="-128"/>
                </a:endParaRPr>
              </a:p>
            </p:txBody>
          </p:sp>
          <p:sp>
            <p:nvSpPr>
              <p:cNvPr id="2468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grpSp>
            <p:nvGrpSpPr>
              <p:cNvPr id="24690" name="Group 725"/>
              <p:cNvGrpSpPr/>
              <p:nvPr/>
            </p:nvGrpSpPr>
            <p:grpSpPr bwMode="auto">
              <a:xfrm>
                <a:off x="4699" y="1145"/>
                <a:ext cx="138" cy="29"/>
                <a:chOff x="2468" y="1332"/>
                <a:chExt cx="310" cy="60"/>
              </a:xfrm>
            </p:grpSpPr>
            <p:sp>
              <p:nvSpPr>
                <p:cNvPr id="24691" name="Freeform 726"/>
                <p:cNvSpPr>
                  <a:spLocks noChangeArrowheads="1"/>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Lst>
                  <a:ahLst/>
                  <a:cxnLst>
                    <a:cxn ang="0">
                      <a:pos x="T0" y="T1"/>
                    </a:cxn>
                    <a:cxn ang="0">
                      <a:pos x="T2" y="T3"/>
                    </a:cxn>
                    <a:cxn ang="0">
                      <a:pos x="T4" y="T5"/>
                    </a:cxn>
                    <a:cxn ang="0">
                      <a:pos x="T6" y="T7"/>
                    </a:cxn>
                  </a:cxnLst>
                  <a:rect l="0" t="0" r="r" b="b"/>
                  <a:pathLst>
                    <a:path w="310" h="60">
                      <a:moveTo>
                        <a:pt x="0" y="60"/>
                      </a:moveTo>
                      <a:lnTo>
                        <a:pt x="96" y="60"/>
                      </a:lnTo>
                      <a:lnTo>
                        <a:pt x="192" y="0"/>
                      </a:lnTo>
                      <a:lnTo>
                        <a:pt x="31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692" name="Freeform 727"/>
                <p:cNvSpPr>
                  <a:spLocks noChangeArrowheads="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Lst>
                  <a:ahLst/>
                  <a:cxnLst>
                    <a:cxn ang="0">
                      <a:pos x="T0" y="T1"/>
                    </a:cxn>
                    <a:cxn ang="0">
                      <a:pos x="T2" y="T3"/>
                    </a:cxn>
                    <a:cxn ang="0">
                      <a:pos x="T4" y="T5"/>
                    </a:cxn>
                    <a:cxn ang="0">
                      <a:pos x="T6" y="T7"/>
                    </a:cxn>
                  </a:cxnLst>
                  <a:rect l="0" t="0" r="r" b="b"/>
                  <a:pathLst>
                    <a:path w="282" h="60">
                      <a:moveTo>
                        <a:pt x="0" y="0"/>
                      </a:moveTo>
                      <a:lnTo>
                        <a:pt x="96" y="0"/>
                      </a:lnTo>
                      <a:lnTo>
                        <a:pt x="192" y="60"/>
                      </a:lnTo>
                      <a:lnTo>
                        <a:pt x="282" y="6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24693" name="Line 728"/>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94" name="Line 729"/>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4695" name="Group 730"/>
            <p:cNvGrpSpPr/>
            <p:nvPr/>
          </p:nvGrpSpPr>
          <p:grpSpPr bwMode="auto">
            <a:xfrm>
              <a:off x="6962775" y="4505325"/>
              <a:ext cx="619125" cy="242888"/>
              <a:chOff x="4650" y="1129"/>
              <a:chExt cx="246" cy="95"/>
            </a:xfrm>
          </p:grpSpPr>
          <p:sp>
            <p:nvSpPr>
              <p:cNvPr id="2469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sp>
            <p:nvSpPr>
              <p:cNvPr id="2469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ea typeface="MS PGothic" panose="020B0600070205080204" pitchFamily="34" charset="-128"/>
                </a:endParaRPr>
              </a:p>
            </p:txBody>
          </p:sp>
          <p:sp>
            <p:nvSpPr>
              <p:cNvPr id="2469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grpSp>
            <p:nvGrpSpPr>
              <p:cNvPr id="24699" name="Group 734"/>
              <p:cNvGrpSpPr/>
              <p:nvPr/>
            </p:nvGrpSpPr>
            <p:grpSpPr bwMode="auto">
              <a:xfrm>
                <a:off x="4699" y="1145"/>
                <a:ext cx="138" cy="29"/>
                <a:chOff x="2468" y="1332"/>
                <a:chExt cx="310" cy="60"/>
              </a:xfrm>
            </p:grpSpPr>
            <p:sp>
              <p:nvSpPr>
                <p:cNvPr id="24700" name="Freeform 735"/>
                <p:cNvSpPr>
                  <a:spLocks noChangeArrowheads="1"/>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Lst>
                  <a:ahLst/>
                  <a:cxnLst>
                    <a:cxn ang="0">
                      <a:pos x="T0" y="T1"/>
                    </a:cxn>
                    <a:cxn ang="0">
                      <a:pos x="T2" y="T3"/>
                    </a:cxn>
                    <a:cxn ang="0">
                      <a:pos x="T4" y="T5"/>
                    </a:cxn>
                    <a:cxn ang="0">
                      <a:pos x="T6" y="T7"/>
                    </a:cxn>
                  </a:cxnLst>
                  <a:rect l="0" t="0" r="r" b="b"/>
                  <a:pathLst>
                    <a:path w="310" h="60">
                      <a:moveTo>
                        <a:pt x="0" y="60"/>
                      </a:moveTo>
                      <a:lnTo>
                        <a:pt x="96" y="60"/>
                      </a:lnTo>
                      <a:lnTo>
                        <a:pt x="192" y="0"/>
                      </a:lnTo>
                      <a:lnTo>
                        <a:pt x="31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701" name="Freeform 736"/>
                <p:cNvSpPr>
                  <a:spLocks noChangeArrowheads="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Lst>
                  <a:ahLst/>
                  <a:cxnLst>
                    <a:cxn ang="0">
                      <a:pos x="T0" y="T1"/>
                    </a:cxn>
                    <a:cxn ang="0">
                      <a:pos x="T2" y="T3"/>
                    </a:cxn>
                    <a:cxn ang="0">
                      <a:pos x="T4" y="T5"/>
                    </a:cxn>
                    <a:cxn ang="0">
                      <a:pos x="T6" y="T7"/>
                    </a:cxn>
                  </a:cxnLst>
                  <a:rect l="0" t="0" r="r" b="b"/>
                  <a:pathLst>
                    <a:path w="282" h="60">
                      <a:moveTo>
                        <a:pt x="0" y="0"/>
                      </a:moveTo>
                      <a:lnTo>
                        <a:pt x="96" y="0"/>
                      </a:lnTo>
                      <a:lnTo>
                        <a:pt x="192" y="60"/>
                      </a:lnTo>
                      <a:lnTo>
                        <a:pt x="282" y="6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24702" name="Line 737"/>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703" name="Line 738"/>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4704" name="Group 739"/>
            <p:cNvGrpSpPr/>
            <p:nvPr/>
          </p:nvGrpSpPr>
          <p:grpSpPr bwMode="auto">
            <a:xfrm>
              <a:off x="7596188" y="4803775"/>
              <a:ext cx="619125" cy="242888"/>
              <a:chOff x="4650" y="1129"/>
              <a:chExt cx="246" cy="95"/>
            </a:xfrm>
          </p:grpSpPr>
          <p:sp>
            <p:nvSpPr>
              <p:cNvPr id="2470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sp>
            <p:nvSpPr>
              <p:cNvPr id="2470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ea typeface="MS PGothic" panose="020B0600070205080204" pitchFamily="34" charset="-128"/>
                </a:endParaRPr>
              </a:p>
            </p:txBody>
          </p:sp>
          <p:sp>
            <p:nvSpPr>
              <p:cNvPr id="2470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grpSp>
            <p:nvGrpSpPr>
              <p:cNvPr id="24708" name="Group 743"/>
              <p:cNvGrpSpPr/>
              <p:nvPr/>
            </p:nvGrpSpPr>
            <p:grpSpPr bwMode="auto">
              <a:xfrm>
                <a:off x="4699" y="1145"/>
                <a:ext cx="138" cy="29"/>
                <a:chOff x="2468" y="1332"/>
                <a:chExt cx="310" cy="60"/>
              </a:xfrm>
            </p:grpSpPr>
            <p:sp>
              <p:nvSpPr>
                <p:cNvPr id="24709" name="Freeform 744"/>
                <p:cNvSpPr>
                  <a:spLocks noChangeArrowheads="1"/>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Lst>
                  <a:ahLst/>
                  <a:cxnLst>
                    <a:cxn ang="0">
                      <a:pos x="T0" y="T1"/>
                    </a:cxn>
                    <a:cxn ang="0">
                      <a:pos x="T2" y="T3"/>
                    </a:cxn>
                    <a:cxn ang="0">
                      <a:pos x="T4" y="T5"/>
                    </a:cxn>
                    <a:cxn ang="0">
                      <a:pos x="T6" y="T7"/>
                    </a:cxn>
                  </a:cxnLst>
                  <a:rect l="0" t="0" r="r" b="b"/>
                  <a:pathLst>
                    <a:path w="310" h="60">
                      <a:moveTo>
                        <a:pt x="0" y="60"/>
                      </a:moveTo>
                      <a:lnTo>
                        <a:pt x="96" y="60"/>
                      </a:lnTo>
                      <a:lnTo>
                        <a:pt x="192" y="0"/>
                      </a:lnTo>
                      <a:lnTo>
                        <a:pt x="31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710" name="Freeform 745"/>
                <p:cNvSpPr>
                  <a:spLocks noChangeArrowheads="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Lst>
                  <a:ahLst/>
                  <a:cxnLst>
                    <a:cxn ang="0">
                      <a:pos x="T0" y="T1"/>
                    </a:cxn>
                    <a:cxn ang="0">
                      <a:pos x="T2" y="T3"/>
                    </a:cxn>
                    <a:cxn ang="0">
                      <a:pos x="T4" y="T5"/>
                    </a:cxn>
                    <a:cxn ang="0">
                      <a:pos x="T6" y="T7"/>
                    </a:cxn>
                  </a:cxnLst>
                  <a:rect l="0" t="0" r="r" b="b"/>
                  <a:pathLst>
                    <a:path w="282" h="60">
                      <a:moveTo>
                        <a:pt x="0" y="0"/>
                      </a:moveTo>
                      <a:lnTo>
                        <a:pt x="96" y="0"/>
                      </a:lnTo>
                      <a:lnTo>
                        <a:pt x="192" y="60"/>
                      </a:lnTo>
                      <a:lnTo>
                        <a:pt x="282" y="6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24711" name="Line 746"/>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712" name="Line 747"/>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4713" name="Group 748"/>
            <p:cNvGrpSpPr/>
            <p:nvPr/>
          </p:nvGrpSpPr>
          <p:grpSpPr bwMode="auto">
            <a:xfrm>
              <a:off x="6246813" y="4848225"/>
              <a:ext cx="619125" cy="242888"/>
              <a:chOff x="4650" y="1129"/>
              <a:chExt cx="246" cy="95"/>
            </a:xfrm>
          </p:grpSpPr>
          <p:sp>
            <p:nvSpPr>
              <p:cNvPr id="2471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sp>
            <p:nvSpPr>
              <p:cNvPr id="2471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ea typeface="MS PGothic" panose="020B0600070205080204" pitchFamily="34" charset="-128"/>
                </a:endParaRPr>
              </a:p>
            </p:txBody>
          </p:sp>
          <p:sp>
            <p:nvSpPr>
              <p:cNvPr id="2471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grpSp>
            <p:nvGrpSpPr>
              <p:cNvPr id="24717" name="Group 752"/>
              <p:cNvGrpSpPr/>
              <p:nvPr/>
            </p:nvGrpSpPr>
            <p:grpSpPr bwMode="auto">
              <a:xfrm>
                <a:off x="4699" y="1145"/>
                <a:ext cx="138" cy="29"/>
                <a:chOff x="2468" y="1332"/>
                <a:chExt cx="310" cy="60"/>
              </a:xfrm>
            </p:grpSpPr>
            <p:sp>
              <p:nvSpPr>
                <p:cNvPr id="24718" name="Freeform 753"/>
                <p:cNvSpPr>
                  <a:spLocks noChangeArrowheads="1"/>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Lst>
                  <a:ahLst/>
                  <a:cxnLst>
                    <a:cxn ang="0">
                      <a:pos x="T0" y="T1"/>
                    </a:cxn>
                    <a:cxn ang="0">
                      <a:pos x="T2" y="T3"/>
                    </a:cxn>
                    <a:cxn ang="0">
                      <a:pos x="T4" y="T5"/>
                    </a:cxn>
                    <a:cxn ang="0">
                      <a:pos x="T6" y="T7"/>
                    </a:cxn>
                  </a:cxnLst>
                  <a:rect l="0" t="0" r="r" b="b"/>
                  <a:pathLst>
                    <a:path w="310" h="60">
                      <a:moveTo>
                        <a:pt x="0" y="60"/>
                      </a:moveTo>
                      <a:lnTo>
                        <a:pt x="96" y="60"/>
                      </a:lnTo>
                      <a:lnTo>
                        <a:pt x="192" y="0"/>
                      </a:lnTo>
                      <a:lnTo>
                        <a:pt x="31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719" name="Freeform 754"/>
                <p:cNvSpPr>
                  <a:spLocks noChangeArrowheads="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Lst>
                  <a:ahLst/>
                  <a:cxnLst>
                    <a:cxn ang="0">
                      <a:pos x="T0" y="T1"/>
                    </a:cxn>
                    <a:cxn ang="0">
                      <a:pos x="T2" y="T3"/>
                    </a:cxn>
                    <a:cxn ang="0">
                      <a:pos x="T4" y="T5"/>
                    </a:cxn>
                    <a:cxn ang="0">
                      <a:pos x="T6" y="T7"/>
                    </a:cxn>
                  </a:cxnLst>
                  <a:rect l="0" t="0" r="r" b="b"/>
                  <a:pathLst>
                    <a:path w="282" h="60">
                      <a:moveTo>
                        <a:pt x="0" y="0"/>
                      </a:moveTo>
                      <a:lnTo>
                        <a:pt x="96" y="0"/>
                      </a:lnTo>
                      <a:lnTo>
                        <a:pt x="192" y="60"/>
                      </a:lnTo>
                      <a:lnTo>
                        <a:pt x="282" y="6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24720" name="Line 755"/>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721" name="Line 756"/>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4722" name="Group 757"/>
            <p:cNvGrpSpPr/>
            <p:nvPr/>
          </p:nvGrpSpPr>
          <p:grpSpPr bwMode="auto">
            <a:xfrm>
              <a:off x="6053138" y="3640138"/>
              <a:ext cx="390525" cy="169863"/>
              <a:chOff x="4650" y="1129"/>
              <a:chExt cx="246" cy="95"/>
            </a:xfrm>
          </p:grpSpPr>
          <p:sp>
            <p:nvSpPr>
              <p:cNvPr id="2472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sp>
            <p:nvSpPr>
              <p:cNvPr id="2472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ea typeface="MS PGothic" panose="020B0600070205080204" pitchFamily="34" charset="-128"/>
                </a:endParaRPr>
              </a:p>
            </p:txBody>
          </p:sp>
          <p:sp>
            <p:nvSpPr>
              <p:cNvPr id="2472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grpSp>
            <p:nvGrpSpPr>
              <p:cNvPr id="24726" name="Group 761"/>
              <p:cNvGrpSpPr/>
              <p:nvPr/>
            </p:nvGrpSpPr>
            <p:grpSpPr bwMode="auto">
              <a:xfrm>
                <a:off x="4699" y="1145"/>
                <a:ext cx="138" cy="29"/>
                <a:chOff x="2468" y="1332"/>
                <a:chExt cx="310" cy="60"/>
              </a:xfrm>
            </p:grpSpPr>
            <p:sp>
              <p:nvSpPr>
                <p:cNvPr id="24727" name="Freeform 762"/>
                <p:cNvSpPr>
                  <a:spLocks noChangeArrowheads="1"/>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Lst>
                  <a:ahLst/>
                  <a:cxnLst>
                    <a:cxn ang="0">
                      <a:pos x="T0" y="T1"/>
                    </a:cxn>
                    <a:cxn ang="0">
                      <a:pos x="T2" y="T3"/>
                    </a:cxn>
                    <a:cxn ang="0">
                      <a:pos x="T4" y="T5"/>
                    </a:cxn>
                    <a:cxn ang="0">
                      <a:pos x="T6" y="T7"/>
                    </a:cxn>
                  </a:cxnLst>
                  <a:rect l="0" t="0" r="r" b="b"/>
                  <a:pathLst>
                    <a:path w="310" h="60">
                      <a:moveTo>
                        <a:pt x="0" y="60"/>
                      </a:moveTo>
                      <a:lnTo>
                        <a:pt x="96" y="60"/>
                      </a:lnTo>
                      <a:lnTo>
                        <a:pt x="192" y="0"/>
                      </a:lnTo>
                      <a:lnTo>
                        <a:pt x="31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728" name="Freeform 763"/>
                <p:cNvSpPr>
                  <a:spLocks noChangeArrowheads="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Lst>
                  <a:ahLst/>
                  <a:cxnLst>
                    <a:cxn ang="0">
                      <a:pos x="T0" y="T1"/>
                    </a:cxn>
                    <a:cxn ang="0">
                      <a:pos x="T2" y="T3"/>
                    </a:cxn>
                    <a:cxn ang="0">
                      <a:pos x="T4" y="T5"/>
                    </a:cxn>
                    <a:cxn ang="0">
                      <a:pos x="T6" y="T7"/>
                    </a:cxn>
                  </a:cxnLst>
                  <a:rect l="0" t="0" r="r" b="b"/>
                  <a:pathLst>
                    <a:path w="282" h="60">
                      <a:moveTo>
                        <a:pt x="0" y="0"/>
                      </a:moveTo>
                      <a:lnTo>
                        <a:pt x="96" y="0"/>
                      </a:lnTo>
                      <a:lnTo>
                        <a:pt x="192" y="60"/>
                      </a:lnTo>
                      <a:lnTo>
                        <a:pt x="282" y="6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24729" name="Line 764"/>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730" name="Line 765"/>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4731" name="Group 767"/>
            <p:cNvGrpSpPr/>
            <p:nvPr/>
          </p:nvGrpSpPr>
          <p:grpSpPr bwMode="auto">
            <a:xfrm>
              <a:off x="6353175" y="2487613"/>
              <a:ext cx="390525" cy="169863"/>
              <a:chOff x="4650" y="1129"/>
              <a:chExt cx="246" cy="95"/>
            </a:xfrm>
          </p:grpSpPr>
          <p:sp>
            <p:nvSpPr>
              <p:cNvPr id="2473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sp>
            <p:nvSpPr>
              <p:cNvPr id="2473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ea typeface="MS PGothic" panose="020B0600070205080204" pitchFamily="34" charset="-128"/>
                </a:endParaRPr>
              </a:p>
            </p:txBody>
          </p:sp>
          <p:sp>
            <p:nvSpPr>
              <p:cNvPr id="2473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grpSp>
            <p:nvGrpSpPr>
              <p:cNvPr id="24735" name="Group 771"/>
              <p:cNvGrpSpPr/>
              <p:nvPr/>
            </p:nvGrpSpPr>
            <p:grpSpPr bwMode="auto">
              <a:xfrm>
                <a:off x="4699" y="1145"/>
                <a:ext cx="138" cy="29"/>
                <a:chOff x="2468" y="1332"/>
                <a:chExt cx="310" cy="60"/>
              </a:xfrm>
            </p:grpSpPr>
            <p:sp>
              <p:nvSpPr>
                <p:cNvPr id="24736" name="Freeform 772"/>
                <p:cNvSpPr>
                  <a:spLocks noChangeArrowheads="1"/>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Lst>
                  <a:ahLst/>
                  <a:cxnLst>
                    <a:cxn ang="0">
                      <a:pos x="T0" y="T1"/>
                    </a:cxn>
                    <a:cxn ang="0">
                      <a:pos x="T2" y="T3"/>
                    </a:cxn>
                    <a:cxn ang="0">
                      <a:pos x="T4" y="T5"/>
                    </a:cxn>
                    <a:cxn ang="0">
                      <a:pos x="T6" y="T7"/>
                    </a:cxn>
                  </a:cxnLst>
                  <a:rect l="0" t="0" r="r" b="b"/>
                  <a:pathLst>
                    <a:path w="310" h="60">
                      <a:moveTo>
                        <a:pt x="0" y="60"/>
                      </a:moveTo>
                      <a:lnTo>
                        <a:pt x="96" y="60"/>
                      </a:lnTo>
                      <a:lnTo>
                        <a:pt x="192" y="0"/>
                      </a:lnTo>
                      <a:lnTo>
                        <a:pt x="31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737" name="Freeform 773"/>
                <p:cNvSpPr>
                  <a:spLocks noChangeArrowheads="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Lst>
                  <a:ahLst/>
                  <a:cxnLst>
                    <a:cxn ang="0">
                      <a:pos x="T0" y="T1"/>
                    </a:cxn>
                    <a:cxn ang="0">
                      <a:pos x="T2" y="T3"/>
                    </a:cxn>
                    <a:cxn ang="0">
                      <a:pos x="T4" y="T5"/>
                    </a:cxn>
                    <a:cxn ang="0">
                      <a:pos x="T6" y="T7"/>
                    </a:cxn>
                  </a:cxnLst>
                  <a:rect l="0" t="0" r="r" b="b"/>
                  <a:pathLst>
                    <a:path w="282" h="60">
                      <a:moveTo>
                        <a:pt x="0" y="0"/>
                      </a:moveTo>
                      <a:lnTo>
                        <a:pt x="96" y="0"/>
                      </a:lnTo>
                      <a:lnTo>
                        <a:pt x="192" y="60"/>
                      </a:lnTo>
                      <a:lnTo>
                        <a:pt x="282" y="6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24738" name="Line 774"/>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739" name="Line 775"/>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4740" name="Group 776"/>
            <p:cNvGrpSpPr/>
            <p:nvPr/>
          </p:nvGrpSpPr>
          <p:grpSpPr bwMode="auto">
            <a:xfrm>
              <a:off x="5611813" y="3500438"/>
              <a:ext cx="506412" cy="352425"/>
              <a:chOff x="2967" y="478"/>
              <a:chExt cx="788" cy="625"/>
            </a:xfrm>
          </p:grpSpPr>
          <p:pic>
            <p:nvPicPr>
              <p:cNvPr id="24741" name="Picture 777" descr="access_point_stylized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742" name="Picture 778" descr="antenna_radiation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743" name="Group 779"/>
            <p:cNvGrpSpPr/>
            <p:nvPr/>
          </p:nvGrpSpPr>
          <p:grpSpPr bwMode="auto">
            <a:xfrm>
              <a:off x="7132638" y="5003800"/>
              <a:ext cx="563562" cy="420688"/>
              <a:chOff x="2967" y="478"/>
              <a:chExt cx="788" cy="625"/>
            </a:xfrm>
          </p:grpSpPr>
          <p:pic>
            <p:nvPicPr>
              <p:cNvPr id="24744" name="Picture 780" descr="access_point_stylized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745" name="Picture 781" descr="antenna_radiation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746" name="Group 782"/>
            <p:cNvGrpSpPr/>
            <p:nvPr/>
          </p:nvGrpSpPr>
          <p:grpSpPr bwMode="auto">
            <a:xfrm>
              <a:off x="6061075" y="1844675"/>
              <a:ext cx="457200" cy="631825"/>
              <a:chOff x="742" y="2409"/>
              <a:chExt cx="576" cy="881"/>
            </a:xfrm>
          </p:grpSpPr>
          <p:grpSp>
            <p:nvGrpSpPr>
              <p:cNvPr id="24747" name="Group 783"/>
              <p:cNvGrpSpPr/>
              <p:nvPr/>
            </p:nvGrpSpPr>
            <p:grpSpPr bwMode="auto">
              <a:xfrm>
                <a:off x="832" y="2643"/>
                <a:ext cx="376" cy="647"/>
                <a:chOff x="3130" y="3288"/>
                <a:chExt cx="410" cy="742"/>
              </a:xfrm>
            </p:grpSpPr>
            <p:sp>
              <p:nvSpPr>
                <p:cNvPr id="24748" name="Line 270"/>
                <p:cNvSpPr>
                  <a:spLocks noChangeShapeType="1"/>
                </p:cNvSpPr>
                <p:nvPr/>
              </p:nvSpPr>
              <p:spPr bwMode="auto">
                <a:xfrm flipH="1">
                  <a:off x="3130" y="3288"/>
                  <a:ext cx="205" cy="67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749" name="Line 271"/>
                <p:cNvSpPr>
                  <a:spLocks noChangeShapeType="1"/>
                </p:cNvSpPr>
                <p:nvPr/>
              </p:nvSpPr>
              <p:spPr bwMode="auto">
                <a:xfrm>
                  <a:off x="3335" y="3288"/>
                  <a:ext cx="205" cy="66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750" name="Line 272"/>
                <p:cNvSpPr>
                  <a:spLocks noChangeShapeType="1"/>
                </p:cNvSpPr>
                <p:nvPr/>
              </p:nvSpPr>
              <p:spPr bwMode="auto">
                <a:xfrm>
                  <a:off x="3130" y="3957"/>
                  <a:ext cx="205" cy="7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751" name="Line 273"/>
                <p:cNvSpPr>
                  <a:spLocks noChangeShapeType="1"/>
                </p:cNvSpPr>
                <p:nvPr/>
              </p:nvSpPr>
              <p:spPr bwMode="auto">
                <a:xfrm flipH="1">
                  <a:off x="3335" y="3957"/>
                  <a:ext cx="205" cy="7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752" name="Line 274"/>
                <p:cNvSpPr>
                  <a:spLocks noChangeShapeType="1"/>
                </p:cNvSpPr>
                <p:nvPr/>
              </p:nvSpPr>
              <p:spPr bwMode="auto">
                <a:xfrm>
                  <a:off x="3335" y="3303"/>
                  <a:ext cx="0" cy="72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753" name="Line 275"/>
                <p:cNvSpPr>
                  <a:spLocks noChangeShapeType="1"/>
                </p:cNvSpPr>
                <p:nvPr/>
              </p:nvSpPr>
              <p:spPr bwMode="auto">
                <a:xfrm flipV="1">
                  <a:off x="3130" y="3888"/>
                  <a:ext cx="205" cy="7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754" name="Line 276"/>
                <p:cNvSpPr>
                  <a:spLocks noChangeShapeType="1"/>
                </p:cNvSpPr>
                <p:nvPr/>
              </p:nvSpPr>
              <p:spPr bwMode="auto">
                <a:xfrm flipH="1" flipV="1">
                  <a:off x="3335" y="3888"/>
                  <a:ext cx="205" cy="6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755" name="Line 277"/>
                <p:cNvSpPr>
                  <a:spLocks noChangeShapeType="1"/>
                </p:cNvSpPr>
                <p:nvPr/>
              </p:nvSpPr>
              <p:spPr bwMode="auto">
                <a:xfrm>
                  <a:off x="3217" y="3668"/>
                  <a:ext cx="118" cy="5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756" name="Line 278"/>
                <p:cNvSpPr>
                  <a:spLocks noChangeShapeType="1"/>
                </p:cNvSpPr>
                <p:nvPr/>
              </p:nvSpPr>
              <p:spPr bwMode="auto">
                <a:xfrm flipV="1">
                  <a:off x="3335" y="3668"/>
                  <a:ext cx="124" cy="5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757" name="Line 279"/>
                <p:cNvSpPr>
                  <a:spLocks noChangeShapeType="1"/>
                </p:cNvSpPr>
                <p:nvPr/>
              </p:nvSpPr>
              <p:spPr bwMode="auto">
                <a:xfrm>
                  <a:off x="3178" y="3766"/>
                  <a:ext cx="152" cy="7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758" name="Line 280"/>
                <p:cNvSpPr>
                  <a:spLocks noChangeShapeType="1"/>
                </p:cNvSpPr>
                <p:nvPr/>
              </p:nvSpPr>
              <p:spPr bwMode="auto">
                <a:xfrm flipV="1">
                  <a:off x="3335" y="3781"/>
                  <a:ext cx="153" cy="6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759" name="Line 281"/>
                <p:cNvSpPr>
                  <a:spLocks noChangeShapeType="1"/>
                </p:cNvSpPr>
                <p:nvPr/>
              </p:nvSpPr>
              <p:spPr bwMode="auto">
                <a:xfrm flipV="1">
                  <a:off x="3335" y="3567"/>
                  <a:ext cx="78" cy="2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760" name="Line 282"/>
                <p:cNvSpPr>
                  <a:spLocks noChangeShapeType="1"/>
                </p:cNvSpPr>
                <p:nvPr/>
              </p:nvSpPr>
              <p:spPr bwMode="auto">
                <a:xfrm flipV="1">
                  <a:off x="3335" y="3428"/>
                  <a:ext cx="49" cy="2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761" name="Line 283"/>
                <p:cNvSpPr>
                  <a:spLocks noChangeShapeType="1"/>
                </p:cNvSpPr>
                <p:nvPr/>
              </p:nvSpPr>
              <p:spPr bwMode="auto">
                <a:xfrm>
                  <a:off x="3247" y="3558"/>
                  <a:ext cx="95" cy="3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762" name="Line 284"/>
                <p:cNvSpPr>
                  <a:spLocks noChangeShapeType="1"/>
                </p:cNvSpPr>
                <p:nvPr/>
              </p:nvSpPr>
              <p:spPr bwMode="auto">
                <a:xfrm>
                  <a:off x="3289" y="3422"/>
                  <a:ext cx="55" cy="3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pic>
            <p:nvPicPr>
              <p:cNvPr id="24763" name="Picture 799" descr="cell_tower_radiation copy"/>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764" name="Oval 800"/>
              <p:cNvSpPr>
                <a:spLocks noChangeArrowheads="1"/>
              </p:cNvSpPr>
              <p:nvPr/>
            </p:nvSpPr>
            <p:spPr bwMode="auto">
              <a:xfrm>
                <a:off x="986" y="2597"/>
                <a:ext cx="66" cy="69"/>
              </a:xfrm>
              <a:prstGeom prst="ellipse">
                <a:avLst/>
              </a:prstGeom>
              <a:solidFill>
                <a:schemeClr val="tx2"/>
              </a:soli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sp>
          <p:nvSpPr>
            <p:cNvPr id="24765" name="Text Box 580"/>
            <p:cNvSpPr txBox="1">
              <a:spLocks noChangeArrowheads="1"/>
            </p:cNvSpPr>
            <p:nvPr/>
          </p:nvSpPr>
          <p:spPr bwMode="auto">
            <a:xfrm>
              <a:off x="5957888" y="1384300"/>
              <a:ext cx="1549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en-US" altLang="zh-CN" sz="1600" dirty="0">
                  <a:latin typeface="Arial" panose="020B0604020202020204" pitchFamily="34" charset="0"/>
                  <a:ea typeface="MS PGothic" panose="020B0600070205080204" pitchFamily="34" charset="-128"/>
                </a:rPr>
                <a:t>mobile network</a:t>
              </a:r>
            </a:p>
          </p:txBody>
        </p:sp>
        <p:sp>
          <p:nvSpPr>
            <p:cNvPr id="24766" name="Text Box 580"/>
            <p:cNvSpPr txBox="1">
              <a:spLocks noChangeArrowheads="1"/>
            </p:cNvSpPr>
            <p:nvPr/>
          </p:nvSpPr>
          <p:spPr bwMode="auto">
            <a:xfrm>
              <a:off x="7561263" y="2071688"/>
              <a:ext cx="11080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en-US" altLang="zh-CN" sz="1600">
                  <a:latin typeface="Arial" panose="020B0604020202020204" pitchFamily="34" charset="0"/>
                  <a:ea typeface="MS PGothic" panose="020B0600070205080204" pitchFamily="34" charset="-128"/>
                </a:rPr>
                <a:t>global ISP</a:t>
              </a:r>
            </a:p>
          </p:txBody>
        </p:sp>
        <p:sp>
          <p:nvSpPr>
            <p:cNvPr id="24767" name="Text Box 580"/>
            <p:cNvSpPr txBox="1">
              <a:spLocks noChangeArrowheads="1"/>
            </p:cNvSpPr>
            <p:nvPr/>
          </p:nvSpPr>
          <p:spPr bwMode="auto">
            <a:xfrm>
              <a:off x="7337425" y="3298825"/>
              <a:ext cx="1289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en-US" altLang="zh-CN" sz="1600">
                  <a:latin typeface="Arial" panose="020B0604020202020204" pitchFamily="34" charset="0"/>
                  <a:ea typeface="MS PGothic" panose="020B0600070205080204" pitchFamily="34" charset="-128"/>
                </a:rPr>
                <a:t>regional ISP</a:t>
              </a:r>
            </a:p>
          </p:txBody>
        </p:sp>
        <p:sp>
          <p:nvSpPr>
            <p:cNvPr id="24768" name="Text Box 580"/>
            <p:cNvSpPr txBox="1">
              <a:spLocks noChangeArrowheads="1"/>
            </p:cNvSpPr>
            <p:nvPr/>
          </p:nvSpPr>
          <p:spPr bwMode="auto">
            <a:xfrm>
              <a:off x="6324600" y="2963863"/>
              <a:ext cx="89535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nSpc>
                  <a:spcPct val="80000"/>
                </a:lnSpc>
              </a:pPr>
              <a:r>
                <a:rPr lang="en-US" altLang="zh-CN" sz="1600">
                  <a:latin typeface="Arial" panose="020B0604020202020204" pitchFamily="34" charset="0"/>
                  <a:ea typeface="MS PGothic" panose="020B0600070205080204" pitchFamily="34" charset="-128"/>
                </a:rPr>
                <a:t>home </a:t>
              </a:r>
            </a:p>
            <a:p>
              <a:pPr>
                <a:lnSpc>
                  <a:spcPct val="80000"/>
                </a:lnSpc>
              </a:pPr>
              <a:r>
                <a:rPr lang="en-US" altLang="zh-CN" sz="1600">
                  <a:latin typeface="Arial" panose="020B0604020202020204" pitchFamily="34" charset="0"/>
                  <a:ea typeface="MS PGothic" panose="020B0600070205080204" pitchFamily="34" charset="-128"/>
                </a:rPr>
                <a:t>network</a:t>
              </a:r>
            </a:p>
          </p:txBody>
        </p:sp>
        <p:sp>
          <p:nvSpPr>
            <p:cNvPr id="24769" name="Text Box 580"/>
            <p:cNvSpPr txBox="1">
              <a:spLocks noChangeArrowheads="1"/>
            </p:cNvSpPr>
            <p:nvPr/>
          </p:nvSpPr>
          <p:spPr bwMode="auto">
            <a:xfrm>
              <a:off x="5584825" y="5645150"/>
              <a:ext cx="12954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nSpc>
                  <a:spcPct val="80000"/>
                </a:lnSpc>
              </a:pPr>
              <a:r>
                <a:rPr lang="en-US" altLang="zh-CN" sz="1600">
                  <a:latin typeface="Arial" panose="020B0604020202020204" pitchFamily="34" charset="0"/>
                  <a:ea typeface="MS PGothic" panose="020B0600070205080204" pitchFamily="34" charset="-128"/>
                </a:rPr>
                <a:t>institutional</a:t>
              </a:r>
            </a:p>
            <a:p>
              <a:pPr>
                <a:lnSpc>
                  <a:spcPct val="80000"/>
                </a:lnSpc>
              </a:pPr>
              <a:r>
                <a:rPr lang="en-US" altLang="zh-CN" sz="1600">
                  <a:latin typeface="Arial" panose="020B0604020202020204" pitchFamily="34" charset="0"/>
                  <a:ea typeface="MS PGothic" panose="020B0600070205080204" pitchFamily="34" charset="-128"/>
                </a:rPr>
                <a:t>       network</a:t>
              </a:r>
            </a:p>
          </p:txBody>
        </p:sp>
        <p:grpSp>
          <p:nvGrpSpPr>
            <p:cNvPr id="24770" name="Group 950"/>
            <p:cNvGrpSpPr/>
            <p:nvPr/>
          </p:nvGrpSpPr>
          <p:grpSpPr bwMode="auto">
            <a:xfrm>
              <a:off x="8240713" y="5002213"/>
              <a:ext cx="227012" cy="481013"/>
              <a:chOff x="4140" y="429"/>
              <a:chExt cx="1425" cy="2396"/>
            </a:xfrm>
          </p:grpSpPr>
          <p:sp>
            <p:nvSpPr>
              <p:cNvPr id="24771" name="Freeform 951"/>
              <p:cNvSpPr>
                <a:spLocks noChangeArrowheads="1"/>
              </p:cNvSpPr>
              <p:nvPr/>
            </p:nvSpPr>
            <p:spPr bwMode="auto">
              <a:xfrm>
                <a:off x="5268" y="433"/>
                <a:ext cx="283" cy="2286"/>
              </a:xfrm>
              <a:custGeom>
                <a:avLst/>
                <a:gdLst>
                  <a:gd name="T0" fmla="*/ 63 w 354"/>
                  <a:gd name="T1" fmla="*/ 0 h 2742"/>
                  <a:gd name="T2" fmla="*/ 354 w 354"/>
                  <a:gd name="T3" fmla="*/ 339 h 2742"/>
                  <a:gd name="T4" fmla="*/ 346 w 354"/>
                  <a:gd name="T5" fmla="*/ 2624 h 2742"/>
                  <a:gd name="T6" fmla="*/ 0 w 354"/>
                  <a:gd name="T7" fmla="*/ 2742 h 2742"/>
                  <a:gd name="T8" fmla="*/ 63 w 354"/>
                  <a:gd name="T9" fmla="*/ 0 h 2742"/>
                </a:gdLst>
                <a:ahLst/>
                <a:cxnLst>
                  <a:cxn ang="0">
                    <a:pos x="T0" y="T1"/>
                  </a:cxn>
                  <a:cxn ang="0">
                    <a:pos x="T2" y="T3"/>
                  </a:cxn>
                  <a:cxn ang="0">
                    <a:pos x="T4" y="T5"/>
                  </a:cxn>
                  <a:cxn ang="0">
                    <a:pos x="T6" y="T7"/>
                  </a:cxn>
                  <a:cxn ang="0">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772"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24773" name="Freeform 953"/>
              <p:cNvSpPr>
                <a:spLocks noChangeArrowheads="1"/>
              </p:cNvSpPr>
              <p:nvPr/>
            </p:nvSpPr>
            <p:spPr bwMode="auto">
              <a:xfrm>
                <a:off x="5321" y="570"/>
                <a:ext cx="169" cy="2115"/>
              </a:xfrm>
              <a:custGeom>
                <a:avLst/>
                <a:gdLst>
                  <a:gd name="T0" fmla="*/ 7 w 211"/>
                  <a:gd name="T1" fmla="*/ 0 h 2537"/>
                  <a:gd name="T2" fmla="*/ 211 w 211"/>
                  <a:gd name="T3" fmla="*/ 218 h 2537"/>
                  <a:gd name="T4" fmla="*/ 7 w 211"/>
                  <a:gd name="T5" fmla="*/ 2501 h 2537"/>
                  <a:gd name="T6" fmla="*/ 7 w 211"/>
                  <a:gd name="T7" fmla="*/ 0 h 2537"/>
                </a:gdLst>
                <a:ahLst/>
                <a:cxnLst>
                  <a:cxn ang="0">
                    <a:pos x="T0" y="T1"/>
                  </a:cxn>
                  <a:cxn ang="0">
                    <a:pos x="T2" y="T3"/>
                  </a:cxn>
                  <a:cxn ang="0">
                    <a:pos x="T4" y="T5"/>
                  </a:cxn>
                  <a:cxn ang="0">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774" name="Freeform 954"/>
              <p:cNvSpPr>
                <a:spLocks noChangeArrowheads="1"/>
              </p:cNvSpPr>
              <p:nvPr/>
            </p:nvSpPr>
            <p:spPr bwMode="auto">
              <a:xfrm>
                <a:off x="5284" y="1640"/>
                <a:ext cx="263" cy="189"/>
              </a:xfrm>
              <a:custGeom>
                <a:avLst/>
                <a:gdLst>
                  <a:gd name="T0" fmla="*/ 4 w 328"/>
                  <a:gd name="T1" fmla="*/ 0 h 226"/>
                  <a:gd name="T2" fmla="*/ 328 w 328"/>
                  <a:gd name="T3" fmla="*/ 128 h 226"/>
                  <a:gd name="T4" fmla="*/ 326 w 328"/>
                  <a:gd name="T5" fmla="*/ 226 h 226"/>
                  <a:gd name="T6" fmla="*/ 0 w 328"/>
                  <a:gd name="T7" fmla="*/ 100 h 226"/>
                  <a:gd name="T8" fmla="*/ 4 w 328"/>
                  <a:gd name="T9" fmla="*/ 0 h 226"/>
                </a:gdLst>
                <a:ahLst/>
                <a:cxnLst>
                  <a:cxn ang="0">
                    <a:pos x="T0" y="T1"/>
                  </a:cxn>
                  <a:cxn ang="0">
                    <a:pos x="T2" y="T3"/>
                  </a:cxn>
                  <a:cxn ang="0">
                    <a:pos x="T4" y="T5"/>
                  </a:cxn>
                  <a:cxn ang="0">
                    <a:pos x="T6" y="T7"/>
                  </a:cxn>
                  <a:cxn ang="0">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775"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nvGrpSpPr>
              <p:cNvPr id="24776" name="Group 956"/>
              <p:cNvGrpSpPr/>
              <p:nvPr/>
            </p:nvGrpSpPr>
            <p:grpSpPr bwMode="auto">
              <a:xfrm>
                <a:off x="4749" y="668"/>
                <a:ext cx="581" cy="145"/>
                <a:chOff x="614" y="2568"/>
                <a:chExt cx="725" cy="139"/>
              </a:xfrm>
            </p:grpSpPr>
            <p:sp>
              <p:nvSpPr>
                <p:cNvPr id="24777"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24778"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sp>
            <p:nvSpPr>
              <p:cNvPr id="24779"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nvGrpSpPr>
              <p:cNvPr id="24780" name="Group 960"/>
              <p:cNvGrpSpPr/>
              <p:nvPr/>
            </p:nvGrpSpPr>
            <p:grpSpPr bwMode="auto">
              <a:xfrm>
                <a:off x="4747" y="994"/>
                <a:ext cx="581" cy="134"/>
                <a:chOff x="614" y="2568"/>
                <a:chExt cx="725" cy="139"/>
              </a:xfrm>
            </p:grpSpPr>
            <p:sp>
              <p:nvSpPr>
                <p:cNvPr id="24781"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24782"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sp>
            <p:nvSpPr>
              <p:cNvPr id="24783"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24784"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nvGrpSpPr>
              <p:cNvPr id="24785" name="Group 965"/>
              <p:cNvGrpSpPr/>
              <p:nvPr/>
            </p:nvGrpSpPr>
            <p:grpSpPr bwMode="auto">
              <a:xfrm>
                <a:off x="4735" y="1627"/>
                <a:ext cx="582" cy="151"/>
                <a:chOff x="614" y="2568"/>
                <a:chExt cx="725" cy="139"/>
              </a:xfrm>
            </p:grpSpPr>
            <p:sp>
              <p:nvSpPr>
                <p:cNvPr id="24786"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24787"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sp>
            <p:nvSpPr>
              <p:cNvPr id="24788" name="Freeform 968"/>
              <p:cNvSpPr>
                <a:spLocks noChangeArrowheads="1"/>
              </p:cNvSpPr>
              <p:nvPr/>
            </p:nvSpPr>
            <p:spPr bwMode="auto">
              <a:xfrm>
                <a:off x="5288" y="1354"/>
                <a:ext cx="263" cy="188"/>
              </a:xfrm>
              <a:custGeom>
                <a:avLst/>
                <a:gdLst>
                  <a:gd name="T0" fmla="*/ 4 w 328"/>
                  <a:gd name="T1" fmla="*/ 0 h 226"/>
                  <a:gd name="T2" fmla="*/ 328 w 328"/>
                  <a:gd name="T3" fmla="*/ 128 h 226"/>
                  <a:gd name="T4" fmla="*/ 326 w 328"/>
                  <a:gd name="T5" fmla="*/ 226 h 226"/>
                  <a:gd name="T6" fmla="*/ 0 w 328"/>
                  <a:gd name="T7" fmla="*/ 100 h 226"/>
                  <a:gd name="T8" fmla="*/ 4 w 328"/>
                  <a:gd name="T9" fmla="*/ 0 h 226"/>
                </a:gdLst>
                <a:ahLst/>
                <a:cxnLst>
                  <a:cxn ang="0">
                    <a:pos x="T0" y="T1"/>
                  </a:cxn>
                  <a:cxn ang="0">
                    <a:pos x="T2" y="T3"/>
                  </a:cxn>
                  <a:cxn ang="0">
                    <a:pos x="T4" y="T5"/>
                  </a:cxn>
                  <a:cxn ang="0">
                    <a:pos x="T6" y="T7"/>
                  </a:cxn>
                  <a:cxn ang="0">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24789" name="Group 969"/>
              <p:cNvGrpSpPr/>
              <p:nvPr/>
            </p:nvGrpSpPr>
            <p:grpSpPr bwMode="auto">
              <a:xfrm>
                <a:off x="4739" y="1327"/>
                <a:ext cx="582" cy="139"/>
                <a:chOff x="614" y="2568"/>
                <a:chExt cx="725" cy="139"/>
              </a:xfrm>
            </p:grpSpPr>
            <p:sp>
              <p:nvSpPr>
                <p:cNvPr id="24790"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24791"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sp>
            <p:nvSpPr>
              <p:cNvPr id="24792"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24793" name="Freeform 973"/>
              <p:cNvSpPr>
                <a:spLocks noChangeArrowheads="1"/>
              </p:cNvSpPr>
              <p:nvPr/>
            </p:nvSpPr>
            <p:spPr bwMode="auto">
              <a:xfrm>
                <a:off x="5312" y="1007"/>
                <a:ext cx="237" cy="213"/>
              </a:xfrm>
              <a:custGeom>
                <a:avLst/>
                <a:gdLst>
                  <a:gd name="T0" fmla="*/ 4 w 296"/>
                  <a:gd name="T1" fmla="*/ 0 h 256"/>
                  <a:gd name="T2" fmla="*/ 292 w 296"/>
                  <a:gd name="T3" fmla="*/ 144 h 256"/>
                  <a:gd name="T4" fmla="*/ 296 w 296"/>
                  <a:gd name="T5" fmla="*/ 256 h 256"/>
                  <a:gd name="T6" fmla="*/ 0 w 296"/>
                  <a:gd name="T7" fmla="*/ 100 h 256"/>
                  <a:gd name="T8" fmla="*/ 4 w 296"/>
                  <a:gd name="T9" fmla="*/ 0 h 256"/>
                </a:gdLst>
                <a:ahLst/>
                <a:cxnLst>
                  <a:cxn ang="0">
                    <a:pos x="T0" y="T1"/>
                  </a:cxn>
                  <a:cxn ang="0">
                    <a:pos x="T2" y="T3"/>
                  </a:cxn>
                  <a:cxn ang="0">
                    <a:pos x="T4" y="T5"/>
                  </a:cxn>
                  <a:cxn ang="0">
                    <a:pos x="T6" y="T7"/>
                  </a:cxn>
                  <a:cxn ang="0">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794" name="Freeform 974"/>
              <p:cNvSpPr>
                <a:spLocks noChangeArrowheads="1"/>
              </p:cNvSpPr>
              <p:nvPr/>
            </p:nvSpPr>
            <p:spPr bwMode="auto">
              <a:xfrm>
                <a:off x="5315" y="680"/>
                <a:ext cx="244" cy="240"/>
              </a:xfrm>
              <a:custGeom>
                <a:avLst/>
                <a:gdLst>
                  <a:gd name="T0" fmla="*/ 0 w 304"/>
                  <a:gd name="T1" fmla="*/ 0 h 288"/>
                  <a:gd name="T2" fmla="*/ 304 w 304"/>
                  <a:gd name="T3" fmla="*/ 164 h 288"/>
                  <a:gd name="T4" fmla="*/ 284 w 304"/>
                  <a:gd name="T5" fmla="*/ 288 h 288"/>
                  <a:gd name="T6" fmla="*/ 8 w 304"/>
                  <a:gd name="T7" fmla="*/ 124 h 288"/>
                  <a:gd name="T8" fmla="*/ 0 w 304"/>
                  <a:gd name="T9" fmla="*/ 0 h 288"/>
                </a:gdLst>
                <a:ahLst/>
                <a:cxnLst>
                  <a:cxn ang="0">
                    <a:pos x="T0" y="T1"/>
                  </a:cxn>
                  <a:cxn ang="0">
                    <a:pos x="T2" y="T3"/>
                  </a:cxn>
                  <a:cxn ang="0">
                    <a:pos x="T4" y="T5"/>
                  </a:cxn>
                  <a:cxn ang="0">
                    <a:pos x="T6" y="T7"/>
                  </a:cxn>
                  <a:cxn ang="0">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795"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24796" name="Freeform 976"/>
              <p:cNvSpPr>
                <a:spLocks noChangeArrowheads="1"/>
              </p:cNvSpPr>
              <p:nvPr/>
            </p:nvSpPr>
            <p:spPr bwMode="auto">
              <a:xfrm>
                <a:off x="5302" y="2614"/>
                <a:ext cx="245" cy="200"/>
              </a:xfrm>
              <a:custGeom>
                <a:avLst/>
                <a:gdLst>
                  <a:gd name="T0" fmla="*/ 0 w 306"/>
                  <a:gd name="T1" fmla="*/ 106 h 240"/>
                  <a:gd name="T2" fmla="*/ 2 w 306"/>
                  <a:gd name="T3" fmla="*/ 240 h 240"/>
                  <a:gd name="T4" fmla="*/ 306 w 306"/>
                  <a:gd name="T5" fmla="*/ 110 h 240"/>
                  <a:gd name="T6" fmla="*/ 300 w 306"/>
                  <a:gd name="T7" fmla="*/ 0 h 240"/>
                  <a:gd name="T8" fmla="*/ 0 w 306"/>
                  <a:gd name="T9" fmla="*/ 106 h 240"/>
                </a:gdLst>
                <a:ahLst/>
                <a:cxnLst>
                  <a:cxn ang="0">
                    <a:pos x="T0" y="T1"/>
                  </a:cxn>
                  <a:cxn ang="0">
                    <a:pos x="T2" y="T3"/>
                  </a:cxn>
                  <a:cxn ang="0">
                    <a:pos x="T4" y="T5"/>
                  </a:cxn>
                  <a:cxn ang="0">
                    <a:pos x="T6" y="T7"/>
                  </a:cxn>
                  <a:cxn ang="0">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797"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24798"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24799"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24800"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sz="1800">
                  <a:solidFill>
                    <a:srgbClr val="FF0000"/>
                  </a:solidFill>
                  <a:latin typeface="Arial" panose="020B0604020202020204" pitchFamily="34" charset="0"/>
                  <a:ea typeface="MS PGothic" panose="020B0600070205080204" pitchFamily="34" charset="-128"/>
                </a:endParaRPr>
              </a:p>
            </p:txBody>
          </p:sp>
          <p:sp>
            <p:nvSpPr>
              <p:cNvPr id="24801"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24802"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grpSp>
          <p:nvGrpSpPr>
            <p:cNvPr id="24803" name="Group 983"/>
            <p:cNvGrpSpPr/>
            <p:nvPr/>
          </p:nvGrpSpPr>
          <p:grpSpPr bwMode="auto">
            <a:xfrm>
              <a:off x="7924800" y="5303838"/>
              <a:ext cx="227012" cy="481013"/>
              <a:chOff x="4140" y="429"/>
              <a:chExt cx="1425" cy="2396"/>
            </a:xfrm>
          </p:grpSpPr>
          <p:sp>
            <p:nvSpPr>
              <p:cNvPr id="24804" name="Freeform 984"/>
              <p:cNvSpPr>
                <a:spLocks noChangeArrowheads="1"/>
              </p:cNvSpPr>
              <p:nvPr/>
            </p:nvSpPr>
            <p:spPr bwMode="auto">
              <a:xfrm>
                <a:off x="5268" y="433"/>
                <a:ext cx="283" cy="2286"/>
              </a:xfrm>
              <a:custGeom>
                <a:avLst/>
                <a:gdLst>
                  <a:gd name="T0" fmla="*/ 63 w 354"/>
                  <a:gd name="T1" fmla="*/ 0 h 2742"/>
                  <a:gd name="T2" fmla="*/ 354 w 354"/>
                  <a:gd name="T3" fmla="*/ 339 h 2742"/>
                  <a:gd name="T4" fmla="*/ 346 w 354"/>
                  <a:gd name="T5" fmla="*/ 2624 h 2742"/>
                  <a:gd name="T6" fmla="*/ 0 w 354"/>
                  <a:gd name="T7" fmla="*/ 2742 h 2742"/>
                  <a:gd name="T8" fmla="*/ 63 w 354"/>
                  <a:gd name="T9" fmla="*/ 0 h 2742"/>
                </a:gdLst>
                <a:ahLst/>
                <a:cxnLst>
                  <a:cxn ang="0">
                    <a:pos x="T0" y="T1"/>
                  </a:cxn>
                  <a:cxn ang="0">
                    <a:pos x="T2" y="T3"/>
                  </a:cxn>
                  <a:cxn ang="0">
                    <a:pos x="T4" y="T5"/>
                  </a:cxn>
                  <a:cxn ang="0">
                    <a:pos x="T6" y="T7"/>
                  </a:cxn>
                  <a:cxn ang="0">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805" name="Rectangle 985"/>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24806" name="Freeform 986"/>
              <p:cNvSpPr>
                <a:spLocks noChangeArrowheads="1"/>
              </p:cNvSpPr>
              <p:nvPr/>
            </p:nvSpPr>
            <p:spPr bwMode="auto">
              <a:xfrm>
                <a:off x="5321" y="570"/>
                <a:ext cx="169" cy="2115"/>
              </a:xfrm>
              <a:custGeom>
                <a:avLst/>
                <a:gdLst>
                  <a:gd name="T0" fmla="*/ 7 w 211"/>
                  <a:gd name="T1" fmla="*/ 0 h 2537"/>
                  <a:gd name="T2" fmla="*/ 211 w 211"/>
                  <a:gd name="T3" fmla="*/ 218 h 2537"/>
                  <a:gd name="T4" fmla="*/ 7 w 211"/>
                  <a:gd name="T5" fmla="*/ 2501 h 2537"/>
                  <a:gd name="T6" fmla="*/ 7 w 211"/>
                  <a:gd name="T7" fmla="*/ 0 h 2537"/>
                </a:gdLst>
                <a:ahLst/>
                <a:cxnLst>
                  <a:cxn ang="0">
                    <a:pos x="T0" y="T1"/>
                  </a:cxn>
                  <a:cxn ang="0">
                    <a:pos x="T2" y="T3"/>
                  </a:cxn>
                  <a:cxn ang="0">
                    <a:pos x="T4" y="T5"/>
                  </a:cxn>
                  <a:cxn ang="0">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807" name="Freeform 987"/>
              <p:cNvSpPr>
                <a:spLocks noChangeArrowheads="1"/>
              </p:cNvSpPr>
              <p:nvPr/>
            </p:nvSpPr>
            <p:spPr bwMode="auto">
              <a:xfrm>
                <a:off x="5284" y="1640"/>
                <a:ext cx="263" cy="189"/>
              </a:xfrm>
              <a:custGeom>
                <a:avLst/>
                <a:gdLst>
                  <a:gd name="T0" fmla="*/ 4 w 328"/>
                  <a:gd name="T1" fmla="*/ 0 h 226"/>
                  <a:gd name="T2" fmla="*/ 328 w 328"/>
                  <a:gd name="T3" fmla="*/ 128 h 226"/>
                  <a:gd name="T4" fmla="*/ 326 w 328"/>
                  <a:gd name="T5" fmla="*/ 226 h 226"/>
                  <a:gd name="T6" fmla="*/ 0 w 328"/>
                  <a:gd name="T7" fmla="*/ 100 h 226"/>
                  <a:gd name="T8" fmla="*/ 4 w 328"/>
                  <a:gd name="T9" fmla="*/ 0 h 226"/>
                </a:gdLst>
                <a:ahLst/>
                <a:cxnLst>
                  <a:cxn ang="0">
                    <a:pos x="T0" y="T1"/>
                  </a:cxn>
                  <a:cxn ang="0">
                    <a:pos x="T2" y="T3"/>
                  </a:cxn>
                  <a:cxn ang="0">
                    <a:pos x="T4" y="T5"/>
                  </a:cxn>
                  <a:cxn ang="0">
                    <a:pos x="T6" y="T7"/>
                  </a:cxn>
                  <a:cxn ang="0">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808" name="Rectangle 988"/>
              <p:cNvSpPr>
                <a:spLocks noChangeArrowheads="1"/>
              </p:cNvSpPr>
              <p:nvPr/>
            </p:nvSpPr>
            <p:spPr bwMode="auto">
              <a:xfrm>
                <a:off x="4210" y="690"/>
                <a:ext cx="598" cy="47"/>
              </a:xfrm>
              <a:prstGeom prst="rect">
                <a:avLst/>
              </a:prstGeom>
              <a:solidFill>
                <a:schemeClr val="tx1"/>
              </a:solidFill>
              <a:ln w="9525">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nvGrpSpPr>
              <p:cNvPr id="24809" name="Group 989"/>
              <p:cNvGrpSpPr/>
              <p:nvPr/>
            </p:nvGrpSpPr>
            <p:grpSpPr bwMode="auto">
              <a:xfrm>
                <a:off x="4749" y="668"/>
                <a:ext cx="581" cy="145"/>
                <a:chOff x="614" y="2568"/>
                <a:chExt cx="725" cy="139"/>
              </a:xfrm>
            </p:grpSpPr>
            <p:sp>
              <p:nvSpPr>
                <p:cNvPr id="24810" name="AutoShape 990"/>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24811" name="AutoShape 991"/>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sp>
            <p:nvSpPr>
              <p:cNvPr id="24812" name="Rectangle 992"/>
              <p:cNvSpPr>
                <a:spLocks noChangeArrowheads="1"/>
              </p:cNvSpPr>
              <p:nvPr/>
            </p:nvSpPr>
            <p:spPr bwMode="auto">
              <a:xfrm>
                <a:off x="4220" y="1022"/>
                <a:ext cx="598" cy="47"/>
              </a:xfrm>
              <a:prstGeom prst="rect">
                <a:avLst/>
              </a:prstGeom>
              <a:solidFill>
                <a:schemeClr val="tx1"/>
              </a:solidFill>
              <a:ln w="9525">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nvGrpSpPr>
              <p:cNvPr id="24813" name="Group 993"/>
              <p:cNvGrpSpPr/>
              <p:nvPr/>
            </p:nvGrpSpPr>
            <p:grpSpPr bwMode="auto">
              <a:xfrm>
                <a:off x="4747" y="994"/>
                <a:ext cx="581" cy="134"/>
                <a:chOff x="614" y="2568"/>
                <a:chExt cx="725" cy="139"/>
              </a:xfrm>
            </p:grpSpPr>
            <p:sp>
              <p:nvSpPr>
                <p:cNvPr id="24814" name="AutoShape 994"/>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24815" name="AutoShape 995"/>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sp>
            <p:nvSpPr>
              <p:cNvPr id="24816" name="Rectangle 996"/>
              <p:cNvSpPr>
                <a:spLocks noChangeArrowheads="1"/>
              </p:cNvSpPr>
              <p:nvPr/>
            </p:nvSpPr>
            <p:spPr bwMode="auto">
              <a:xfrm>
                <a:off x="4220" y="1354"/>
                <a:ext cx="598" cy="47"/>
              </a:xfrm>
              <a:prstGeom prst="rect">
                <a:avLst/>
              </a:prstGeom>
              <a:solidFill>
                <a:schemeClr val="tx1"/>
              </a:solidFill>
              <a:ln w="9525">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24817" name="Rectangle 997"/>
              <p:cNvSpPr>
                <a:spLocks noChangeArrowheads="1"/>
              </p:cNvSpPr>
              <p:nvPr/>
            </p:nvSpPr>
            <p:spPr bwMode="auto">
              <a:xfrm>
                <a:off x="4230" y="1655"/>
                <a:ext cx="598" cy="47"/>
              </a:xfrm>
              <a:prstGeom prst="rect">
                <a:avLst/>
              </a:prstGeom>
              <a:solidFill>
                <a:schemeClr val="tx1"/>
              </a:solidFill>
              <a:ln w="9525">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nvGrpSpPr>
              <p:cNvPr id="24818" name="Group 998"/>
              <p:cNvGrpSpPr/>
              <p:nvPr/>
            </p:nvGrpSpPr>
            <p:grpSpPr bwMode="auto">
              <a:xfrm>
                <a:off x="4735" y="1627"/>
                <a:ext cx="582" cy="151"/>
                <a:chOff x="614" y="2568"/>
                <a:chExt cx="725" cy="139"/>
              </a:xfrm>
            </p:grpSpPr>
            <p:sp>
              <p:nvSpPr>
                <p:cNvPr id="24819" name="AutoShape 999"/>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24820" name="AutoShape 1000"/>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sp>
            <p:nvSpPr>
              <p:cNvPr id="24821" name="Freeform 1001"/>
              <p:cNvSpPr>
                <a:spLocks noChangeArrowheads="1"/>
              </p:cNvSpPr>
              <p:nvPr/>
            </p:nvSpPr>
            <p:spPr bwMode="auto">
              <a:xfrm>
                <a:off x="5288" y="1354"/>
                <a:ext cx="263" cy="188"/>
              </a:xfrm>
              <a:custGeom>
                <a:avLst/>
                <a:gdLst>
                  <a:gd name="T0" fmla="*/ 4 w 328"/>
                  <a:gd name="T1" fmla="*/ 0 h 226"/>
                  <a:gd name="T2" fmla="*/ 328 w 328"/>
                  <a:gd name="T3" fmla="*/ 128 h 226"/>
                  <a:gd name="T4" fmla="*/ 326 w 328"/>
                  <a:gd name="T5" fmla="*/ 226 h 226"/>
                  <a:gd name="T6" fmla="*/ 0 w 328"/>
                  <a:gd name="T7" fmla="*/ 100 h 226"/>
                  <a:gd name="T8" fmla="*/ 4 w 328"/>
                  <a:gd name="T9" fmla="*/ 0 h 226"/>
                </a:gdLst>
                <a:ahLst/>
                <a:cxnLst>
                  <a:cxn ang="0">
                    <a:pos x="T0" y="T1"/>
                  </a:cxn>
                  <a:cxn ang="0">
                    <a:pos x="T2" y="T3"/>
                  </a:cxn>
                  <a:cxn ang="0">
                    <a:pos x="T4" y="T5"/>
                  </a:cxn>
                  <a:cxn ang="0">
                    <a:pos x="T6" y="T7"/>
                  </a:cxn>
                  <a:cxn ang="0">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24822" name="Group 1002"/>
              <p:cNvGrpSpPr/>
              <p:nvPr/>
            </p:nvGrpSpPr>
            <p:grpSpPr bwMode="auto">
              <a:xfrm>
                <a:off x="4739" y="1327"/>
                <a:ext cx="582" cy="139"/>
                <a:chOff x="614" y="2568"/>
                <a:chExt cx="725" cy="139"/>
              </a:xfrm>
            </p:grpSpPr>
            <p:sp>
              <p:nvSpPr>
                <p:cNvPr id="24823" name="AutoShape 1003"/>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24824" name="AutoShape 1004"/>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sp>
            <p:nvSpPr>
              <p:cNvPr id="24825" name="Rectangle 1005"/>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24826" name="Freeform 1006"/>
              <p:cNvSpPr>
                <a:spLocks noChangeArrowheads="1"/>
              </p:cNvSpPr>
              <p:nvPr/>
            </p:nvSpPr>
            <p:spPr bwMode="auto">
              <a:xfrm>
                <a:off x="5312" y="1007"/>
                <a:ext cx="237" cy="213"/>
              </a:xfrm>
              <a:custGeom>
                <a:avLst/>
                <a:gdLst>
                  <a:gd name="T0" fmla="*/ 4 w 296"/>
                  <a:gd name="T1" fmla="*/ 0 h 256"/>
                  <a:gd name="T2" fmla="*/ 292 w 296"/>
                  <a:gd name="T3" fmla="*/ 144 h 256"/>
                  <a:gd name="T4" fmla="*/ 296 w 296"/>
                  <a:gd name="T5" fmla="*/ 256 h 256"/>
                  <a:gd name="T6" fmla="*/ 0 w 296"/>
                  <a:gd name="T7" fmla="*/ 100 h 256"/>
                  <a:gd name="T8" fmla="*/ 4 w 296"/>
                  <a:gd name="T9" fmla="*/ 0 h 256"/>
                </a:gdLst>
                <a:ahLst/>
                <a:cxnLst>
                  <a:cxn ang="0">
                    <a:pos x="T0" y="T1"/>
                  </a:cxn>
                  <a:cxn ang="0">
                    <a:pos x="T2" y="T3"/>
                  </a:cxn>
                  <a:cxn ang="0">
                    <a:pos x="T4" y="T5"/>
                  </a:cxn>
                  <a:cxn ang="0">
                    <a:pos x="T6" y="T7"/>
                  </a:cxn>
                  <a:cxn ang="0">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827" name="Freeform 1007"/>
              <p:cNvSpPr>
                <a:spLocks noChangeArrowheads="1"/>
              </p:cNvSpPr>
              <p:nvPr/>
            </p:nvSpPr>
            <p:spPr bwMode="auto">
              <a:xfrm>
                <a:off x="5315" y="680"/>
                <a:ext cx="244" cy="240"/>
              </a:xfrm>
              <a:custGeom>
                <a:avLst/>
                <a:gdLst>
                  <a:gd name="T0" fmla="*/ 0 w 304"/>
                  <a:gd name="T1" fmla="*/ 0 h 288"/>
                  <a:gd name="T2" fmla="*/ 304 w 304"/>
                  <a:gd name="T3" fmla="*/ 164 h 288"/>
                  <a:gd name="T4" fmla="*/ 284 w 304"/>
                  <a:gd name="T5" fmla="*/ 288 h 288"/>
                  <a:gd name="T6" fmla="*/ 8 w 304"/>
                  <a:gd name="T7" fmla="*/ 124 h 288"/>
                  <a:gd name="T8" fmla="*/ 0 w 304"/>
                  <a:gd name="T9" fmla="*/ 0 h 288"/>
                </a:gdLst>
                <a:ahLst/>
                <a:cxnLst>
                  <a:cxn ang="0">
                    <a:pos x="T0" y="T1"/>
                  </a:cxn>
                  <a:cxn ang="0">
                    <a:pos x="T2" y="T3"/>
                  </a:cxn>
                  <a:cxn ang="0">
                    <a:pos x="T4" y="T5"/>
                  </a:cxn>
                  <a:cxn ang="0">
                    <a:pos x="T6" y="T7"/>
                  </a:cxn>
                  <a:cxn ang="0">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828" name="Oval 1008"/>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24829" name="Freeform 1009"/>
              <p:cNvSpPr>
                <a:spLocks noChangeArrowheads="1"/>
              </p:cNvSpPr>
              <p:nvPr/>
            </p:nvSpPr>
            <p:spPr bwMode="auto">
              <a:xfrm>
                <a:off x="5302" y="2614"/>
                <a:ext cx="245" cy="200"/>
              </a:xfrm>
              <a:custGeom>
                <a:avLst/>
                <a:gdLst>
                  <a:gd name="T0" fmla="*/ 0 w 306"/>
                  <a:gd name="T1" fmla="*/ 106 h 240"/>
                  <a:gd name="T2" fmla="*/ 2 w 306"/>
                  <a:gd name="T3" fmla="*/ 240 h 240"/>
                  <a:gd name="T4" fmla="*/ 306 w 306"/>
                  <a:gd name="T5" fmla="*/ 110 h 240"/>
                  <a:gd name="T6" fmla="*/ 300 w 306"/>
                  <a:gd name="T7" fmla="*/ 0 h 240"/>
                  <a:gd name="T8" fmla="*/ 0 w 306"/>
                  <a:gd name="T9" fmla="*/ 106 h 240"/>
                </a:gdLst>
                <a:ahLst/>
                <a:cxnLst>
                  <a:cxn ang="0">
                    <a:pos x="T0" y="T1"/>
                  </a:cxn>
                  <a:cxn ang="0">
                    <a:pos x="T2" y="T3"/>
                  </a:cxn>
                  <a:cxn ang="0">
                    <a:pos x="T4" y="T5"/>
                  </a:cxn>
                  <a:cxn ang="0">
                    <a:pos x="T6" y="T7"/>
                  </a:cxn>
                  <a:cxn ang="0">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830" name="AutoShape 1010"/>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24831" name="AutoShape 1011"/>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24832" name="Oval 1012"/>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24833" name="Oval 1013"/>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sz="1800">
                  <a:solidFill>
                    <a:srgbClr val="FF0000"/>
                  </a:solidFill>
                  <a:latin typeface="Arial" panose="020B0604020202020204" pitchFamily="34" charset="0"/>
                  <a:ea typeface="MS PGothic" panose="020B0600070205080204" pitchFamily="34" charset="-128"/>
                </a:endParaRPr>
              </a:p>
            </p:txBody>
          </p:sp>
          <p:sp>
            <p:nvSpPr>
              <p:cNvPr id="24834" name="Oval 1014"/>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24835" name="Rectangle 1015"/>
              <p:cNvSpPr>
                <a:spLocks noChangeArrowheads="1"/>
              </p:cNvSpPr>
              <p:nvPr/>
            </p:nvSpPr>
            <p:spPr bwMode="auto">
              <a:xfrm>
                <a:off x="5067" y="1837"/>
                <a:ext cx="80" cy="759"/>
              </a:xfrm>
              <a:prstGeom prst="rect">
                <a:avLst/>
              </a:prstGeom>
              <a:solidFill>
                <a:srgbClr val="292929"/>
              </a:solidFill>
              <a:ln w="9525">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grpSp>
          <p:nvGrpSpPr>
            <p:cNvPr id="24836" name="Group 1016"/>
            <p:cNvGrpSpPr/>
            <p:nvPr/>
          </p:nvGrpSpPr>
          <p:grpSpPr bwMode="auto">
            <a:xfrm>
              <a:off x="5302250" y="2043113"/>
              <a:ext cx="534987" cy="407988"/>
              <a:chOff x="877" y="1008"/>
              <a:chExt cx="2747" cy="2591"/>
            </a:xfrm>
          </p:grpSpPr>
          <p:pic>
            <p:nvPicPr>
              <p:cNvPr id="24837" name="Picture 1017" descr="antenna_stylize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838" name="Picture 1018" descr="laptop_keyboar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839" name="Freeform 1019"/>
              <p:cNvSpPr>
                <a:spLocks noChangeArrowheads="1"/>
              </p:cNvSpPr>
              <p:nvPr/>
            </p:nvSpPr>
            <p:spPr bwMode="auto">
              <a:xfrm>
                <a:off x="1753" y="1603"/>
                <a:ext cx="1807" cy="1322"/>
              </a:xfrm>
              <a:custGeom>
                <a:avLst/>
                <a:gdLst>
                  <a:gd name="T0" fmla="*/ 540 w 2982"/>
                  <a:gd name="T1" fmla="*/ 0 h 2442"/>
                  <a:gd name="T2" fmla="*/ 0 w 2982"/>
                  <a:gd name="T3" fmla="*/ 1734 h 2442"/>
                  <a:gd name="T4" fmla="*/ 2394 w 2982"/>
                  <a:gd name="T5" fmla="*/ 2442 h 2442"/>
                  <a:gd name="T6" fmla="*/ 2982 w 2982"/>
                  <a:gd name="T7" fmla="*/ 318 h 2442"/>
                  <a:gd name="T8" fmla="*/ 540 w 2982"/>
                  <a:gd name="T9" fmla="*/ 0 h 2442"/>
                </a:gdLst>
                <a:ahLst/>
                <a:cxnLst>
                  <a:cxn ang="0">
                    <a:pos x="T0" y="T1"/>
                  </a:cxn>
                  <a:cxn ang="0">
                    <a:pos x="T2" y="T3"/>
                  </a:cxn>
                  <a:cxn ang="0">
                    <a:pos x="T4" y="T5"/>
                  </a:cxn>
                  <a:cxn ang="0">
                    <a:pos x="T6" y="T7"/>
                  </a:cxn>
                  <a:cxn ang="0">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pic>
            <p:nvPicPr>
              <p:cNvPr id="24840" name="Picture 1020" descr="screen"/>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841" name="Freeform 1021"/>
              <p:cNvSpPr>
                <a:spLocks noChangeArrowheads="1"/>
              </p:cNvSpPr>
              <p:nvPr/>
            </p:nvSpPr>
            <p:spPr bwMode="auto">
              <a:xfrm>
                <a:off x="2082" y="1564"/>
                <a:ext cx="1531" cy="246"/>
              </a:xfrm>
              <a:custGeom>
                <a:avLst/>
                <a:gdLst>
                  <a:gd name="T0" fmla="*/ 14 w 2528"/>
                  <a:gd name="T1" fmla="*/ 0 h 455"/>
                  <a:gd name="T2" fmla="*/ 2528 w 2528"/>
                  <a:gd name="T3" fmla="*/ 341 h 455"/>
                  <a:gd name="T4" fmla="*/ 2480 w 2528"/>
                  <a:gd name="T5" fmla="*/ 455 h 455"/>
                  <a:gd name="T6" fmla="*/ 0 w 2528"/>
                  <a:gd name="T7" fmla="*/ 86 h 455"/>
                  <a:gd name="T8" fmla="*/ 14 w 2528"/>
                  <a:gd name="T9" fmla="*/ 0 h 455"/>
                </a:gdLst>
                <a:ahLst/>
                <a:cxnLst>
                  <a:cxn ang="0">
                    <a:pos x="T0" y="T1"/>
                  </a:cxn>
                  <a:cxn ang="0">
                    <a:pos x="T2" y="T3"/>
                  </a:cxn>
                  <a:cxn ang="0">
                    <a:pos x="T4" y="T5"/>
                  </a:cxn>
                  <a:cxn ang="0">
                    <a:pos x="T6" y="T7"/>
                  </a:cxn>
                  <a:cxn ang="0">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842" name="Freeform 1022"/>
              <p:cNvSpPr>
                <a:spLocks noChangeArrowheads="1"/>
              </p:cNvSpPr>
              <p:nvPr/>
            </p:nvSpPr>
            <p:spPr bwMode="auto">
              <a:xfrm>
                <a:off x="1737" y="1562"/>
                <a:ext cx="425" cy="1024"/>
              </a:xfrm>
              <a:custGeom>
                <a:avLst/>
                <a:gdLst>
                  <a:gd name="T0" fmla="*/ 579 w 702"/>
                  <a:gd name="T1" fmla="*/ 0 h 1893"/>
                  <a:gd name="T2" fmla="*/ 0 w 702"/>
                  <a:gd name="T3" fmla="*/ 1869 h 1893"/>
                  <a:gd name="T4" fmla="*/ 114 w 702"/>
                  <a:gd name="T5" fmla="*/ 1893 h 1893"/>
                  <a:gd name="T6" fmla="*/ 702 w 702"/>
                  <a:gd name="T7" fmla="*/ 51 h 1893"/>
                  <a:gd name="T8" fmla="*/ 579 w 702"/>
                  <a:gd name="T9" fmla="*/ 0 h 1893"/>
                </a:gdLst>
                <a:ahLst/>
                <a:cxnLst>
                  <a:cxn ang="0">
                    <a:pos x="T0" y="T1"/>
                  </a:cxn>
                  <a:cxn ang="0">
                    <a:pos x="T2" y="T3"/>
                  </a:cxn>
                  <a:cxn ang="0">
                    <a:pos x="T4" y="T5"/>
                  </a:cxn>
                  <a:cxn ang="0">
                    <a:pos x="T6" y="T7"/>
                  </a:cxn>
                  <a:cxn ang="0">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843" name="Freeform 1023"/>
              <p:cNvSpPr>
                <a:spLocks noChangeArrowheads="1"/>
              </p:cNvSpPr>
              <p:nvPr/>
            </p:nvSpPr>
            <p:spPr bwMode="auto">
              <a:xfrm>
                <a:off x="3144" y="1745"/>
                <a:ext cx="458" cy="1182"/>
              </a:xfrm>
              <a:custGeom>
                <a:avLst/>
                <a:gdLst>
                  <a:gd name="T0" fmla="*/ 756 w 756"/>
                  <a:gd name="T1" fmla="*/ 0 h 2184"/>
                  <a:gd name="T2" fmla="*/ 138 w 756"/>
                  <a:gd name="T3" fmla="*/ 2184 h 2184"/>
                  <a:gd name="T4" fmla="*/ 0 w 756"/>
                  <a:gd name="T5" fmla="*/ 2148 h 2184"/>
                  <a:gd name="T6" fmla="*/ 606 w 756"/>
                  <a:gd name="T7" fmla="*/ 78 h 2184"/>
                  <a:gd name="T8" fmla="*/ 756 w 756"/>
                  <a:gd name="T9" fmla="*/ 0 h 2184"/>
                </a:gdLst>
                <a:ahLst/>
                <a:cxnLst>
                  <a:cxn ang="0">
                    <a:pos x="T0" y="T1"/>
                  </a:cxn>
                  <a:cxn ang="0">
                    <a:pos x="T2" y="T3"/>
                  </a:cxn>
                  <a:cxn ang="0">
                    <a:pos x="T4" y="T5"/>
                  </a:cxn>
                  <a:cxn ang="0">
                    <a:pos x="T6" y="T7"/>
                  </a:cxn>
                  <a:cxn ang="0">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844" name="Freeform 1024"/>
              <p:cNvSpPr>
                <a:spLocks noChangeArrowheads="1"/>
              </p:cNvSpPr>
              <p:nvPr/>
            </p:nvSpPr>
            <p:spPr bwMode="auto">
              <a:xfrm>
                <a:off x="1732" y="2534"/>
                <a:ext cx="1680" cy="399"/>
              </a:xfrm>
              <a:custGeom>
                <a:avLst/>
                <a:gdLst>
                  <a:gd name="T0" fmla="*/ 33 w 2773"/>
                  <a:gd name="T1" fmla="*/ 0 h 738"/>
                  <a:gd name="T2" fmla="*/ 0 w 2773"/>
                  <a:gd name="T3" fmla="*/ 99 h 738"/>
                  <a:gd name="T4" fmla="*/ 2436 w 2773"/>
                  <a:gd name="T5" fmla="*/ 738 h 738"/>
                  <a:gd name="T6" fmla="*/ 2373 w 2773"/>
                  <a:gd name="T7" fmla="*/ 603 h 738"/>
                  <a:gd name="T8" fmla="*/ 33 w 2773"/>
                  <a:gd name="T9" fmla="*/ 0 h 738"/>
                </a:gdLst>
                <a:ahLst/>
                <a:cxnLst>
                  <a:cxn ang="0">
                    <a:pos x="T0" y="T1"/>
                  </a:cxn>
                  <a:cxn ang="0">
                    <a:pos x="T2" y="T3"/>
                  </a:cxn>
                  <a:cxn ang="0">
                    <a:pos x="T4" y="T5"/>
                  </a:cxn>
                  <a:cxn ang="0">
                    <a:pos x="T6" y="T7"/>
                  </a:cxn>
                  <a:cxn ang="0">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845" name="Freeform 1025"/>
              <p:cNvSpPr>
                <a:spLocks noChangeArrowheads="1"/>
              </p:cNvSpPr>
              <p:nvPr/>
            </p:nvSpPr>
            <p:spPr bwMode="auto">
              <a:xfrm>
                <a:off x="3195" y="1755"/>
                <a:ext cx="429" cy="1187"/>
              </a:xfrm>
              <a:custGeom>
                <a:avLst/>
                <a:gdLst>
                  <a:gd name="T0" fmla="*/ 615 w 637"/>
                  <a:gd name="T1" fmla="*/ 0 h 1659"/>
                  <a:gd name="T2" fmla="*/ 637 w 637"/>
                  <a:gd name="T3" fmla="*/ 0 h 1659"/>
                  <a:gd name="T4" fmla="*/ 68 w 637"/>
                  <a:gd name="T5" fmla="*/ 1659 h 1659"/>
                  <a:gd name="T6" fmla="*/ 0 w 637"/>
                  <a:gd name="T7" fmla="*/ 1647 h 1659"/>
                  <a:gd name="T8" fmla="*/ 615 w 637"/>
                  <a:gd name="T9" fmla="*/ 0 h 1659"/>
                </a:gdLst>
                <a:ahLst/>
                <a:cxnLst>
                  <a:cxn ang="0">
                    <a:pos x="T0" y="T1"/>
                  </a:cxn>
                  <a:cxn ang="0">
                    <a:pos x="T2" y="T3"/>
                  </a:cxn>
                  <a:cxn ang="0">
                    <a:pos x="T4" y="T5"/>
                  </a:cxn>
                  <a:cxn ang="0">
                    <a:pos x="T6" y="T7"/>
                  </a:cxn>
                  <a:cxn ang="0">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846" name="Freeform 1026"/>
              <p:cNvSpPr>
                <a:spLocks noChangeArrowheads="1"/>
              </p:cNvSpPr>
              <p:nvPr/>
            </p:nvSpPr>
            <p:spPr bwMode="auto">
              <a:xfrm>
                <a:off x="1734" y="2587"/>
                <a:ext cx="1494" cy="394"/>
              </a:xfrm>
              <a:custGeom>
                <a:avLst/>
                <a:gdLst>
                  <a:gd name="T0" fmla="*/ 0 w 2216"/>
                  <a:gd name="T1" fmla="*/ 0 h 550"/>
                  <a:gd name="T2" fmla="*/ 9 w 2216"/>
                  <a:gd name="T3" fmla="*/ 57 h 550"/>
                  <a:gd name="T4" fmla="*/ 2164 w 2216"/>
                  <a:gd name="T5" fmla="*/ 550 h 550"/>
                  <a:gd name="T6" fmla="*/ 2216 w 2216"/>
                  <a:gd name="T7" fmla="*/ 496 h 550"/>
                  <a:gd name="T8" fmla="*/ 0 w 2216"/>
                  <a:gd name="T9" fmla="*/ 0 h 550"/>
                </a:gdLst>
                <a:ahLst/>
                <a:cxnLst>
                  <a:cxn ang="0">
                    <a:pos x="T0" y="T1"/>
                  </a:cxn>
                  <a:cxn ang="0">
                    <a:pos x="T2" y="T3"/>
                  </a:cxn>
                  <a:cxn ang="0">
                    <a:pos x="T4" y="T5"/>
                  </a:cxn>
                  <a:cxn ang="0">
                    <a:pos x="T6" y="T7"/>
                  </a:cxn>
                  <a:cxn ang="0">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24847" name="Group 1027"/>
              <p:cNvGrpSpPr/>
              <p:nvPr/>
            </p:nvGrpSpPr>
            <p:grpSpPr bwMode="auto">
              <a:xfrm>
                <a:off x="1709" y="3008"/>
                <a:ext cx="507" cy="234"/>
                <a:chOff x="1740" y="2642"/>
                <a:chExt cx="752" cy="327"/>
              </a:xfrm>
            </p:grpSpPr>
            <p:sp>
              <p:nvSpPr>
                <p:cNvPr id="24848" name="Freeform 1028"/>
                <p:cNvSpPr>
                  <a:spLocks noChangeArrowheads="1"/>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Lst>
                  <a:ahLst/>
                  <a:cxnLst>
                    <a:cxn ang="0">
                      <a:pos x="T0" y="T1"/>
                    </a:cxn>
                    <a:cxn ang="0">
                      <a:pos x="T2" y="T3"/>
                    </a:cxn>
                    <a:cxn ang="0">
                      <a:pos x="T4" y="T5"/>
                    </a:cxn>
                    <a:cxn ang="0">
                      <a:pos x="T6" y="T7"/>
                    </a:cxn>
                    <a:cxn ang="0">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849" name="Freeform 1029"/>
                <p:cNvSpPr>
                  <a:spLocks noChangeArrowheads="1"/>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Lst>
                  <a:ahLst/>
                  <a:cxnLst>
                    <a:cxn ang="0">
                      <a:pos x="T0" y="T1"/>
                    </a:cxn>
                    <a:cxn ang="0">
                      <a:pos x="T2" y="T3"/>
                    </a:cxn>
                    <a:cxn ang="0">
                      <a:pos x="T4" y="T5"/>
                    </a:cxn>
                    <a:cxn ang="0">
                      <a:pos x="T6" y="T7"/>
                    </a:cxn>
                    <a:cxn ang="0">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850" name="Freeform 1030"/>
                <p:cNvSpPr>
                  <a:spLocks noChangeArrowheads="1"/>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Lst>
                  <a:ahLst/>
                  <a:cxnLst>
                    <a:cxn ang="0">
                      <a:pos x="T0" y="T1"/>
                    </a:cxn>
                    <a:cxn ang="0">
                      <a:pos x="T2" y="T3"/>
                    </a:cxn>
                    <a:cxn ang="0">
                      <a:pos x="T4" y="T5"/>
                    </a:cxn>
                    <a:cxn ang="0">
                      <a:pos x="T6" y="T7"/>
                    </a:cxn>
                    <a:cxn ang="0">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851" name="Freeform 1031"/>
                <p:cNvSpPr>
                  <a:spLocks noChangeArrowheads="1"/>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Lst>
                  <a:ahLst/>
                  <a:cxnLst>
                    <a:cxn ang="0">
                      <a:pos x="T0" y="T1"/>
                    </a:cxn>
                    <a:cxn ang="0">
                      <a:pos x="T2" y="T3"/>
                    </a:cxn>
                    <a:cxn ang="0">
                      <a:pos x="T4" y="T5"/>
                    </a:cxn>
                    <a:cxn ang="0">
                      <a:pos x="T6" y="T7"/>
                    </a:cxn>
                    <a:cxn ang="0">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852" name="Freeform 1032"/>
                <p:cNvSpPr>
                  <a:spLocks noChangeArrowheads="1"/>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Lst>
                  <a:ahLst/>
                  <a:cxnLst>
                    <a:cxn ang="0">
                      <a:pos x="T0" y="T1"/>
                    </a:cxn>
                    <a:cxn ang="0">
                      <a:pos x="T2" y="T3"/>
                    </a:cxn>
                    <a:cxn ang="0">
                      <a:pos x="T4" y="T5"/>
                    </a:cxn>
                    <a:cxn ang="0">
                      <a:pos x="T6" y="T7"/>
                    </a:cxn>
                    <a:cxn ang="0">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853" name="Freeform 1033"/>
                <p:cNvSpPr>
                  <a:spLocks noChangeArrowheads="1"/>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Lst>
                  <a:ahLst/>
                  <a:cxnLst>
                    <a:cxn ang="0">
                      <a:pos x="T0" y="T1"/>
                    </a:cxn>
                    <a:cxn ang="0">
                      <a:pos x="T2" y="T3"/>
                    </a:cxn>
                    <a:cxn ang="0">
                      <a:pos x="T4" y="T5"/>
                    </a:cxn>
                    <a:cxn ang="0">
                      <a:pos x="T6" y="T7"/>
                    </a:cxn>
                    <a:cxn ang="0">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24854" name="Freeform 1034"/>
              <p:cNvSpPr>
                <a:spLocks noChangeArrowheads="1"/>
              </p:cNvSpPr>
              <p:nvPr/>
            </p:nvSpPr>
            <p:spPr bwMode="auto">
              <a:xfrm>
                <a:off x="2577" y="3043"/>
                <a:ext cx="614" cy="514"/>
              </a:xfrm>
              <a:custGeom>
                <a:avLst/>
                <a:gdLst>
                  <a:gd name="T0" fmla="*/ 3 w 990"/>
                  <a:gd name="T1" fmla="*/ 738 h 792"/>
                  <a:gd name="T2" fmla="*/ 990 w 990"/>
                  <a:gd name="T3" fmla="*/ 0 h 792"/>
                  <a:gd name="T4" fmla="*/ 987 w 990"/>
                  <a:gd name="T5" fmla="*/ 60 h 792"/>
                  <a:gd name="T6" fmla="*/ 0 w 990"/>
                  <a:gd name="T7" fmla="*/ 792 h 792"/>
                  <a:gd name="T8" fmla="*/ 3 w 990"/>
                  <a:gd name="T9" fmla="*/ 738 h 792"/>
                </a:gdLst>
                <a:ahLst/>
                <a:cxnLst>
                  <a:cxn ang="0">
                    <a:pos x="T0" y="T1"/>
                  </a:cxn>
                  <a:cxn ang="0">
                    <a:pos x="T2" y="T3"/>
                  </a:cxn>
                  <a:cxn ang="0">
                    <a:pos x="T4" y="T5"/>
                  </a:cxn>
                  <a:cxn ang="0">
                    <a:pos x="T6" y="T7"/>
                  </a:cxn>
                  <a:cxn ang="0">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855" name="Freeform 1035"/>
              <p:cNvSpPr>
                <a:spLocks noChangeArrowheads="1"/>
              </p:cNvSpPr>
              <p:nvPr/>
            </p:nvSpPr>
            <p:spPr bwMode="auto">
              <a:xfrm>
                <a:off x="1010" y="3084"/>
                <a:ext cx="1571" cy="469"/>
              </a:xfrm>
              <a:custGeom>
                <a:avLst/>
                <a:gdLst>
                  <a:gd name="T0" fmla="*/ 6 w 2532"/>
                  <a:gd name="T1" fmla="*/ 0 h 723"/>
                  <a:gd name="T2" fmla="*/ 36 w 2532"/>
                  <a:gd name="T3" fmla="*/ 0 h 723"/>
                  <a:gd name="T4" fmla="*/ 2532 w 2532"/>
                  <a:gd name="T5" fmla="*/ 678 h 723"/>
                  <a:gd name="T6" fmla="*/ 2529 w 2532"/>
                  <a:gd name="T7" fmla="*/ 723 h 723"/>
                  <a:gd name="T8" fmla="*/ 0 w 2532"/>
                  <a:gd name="T9" fmla="*/ 24 h 723"/>
                  <a:gd name="T10" fmla="*/ 6 w 2532"/>
                  <a:gd name="T11" fmla="*/ 0 h 723"/>
                </a:gdLst>
                <a:ahLst/>
                <a:cxnLst>
                  <a:cxn ang="0">
                    <a:pos x="T0" y="T1"/>
                  </a:cxn>
                  <a:cxn ang="0">
                    <a:pos x="T2" y="T3"/>
                  </a:cxn>
                  <a:cxn ang="0">
                    <a:pos x="T4" y="T5"/>
                  </a:cxn>
                  <a:cxn ang="0">
                    <a:pos x="T6" y="T7"/>
                  </a:cxn>
                  <a:cxn ang="0">
                    <a:pos x="T8" y="T9"/>
                  </a:cxn>
                  <a:cxn ang="0">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856" name="Freeform 1036"/>
              <p:cNvSpPr>
                <a:spLocks noChangeArrowheads="1"/>
              </p:cNvSpPr>
              <p:nvPr/>
            </p:nvSpPr>
            <p:spPr bwMode="auto">
              <a:xfrm>
                <a:off x="1011" y="2998"/>
                <a:ext cx="17" cy="95"/>
              </a:xfrm>
              <a:custGeom>
                <a:avLst/>
                <a:gdLst>
                  <a:gd name="T0" fmla="*/ 26 w 26"/>
                  <a:gd name="T1" fmla="*/ 10 h 147"/>
                  <a:gd name="T2" fmla="*/ 23 w 26"/>
                  <a:gd name="T3" fmla="*/ 147 h 147"/>
                  <a:gd name="T4" fmla="*/ 0 w 26"/>
                  <a:gd name="T5" fmla="*/ 144 h 147"/>
                  <a:gd name="T6" fmla="*/ 3 w 26"/>
                  <a:gd name="T7" fmla="*/ 0 h 147"/>
                  <a:gd name="T8" fmla="*/ 26 w 26"/>
                  <a:gd name="T9" fmla="*/ 10 h 147"/>
                </a:gdLst>
                <a:ahLst/>
                <a:cxnLst>
                  <a:cxn ang="0">
                    <a:pos x="T0" y="T1"/>
                  </a:cxn>
                  <a:cxn ang="0">
                    <a:pos x="T2" y="T3"/>
                  </a:cxn>
                  <a:cxn ang="0">
                    <a:pos x="T4" y="T5"/>
                  </a:cxn>
                  <a:cxn ang="0">
                    <a:pos x="T6" y="T7"/>
                  </a:cxn>
                  <a:cxn ang="0">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857" name="Freeform 1037"/>
              <p:cNvSpPr>
                <a:spLocks noChangeArrowheads="1"/>
              </p:cNvSpPr>
              <p:nvPr/>
            </p:nvSpPr>
            <p:spPr bwMode="auto">
              <a:xfrm>
                <a:off x="1012" y="2611"/>
                <a:ext cx="730" cy="393"/>
              </a:xfrm>
              <a:custGeom>
                <a:avLst/>
                <a:gdLst>
                  <a:gd name="T0" fmla="*/ 1170 w 1176"/>
                  <a:gd name="T1" fmla="*/ 0 h 606"/>
                  <a:gd name="T2" fmla="*/ 0 w 1176"/>
                  <a:gd name="T3" fmla="*/ 597 h 606"/>
                  <a:gd name="T4" fmla="*/ 30 w 1176"/>
                  <a:gd name="T5" fmla="*/ 606 h 606"/>
                  <a:gd name="T6" fmla="*/ 1176 w 1176"/>
                  <a:gd name="T7" fmla="*/ 18 h 606"/>
                  <a:gd name="T8" fmla="*/ 1170 w 1176"/>
                  <a:gd name="T9" fmla="*/ 0 h 606"/>
                </a:gdLst>
                <a:ahLst/>
                <a:cxnLst>
                  <a:cxn ang="0">
                    <a:pos x="T0" y="T1"/>
                  </a:cxn>
                  <a:cxn ang="0">
                    <a:pos x="T2" y="T3"/>
                  </a:cxn>
                  <a:cxn ang="0">
                    <a:pos x="T4" y="T5"/>
                  </a:cxn>
                  <a:cxn ang="0">
                    <a:pos x="T6" y="T7"/>
                  </a:cxn>
                  <a:cxn ang="0">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858" name="Freeform 1038"/>
              <p:cNvSpPr>
                <a:spLocks noChangeArrowheads="1"/>
              </p:cNvSpPr>
              <p:nvPr/>
            </p:nvSpPr>
            <p:spPr bwMode="auto">
              <a:xfrm>
                <a:off x="1061" y="3018"/>
                <a:ext cx="1490" cy="451"/>
              </a:xfrm>
              <a:custGeom>
                <a:avLst/>
                <a:gdLst>
                  <a:gd name="T0" fmla="*/ 6 w 2532"/>
                  <a:gd name="T1" fmla="*/ 0 h 723"/>
                  <a:gd name="T2" fmla="*/ 36 w 2532"/>
                  <a:gd name="T3" fmla="*/ 0 h 723"/>
                  <a:gd name="T4" fmla="*/ 2532 w 2532"/>
                  <a:gd name="T5" fmla="*/ 678 h 723"/>
                  <a:gd name="T6" fmla="*/ 2529 w 2532"/>
                  <a:gd name="T7" fmla="*/ 723 h 723"/>
                  <a:gd name="T8" fmla="*/ 0 w 2532"/>
                  <a:gd name="T9" fmla="*/ 24 h 723"/>
                  <a:gd name="T10" fmla="*/ 6 w 2532"/>
                  <a:gd name="T11" fmla="*/ 0 h 723"/>
                </a:gdLst>
                <a:ahLst/>
                <a:cxnLst>
                  <a:cxn ang="0">
                    <a:pos x="T0" y="T1"/>
                  </a:cxn>
                  <a:cxn ang="0">
                    <a:pos x="T2" y="T3"/>
                  </a:cxn>
                  <a:cxn ang="0">
                    <a:pos x="T4" y="T5"/>
                  </a:cxn>
                  <a:cxn ang="0">
                    <a:pos x="T6" y="T7"/>
                  </a:cxn>
                  <a:cxn ang="0">
                    <a:pos x="T8" y="T9"/>
                  </a:cxn>
                  <a:cxn ang="0">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859" name="Freeform 1039"/>
              <p:cNvSpPr>
                <a:spLocks noChangeArrowheads="1"/>
              </p:cNvSpPr>
              <p:nvPr/>
            </p:nvSpPr>
            <p:spPr bwMode="auto">
              <a:xfrm flipV="1">
                <a:off x="2549" y="2986"/>
                <a:ext cx="608" cy="467"/>
              </a:xfrm>
              <a:custGeom>
                <a:avLst/>
                <a:gdLst>
                  <a:gd name="T0" fmla="*/ 6 w 2532"/>
                  <a:gd name="T1" fmla="*/ 0 h 723"/>
                  <a:gd name="T2" fmla="*/ 36 w 2532"/>
                  <a:gd name="T3" fmla="*/ 0 h 723"/>
                  <a:gd name="T4" fmla="*/ 2532 w 2532"/>
                  <a:gd name="T5" fmla="*/ 678 h 723"/>
                  <a:gd name="T6" fmla="*/ 2529 w 2532"/>
                  <a:gd name="T7" fmla="*/ 723 h 723"/>
                  <a:gd name="T8" fmla="*/ 0 w 2532"/>
                  <a:gd name="T9" fmla="*/ 24 h 723"/>
                  <a:gd name="T10" fmla="*/ 6 w 2532"/>
                  <a:gd name="T11" fmla="*/ 0 h 723"/>
                </a:gdLst>
                <a:ahLst/>
                <a:cxnLst>
                  <a:cxn ang="0">
                    <a:pos x="T0" y="T1"/>
                  </a:cxn>
                  <a:cxn ang="0">
                    <a:pos x="T2" y="T3"/>
                  </a:cxn>
                  <a:cxn ang="0">
                    <a:pos x="T4" y="T5"/>
                  </a:cxn>
                  <a:cxn ang="0">
                    <a:pos x="T6" y="T7"/>
                  </a:cxn>
                  <a:cxn ang="0">
                    <a:pos x="T8" y="T9"/>
                  </a:cxn>
                  <a:cxn ang="0">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24860" name="Group 1064"/>
            <p:cNvGrpSpPr/>
            <p:nvPr/>
          </p:nvGrpSpPr>
          <p:grpSpPr bwMode="auto">
            <a:xfrm>
              <a:off x="6872288" y="5486400"/>
              <a:ext cx="474662" cy="407988"/>
              <a:chOff x="877" y="1008"/>
              <a:chExt cx="2747" cy="2591"/>
            </a:xfrm>
          </p:grpSpPr>
          <p:pic>
            <p:nvPicPr>
              <p:cNvPr id="24861" name="Picture 1065" descr="antenna_stylize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862" name="Picture 1066" descr="laptop_keyboar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863" name="Freeform 1067"/>
              <p:cNvSpPr>
                <a:spLocks noChangeArrowheads="1"/>
              </p:cNvSpPr>
              <p:nvPr/>
            </p:nvSpPr>
            <p:spPr bwMode="auto">
              <a:xfrm>
                <a:off x="1753" y="1603"/>
                <a:ext cx="1807" cy="1322"/>
              </a:xfrm>
              <a:custGeom>
                <a:avLst/>
                <a:gdLst>
                  <a:gd name="T0" fmla="*/ 540 w 2982"/>
                  <a:gd name="T1" fmla="*/ 0 h 2442"/>
                  <a:gd name="T2" fmla="*/ 0 w 2982"/>
                  <a:gd name="T3" fmla="*/ 1734 h 2442"/>
                  <a:gd name="T4" fmla="*/ 2394 w 2982"/>
                  <a:gd name="T5" fmla="*/ 2442 h 2442"/>
                  <a:gd name="T6" fmla="*/ 2982 w 2982"/>
                  <a:gd name="T7" fmla="*/ 318 h 2442"/>
                  <a:gd name="T8" fmla="*/ 540 w 2982"/>
                  <a:gd name="T9" fmla="*/ 0 h 2442"/>
                </a:gdLst>
                <a:ahLst/>
                <a:cxnLst>
                  <a:cxn ang="0">
                    <a:pos x="T0" y="T1"/>
                  </a:cxn>
                  <a:cxn ang="0">
                    <a:pos x="T2" y="T3"/>
                  </a:cxn>
                  <a:cxn ang="0">
                    <a:pos x="T4" y="T5"/>
                  </a:cxn>
                  <a:cxn ang="0">
                    <a:pos x="T6" y="T7"/>
                  </a:cxn>
                  <a:cxn ang="0">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pic>
            <p:nvPicPr>
              <p:cNvPr id="24864" name="Picture 1068" descr="scree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865" name="Freeform 1069"/>
              <p:cNvSpPr>
                <a:spLocks noChangeArrowheads="1"/>
              </p:cNvSpPr>
              <p:nvPr/>
            </p:nvSpPr>
            <p:spPr bwMode="auto">
              <a:xfrm>
                <a:off x="2082" y="1564"/>
                <a:ext cx="1531" cy="246"/>
              </a:xfrm>
              <a:custGeom>
                <a:avLst/>
                <a:gdLst>
                  <a:gd name="T0" fmla="*/ 14 w 2528"/>
                  <a:gd name="T1" fmla="*/ 0 h 455"/>
                  <a:gd name="T2" fmla="*/ 2528 w 2528"/>
                  <a:gd name="T3" fmla="*/ 341 h 455"/>
                  <a:gd name="T4" fmla="*/ 2480 w 2528"/>
                  <a:gd name="T5" fmla="*/ 455 h 455"/>
                  <a:gd name="T6" fmla="*/ 0 w 2528"/>
                  <a:gd name="T7" fmla="*/ 86 h 455"/>
                  <a:gd name="T8" fmla="*/ 14 w 2528"/>
                  <a:gd name="T9" fmla="*/ 0 h 455"/>
                </a:gdLst>
                <a:ahLst/>
                <a:cxnLst>
                  <a:cxn ang="0">
                    <a:pos x="T0" y="T1"/>
                  </a:cxn>
                  <a:cxn ang="0">
                    <a:pos x="T2" y="T3"/>
                  </a:cxn>
                  <a:cxn ang="0">
                    <a:pos x="T4" y="T5"/>
                  </a:cxn>
                  <a:cxn ang="0">
                    <a:pos x="T6" y="T7"/>
                  </a:cxn>
                  <a:cxn ang="0">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866" name="Freeform 1070"/>
              <p:cNvSpPr>
                <a:spLocks noChangeArrowheads="1"/>
              </p:cNvSpPr>
              <p:nvPr/>
            </p:nvSpPr>
            <p:spPr bwMode="auto">
              <a:xfrm>
                <a:off x="1737" y="1562"/>
                <a:ext cx="425" cy="1024"/>
              </a:xfrm>
              <a:custGeom>
                <a:avLst/>
                <a:gdLst>
                  <a:gd name="T0" fmla="*/ 579 w 702"/>
                  <a:gd name="T1" fmla="*/ 0 h 1893"/>
                  <a:gd name="T2" fmla="*/ 0 w 702"/>
                  <a:gd name="T3" fmla="*/ 1869 h 1893"/>
                  <a:gd name="T4" fmla="*/ 114 w 702"/>
                  <a:gd name="T5" fmla="*/ 1893 h 1893"/>
                  <a:gd name="T6" fmla="*/ 702 w 702"/>
                  <a:gd name="T7" fmla="*/ 51 h 1893"/>
                  <a:gd name="T8" fmla="*/ 579 w 702"/>
                  <a:gd name="T9" fmla="*/ 0 h 1893"/>
                </a:gdLst>
                <a:ahLst/>
                <a:cxnLst>
                  <a:cxn ang="0">
                    <a:pos x="T0" y="T1"/>
                  </a:cxn>
                  <a:cxn ang="0">
                    <a:pos x="T2" y="T3"/>
                  </a:cxn>
                  <a:cxn ang="0">
                    <a:pos x="T4" y="T5"/>
                  </a:cxn>
                  <a:cxn ang="0">
                    <a:pos x="T6" y="T7"/>
                  </a:cxn>
                  <a:cxn ang="0">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867" name="Freeform 1071"/>
              <p:cNvSpPr>
                <a:spLocks noChangeArrowheads="1"/>
              </p:cNvSpPr>
              <p:nvPr/>
            </p:nvSpPr>
            <p:spPr bwMode="auto">
              <a:xfrm>
                <a:off x="3144" y="1745"/>
                <a:ext cx="458" cy="1182"/>
              </a:xfrm>
              <a:custGeom>
                <a:avLst/>
                <a:gdLst>
                  <a:gd name="T0" fmla="*/ 756 w 756"/>
                  <a:gd name="T1" fmla="*/ 0 h 2184"/>
                  <a:gd name="T2" fmla="*/ 138 w 756"/>
                  <a:gd name="T3" fmla="*/ 2184 h 2184"/>
                  <a:gd name="T4" fmla="*/ 0 w 756"/>
                  <a:gd name="T5" fmla="*/ 2148 h 2184"/>
                  <a:gd name="T6" fmla="*/ 606 w 756"/>
                  <a:gd name="T7" fmla="*/ 78 h 2184"/>
                  <a:gd name="T8" fmla="*/ 756 w 756"/>
                  <a:gd name="T9" fmla="*/ 0 h 2184"/>
                </a:gdLst>
                <a:ahLst/>
                <a:cxnLst>
                  <a:cxn ang="0">
                    <a:pos x="T0" y="T1"/>
                  </a:cxn>
                  <a:cxn ang="0">
                    <a:pos x="T2" y="T3"/>
                  </a:cxn>
                  <a:cxn ang="0">
                    <a:pos x="T4" y="T5"/>
                  </a:cxn>
                  <a:cxn ang="0">
                    <a:pos x="T6" y="T7"/>
                  </a:cxn>
                  <a:cxn ang="0">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868" name="Freeform 1072"/>
              <p:cNvSpPr>
                <a:spLocks noChangeArrowheads="1"/>
              </p:cNvSpPr>
              <p:nvPr/>
            </p:nvSpPr>
            <p:spPr bwMode="auto">
              <a:xfrm>
                <a:off x="1732" y="2534"/>
                <a:ext cx="1680" cy="399"/>
              </a:xfrm>
              <a:custGeom>
                <a:avLst/>
                <a:gdLst>
                  <a:gd name="T0" fmla="*/ 33 w 2773"/>
                  <a:gd name="T1" fmla="*/ 0 h 738"/>
                  <a:gd name="T2" fmla="*/ 0 w 2773"/>
                  <a:gd name="T3" fmla="*/ 99 h 738"/>
                  <a:gd name="T4" fmla="*/ 2436 w 2773"/>
                  <a:gd name="T5" fmla="*/ 738 h 738"/>
                  <a:gd name="T6" fmla="*/ 2373 w 2773"/>
                  <a:gd name="T7" fmla="*/ 603 h 738"/>
                  <a:gd name="T8" fmla="*/ 33 w 2773"/>
                  <a:gd name="T9" fmla="*/ 0 h 738"/>
                </a:gdLst>
                <a:ahLst/>
                <a:cxnLst>
                  <a:cxn ang="0">
                    <a:pos x="T0" y="T1"/>
                  </a:cxn>
                  <a:cxn ang="0">
                    <a:pos x="T2" y="T3"/>
                  </a:cxn>
                  <a:cxn ang="0">
                    <a:pos x="T4" y="T5"/>
                  </a:cxn>
                  <a:cxn ang="0">
                    <a:pos x="T6" y="T7"/>
                  </a:cxn>
                  <a:cxn ang="0">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869" name="Freeform 1073"/>
              <p:cNvSpPr>
                <a:spLocks noChangeArrowheads="1"/>
              </p:cNvSpPr>
              <p:nvPr/>
            </p:nvSpPr>
            <p:spPr bwMode="auto">
              <a:xfrm>
                <a:off x="3195" y="1755"/>
                <a:ext cx="429" cy="1187"/>
              </a:xfrm>
              <a:custGeom>
                <a:avLst/>
                <a:gdLst>
                  <a:gd name="T0" fmla="*/ 615 w 637"/>
                  <a:gd name="T1" fmla="*/ 0 h 1659"/>
                  <a:gd name="T2" fmla="*/ 637 w 637"/>
                  <a:gd name="T3" fmla="*/ 0 h 1659"/>
                  <a:gd name="T4" fmla="*/ 68 w 637"/>
                  <a:gd name="T5" fmla="*/ 1659 h 1659"/>
                  <a:gd name="T6" fmla="*/ 0 w 637"/>
                  <a:gd name="T7" fmla="*/ 1647 h 1659"/>
                  <a:gd name="T8" fmla="*/ 615 w 637"/>
                  <a:gd name="T9" fmla="*/ 0 h 1659"/>
                </a:gdLst>
                <a:ahLst/>
                <a:cxnLst>
                  <a:cxn ang="0">
                    <a:pos x="T0" y="T1"/>
                  </a:cxn>
                  <a:cxn ang="0">
                    <a:pos x="T2" y="T3"/>
                  </a:cxn>
                  <a:cxn ang="0">
                    <a:pos x="T4" y="T5"/>
                  </a:cxn>
                  <a:cxn ang="0">
                    <a:pos x="T6" y="T7"/>
                  </a:cxn>
                  <a:cxn ang="0">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870" name="Freeform 1074"/>
              <p:cNvSpPr>
                <a:spLocks noChangeArrowheads="1"/>
              </p:cNvSpPr>
              <p:nvPr/>
            </p:nvSpPr>
            <p:spPr bwMode="auto">
              <a:xfrm>
                <a:off x="1734" y="2587"/>
                <a:ext cx="1494" cy="394"/>
              </a:xfrm>
              <a:custGeom>
                <a:avLst/>
                <a:gdLst>
                  <a:gd name="T0" fmla="*/ 0 w 2216"/>
                  <a:gd name="T1" fmla="*/ 0 h 550"/>
                  <a:gd name="T2" fmla="*/ 9 w 2216"/>
                  <a:gd name="T3" fmla="*/ 57 h 550"/>
                  <a:gd name="T4" fmla="*/ 2164 w 2216"/>
                  <a:gd name="T5" fmla="*/ 550 h 550"/>
                  <a:gd name="T6" fmla="*/ 2216 w 2216"/>
                  <a:gd name="T7" fmla="*/ 496 h 550"/>
                  <a:gd name="T8" fmla="*/ 0 w 2216"/>
                  <a:gd name="T9" fmla="*/ 0 h 550"/>
                </a:gdLst>
                <a:ahLst/>
                <a:cxnLst>
                  <a:cxn ang="0">
                    <a:pos x="T0" y="T1"/>
                  </a:cxn>
                  <a:cxn ang="0">
                    <a:pos x="T2" y="T3"/>
                  </a:cxn>
                  <a:cxn ang="0">
                    <a:pos x="T4" y="T5"/>
                  </a:cxn>
                  <a:cxn ang="0">
                    <a:pos x="T6" y="T7"/>
                  </a:cxn>
                  <a:cxn ang="0">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24871" name="Group 1075"/>
              <p:cNvGrpSpPr/>
              <p:nvPr/>
            </p:nvGrpSpPr>
            <p:grpSpPr bwMode="auto">
              <a:xfrm>
                <a:off x="1709" y="3008"/>
                <a:ext cx="507" cy="234"/>
                <a:chOff x="1740" y="2642"/>
                <a:chExt cx="752" cy="327"/>
              </a:xfrm>
            </p:grpSpPr>
            <p:sp>
              <p:nvSpPr>
                <p:cNvPr id="24872" name="Freeform 1076"/>
                <p:cNvSpPr>
                  <a:spLocks noChangeArrowheads="1"/>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Lst>
                  <a:ahLst/>
                  <a:cxnLst>
                    <a:cxn ang="0">
                      <a:pos x="T0" y="T1"/>
                    </a:cxn>
                    <a:cxn ang="0">
                      <a:pos x="T2" y="T3"/>
                    </a:cxn>
                    <a:cxn ang="0">
                      <a:pos x="T4" y="T5"/>
                    </a:cxn>
                    <a:cxn ang="0">
                      <a:pos x="T6" y="T7"/>
                    </a:cxn>
                    <a:cxn ang="0">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873" name="Freeform 1077"/>
                <p:cNvSpPr>
                  <a:spLocks noChangeArrowheads="1"/>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Lst>
                  <a:ahLst/>
                  <a:cxnLst>
                    <a:cxn ang="0">
                      <a:pos x="T0" y="T1"/>
                    </a:cxn>
                    <a:cxn ang="0">
                      <a:pos x="T2" y="T3"/>
                    </a:cxn>
                    <a:cxn ang="0">
                      <a:pos x="T4" y="T5"/>
                    </a:cxn>
                    <a:cxn ang="0">
                      <a:pos x="T6" y="T7"/>
                    </a:cxn>
                    <a:cxn ang="0">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874" name="Freeform 1078"/>
                <p:cNvSpPr>
                  <a:spLocks noChangeArrowheads="1"/>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Lst>
                  <a:ahLst/>
                  <a:cxnLst>
                    <a:cxn ang="0">
                      <a:pos x="T0" y="T1"/>
                    </a:cxn>
                    <a:cxn ang="0">
                      <a:pos x="T2" y="T3"/>
                    </a:cxn>
                    <a:cxn ang="0">
                      <a:pos x="T4" y="T5"/>
                    </a:cxn>
                    <a:cxn ang="0">
                      <a:pos x="T6" y="T7"/>
                    </a:cxn>
                    <a:cxn ang="0">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875" name="Freeform 1079"/>
                <p:cNvSpPr>
                  <a:spLocks noChangeArrowheads="1"/>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Lst>
                  <a:ahLst/>
                  <a:cxnLst>
                    <a:cxn ang="0">
                      <a:pos x="T0" y="T1"/>
                    </a:cxn>
                    <a:cxn ang="0">
                      <a:pos x="T2" y="T3"/>
                    </a:cxn>
                    <a:cxn ang="0">
                      <a:pos x="T4" y="T5"/>
                    </a:cxn>
                    <a:cxn ang="0">
                      <a:pos x="T6" y="T7"/>
                    </a:cxn>
                    <a:cxn ang="0">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876" name="Freeform 1080"/>
                <p:cNvSpPr>
                  <a:spLocks noChangeArrowheads="1"/>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Lst>
                  <a:ahLst/>
                  <a:cxnLst>
                    <a:cxn ang="0">
                      <a:pos x="T0" y="T1"/>
                    </a:cxn>
                    <a:cxn ang="0">
                      <a:pos x="T2" y="T3"/>
                    </a:cxn>
                    <a:cxn ang="0">
                      <a:pos x="T4" y="T5"/>
                    </a:cxn>
                    <a:cxn ang="0">
                      <a:pos x="T6" y="T7"/>
                    </a:cxn>
                    <a:cxn ang="0">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877" name="Freeform 1081"/>
                <p:cNvSpPr>
                  <a:spLocks noChangeArrowheads="1"/>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Lst>
                  <a:ahLst/>
                  <a:cxnLst>
                    <a:cxn ang="0">
                      <a:pos x="T0" y="T1"/>
                    </a:cxn>
                    <a:cxn ang="0">
                      <a:pos x="T2" y="T3"/>
                    </a:cxn>
                    <a:cxn ang="0">
                      <a:pos x="T4" y="T5"/>
                    </a:cxn>
                    <a:cxn ang="0">
                      <a:pos x="T6" y="T7"/>
                    </a:cxn>
                    <a:cxn ang="0">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24878" name="Freeform 1082"/>
              <p:cNvSpPr>
                <a:spLocks noChangeArrowheads="1"/>
              </p:cNvSpPr>
              <p:nvPr/>
            </p:nvSpPr>
            <p:spPr bwMode="auto">
              <a:xfrm>
                <a:off x="2577" y="3043"/>
                <a:ext cx="614" cy="514"/>
              </a:xfrm>
              <a:custGeom>
                <a:avLst/>
                <a:gdLst>
                  <a:gd name="T0" fmla="*/ 3 w 990"/>
                  <a:gd name="T1" fmla="*/ 738 h 792"/>
                  <a:gd name="T2" fmla="*/ 990 w 990"/>
                  <a:gd name="T3" fmla="*/ 0 h 792"/>
                  <a:gd name="T4" fmla="*/ 987 w 990"/>
                  <a:gd name="T5" fmla="*/ 60 h 792"/>
                  <a:gd name="T6" fmla="*/ 0 w 990"/>
                  <a:gd name="T7" fmla="*/ 792 h 792"/>
                  <a:gd name="T8" fmla="*/ 3 w 990"/>
                  <a:gd name="T9" fmla="*/ 738 h 792"/>
                </a:gdLst>
                <a:ahLst/>
                <a:cxnLst>
                  <a:cxn ang="0">
                    <a:pos x="T0" y="T1"/>
                  </a:cxn>
                  <a:cxn ang="0">
                    <a:pos x="T2" y="T3"/>
                  </a:cxn>
                  <a:cxn ang="0">
                    <a:pos x="T4" y="T5"/>
                  </a:cxn>
                  <a:cxn ang="0">
                    <a:pos x="T6" y="T7"/>
                  </a:cxn>
                  <a:cxn ang="0">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879" name="Freeform 1083"/>
              <p:cNvSpPr>
                <a:spLocks noChangeArrowheads="1"/>
              </p:cNvSpPr>
              <p:nvPr/>
            </p:nvSpPr>
            <p:spPr bwMode="auto">
              <a:xfrm>
                <a:off x="1010" y="3084"/>
                <a:ext cx="1571" cy="469"/>
              </a:xfrm>
              <a:custGeom>
                <a:avLst/>
                <a:gdLst>
                  <a:gd name="T0" fmla="*/ 6 w 2532"/>
                  <a:gd name="T1" fmla="*/ 0 h 723"/>
                  <a:gd name="T2" fmla="*/ 36 w 2532"/>
                  <a:gd name="T3" fmla="*/ 0 h 723"/>
                  <a:gd name="T4" fmla="*/ 2532 w 2532"/>
                  <a:gd name="T5" fmla="*/ 678 h 723"/>
                  <a:gd name="T6" fmla="*/ 2529 w 2532"/>
                  <a:gd name="T7" fmla="*/ 723 h 723"/>
                  <a:gd name="T8" fmla="*/ 0 w 2532"/>
                  <a:gd name="T9" fmla="*/ 24 h 723"/>
                  <a:gd name="T10" fmla="*/ 6 w 2532"/>
                  <a:gd name="T11" fmla="*/ 0 h 723"/>
                </a:gdLst>
                <a:ahLst/>
                <a:cxnLst>
                  <a:cxn ang="0">
                    <a:pos x="T0" y="T1"/>
                  </a:cxn>
                  <a:cxn ang="0">
                    <a:pos x="T2" y="T3"/>
                  </a:cxn>
                  <a:cxn ang="0">
                    <a:pos x="T4" y="T5"/>
                  </a:cxn>
                  <a:cxn ang="0">
                    <a:pos x="T6" y="T7"/>
                  </a:cxn>
                  <a:cxn ang="0">
                    <a:pos x="T8" y="T9"/>
                  </a:cxn>
                  <a:cxn ang="0">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880" name="Freeform 1084"/>
              <p:cNvSpPr>
                <a:spLocks noChangeArrowheads="1"/>
              </p:cNvSpPr>
              <p:nvPr/>
            </p:nvSpPr>
            <p:spPr bwMode="auto">
              <a:xfrm>
                <a:off x="1011" y="2998"/>
                <a:ext cx="17" cy="95"/>
              </a:xfrm>
              <a:custGeom>
                <a:avLst/>
                <a:gdLst>
                  <a:gd name="T0" fmla="*/ 26 w 26"/>
                  <a:gd name="T1" fmla="*/ 10 h 147"/>
                  <a:gd name="T2" fmla="*/ 23 w 26"/>
                  <a:gd name="T3" fmla="*/ 147 h 147"/>
                  <a:gd name="T4" fmla="*/ 0 w 26"/>
                  <a:gd name="T5" fmla="*/ 144 h 147"/>
                  <a:gd name="T6" fmla="*/ 3 w 26"/>
                  <a:gd name="T7" fmla="*/ 0 h 147"/>
                  <a:gd name="T8" fmla="*/ 26 w 26"/>
                  <a:gd name="T9" fmla="*/ 10 h 147"/>
                </a:gdLst>
                <a:ahLst/>
                <a:cxnLst>
                  <a:cxn ang="0">
                    <a:pos x="T0" y="T1"/>
                  </a:cxn>
                  <a:cxn ang="0">
                    <a:pos x="T2" y="T3"/>
                  </a:cxn>
                  <a:cxn ang="0">
                    <a:pos x="T4" y="T5"/>
                  </a:cxn>
                  <a:cxn ang="0">
                    <a:pos x="T6" y="T7"/>
                  </a:cxn>
                  <a:cxn ang="0">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881" name="Freeform 1085"/>
              <p:cNvSpPr>
                <a:spLocks noChangeArrowheads="1"/>
              </p:cNvSpPr>
              <p:nvPr/>
            </p:nvSpPr>
            <p:spPr bwMode="auto">
              <a:xfrm>
                <a:off x="1012" y="2611"/>
                <a:ext cx="730" cy="393"/>
              </a:xfrm>
              <a:custGeom>
                <a:avLst/>
                <a:gdLst>
                  <a:gd name="T0" fmla="*/ 1170 w 1176"/>
                  <a:gd name="T1" fmla="*/ 0 h 606"/>
                  <a:gd name="T2" fmla="*/ 0 w 1176"/>
                  <a:gd name="T3" fmla="*/ 597 h 606"/>
                  <a:gd name="T4" fmla="*/ 30 w 1176"/>
                  <a:gd name="T5" fmla="*/ 606 h 606"/>
                  <a:gd name="T6" fmla="*/ 1176 w 1176"/>
                  <a:gd name="T7" fmla="*/ 18 h 606"/>
                  <a:gd name="T8" fmla="*/ 1170 w 1176"/>
                  <a:gd name="T9" fmla="*/ 0 h 606"/>
                </a:gdLst>
                <a:ahLst/>
                <a:cxnLst>
                  <a:cxn ang="0">
                    <a:pos x="T0" y="T1"/>
                  </a:cxn>
                  <a:cxn ang="0">
                    <a:pos x="T2" y="T3"/>
                  </a:cxn>
                  <a:cxn ang="0">
                    <a:pos x="T4" y="T5"/>
                  </a:cxn>
                  <a:cxn ang="0">
                    <a:pos x="T6" y="T7"/>
                  </a:cxn>
                  <a:cxn ang="0">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882" name="Freeform 1086"/>
              <p:cNvSpPr>
                <a:spLocks noChangeArrowheads="1"/>
              </p:cNvSpPr>
              <p:nvPr/>
            </p:nvSpPr>
            <p:spPr bwMode="auto">
              <a:xfrm>
                <a:off x="1061" y="3018"/>
                <a:ext cx="1490" cy="451"/>
              </a:xfrm>
              <a:custGeom>
                <a:avLst/>
                <a:gdLst>
                  <a:gd name="T0" fmla="*/ 6 w 2532"/>
                  <a:gd name="T1" fmla="*/ 0 h 723"/>
                  <a:gd name="T2" fmla="*/ 36 w 2532"/>
                  <a:gd name="T3" fmla="*/ 0 h 723"/>
                  <a:gd name="T4" fmla="*/ 2532 w 2532"/>
                  <a:gd name="T5" fmla="*/ 678 h 723"/>
                  <a:gd name="T6" fmla="*/ 2529 w 2532"/>
                  <a:gd name="T7" fmla="*/ 723 h 723"/>
                  <a:gd name="T8" fmla="*/ 0 w 2532"/>
                  <a:gd name="T9" fmla="*/ 24 h 723"/>
                  <a:gd name="T10" fmla="*/ 6 w 2532"/>
                  <a:gd name="T11" fmla="*/ 0 h 723"/>
                </a:gdLst>
                <a:ahLst/>
                <a:cxnLst>
                  <a:cxn ang="0">
                    <a:pos x="T0" y="T1"/>
                  </a:cxn>
                  <a:cxn ang="0">
                    <a:pos x="T2" y="T3"/>
                  </a:cxn>
                  <a:cxn ang="0">
                    <a:pos x="T4" y="T5"/>
                  </a:cxn>
                  <a:cxn ang="0">
                    <a:pos x="T6" y="T7"/>
                  </a:cxn>
                  <a:cxn ang="0">
                    <a:pos x="T8" y="T9"/>
                  </a:cxn>
                  <a:cxn ang="0">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883" name="Freeform 1087"/>
              <p:cNvSpPr>
                <a:spLocks noChangeArrowheads="1"/>
              </p:cNvSpPr>
              <p:nvPr/>
            </p:nvSpPr>
            <p:spPr bwMode="auto">
              <a:xfrm flipV="1">
                <a:off x="2549" y="2986"/>
                <a:ext cx="608" cy="467"/>
              </a:xfrm>
              <a:custGeom>
                <a:avLst/>
                <a:gdLst>
                  <a:gd name="T0" fmla="*/ 6 w 2532"/>
                  <a:gd name="T1" fmla="*/ 0 h 723"/>
                  <a:gd name="T2" fmla="*/ 36 w 2532"/>
                  <a:gd name="T3" fmla="*/ 0 h 723"/>
                  <a:gd name="T4" fmla="*/ 2532 w 2532"/>
                  <a:gd name="T5" fmla="*/ 678 h 723"/>
                  <a:gd name="T6" fmla="*/ 2529 w 2532"/>
                  <a:gd name="T7" fmla="*/ 723 h 723"/>
                  <a:gd name="T8" fmla="*/ 0 w 2532"/>
                  <a:gd name="T9" fmla="*/ 24 h 723"/>
                  <a:gd name="T10" fmla="*/ 6 w 2532"/>
                  <a:gd name="T11" fmla="*/ 0 h 723"/>
                </a:gdLst>
                <a:ahLst/>
                <a:cxnLst>
                  <a:cxn ang="0">
                    <a:pos x="T0" y="T1"/>
                  </a:cxn>
                  <a:cxn ang="0">
                    <a:pos x="T2" y="T3"/>
                  </a:cxn>
                  <a:cxn ang="0">
                    <a:pos x="T4" y="T5"/>
                  </a:cxn>
                  <a:cxn ang="0">
                    <a:pos x="T6" y="T7"/>
                  </a:cxn>
                  <a:cxn ang="0">
                    <a:pos x="T8" y="T9"/>
                  </a:cxn>
                  <a:cxn ang="0">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24884" name="Group 1114"/>
            <p:cNvGrpSpPr/>
            <p:nvPr/>
          </p:nvGrpSpPr>
          <p:grpSpPr bwMode="auto">
            <a:xfrm>
              <a:off x="5561013" y="3041650"/>
              <a:ext cx="444500" cy="407988"/>
              <a:chOff x="877" y="1008"/>
              <a:chExt cx="2747" cy="2591"/>
            </a:xfrm>
          </p:grpSpPr>
          <p:pic>
            <p:nvPicPr>
              <p:cNvPr id="24885" name="Picture 1115"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886" name="Picture 1116" descr="laptop_keyboard"/>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887" name="Freeform 1117"/>
              <p:cNvSpPr>
                <a:spLocks noChangeArrowheads="1"/>
              </p:cNvSpPr>
              <p:nvPr/>
            </p:nvSpPr>
            <p:spPr bwMode="auto">
              <a:xfrm>
                <a:off x="1753" y="1603"/>
                <a:ext cx="1807" cy="1322"/>
              </a:xfrm>
              <a:custGeom>
                <a:avLst/>
                <a:gdLst>
                  <a:gd name="T0" fmla="*/ 540 w 2982"/>
                  <a:gd name="T1" fmla="*/ 0 h 2442"/>
                  <a:gd name="T2" fmla="*/ 0 w 2982"/>
                  <a:gd name="T3" fmla="*/ 1734 h 2442"/>
                  <a:gd name="T4" fmla="*/ 2394 w 2982"/>
                  <a:gd name="T5" fmla="*/ 2442 h 2442"/>
                  <a:gd name="T6" fmla="*/ 2982 w 2982"/>
                  <a:gd name="T7" fmla="*/ 318 h 2442"/>
                  <a:gd name="T8" fmla="*/ 540 w 2982"/>
                  <a:gd name="T9" fmla="*/ 0 h 2442"/>
                </a:gdLst>
                <a:ahLst/>
                <a:cxnLst>
                  <a:cxn ang="0">
                    <a:pos x="T0" y="T1"/>
                  </a:cxn>
                  <a:cxn ang="0">
                    <a:pos x="T2" y="T3"/>
                  </a:cxn>
                  <a:cxn ang="0">
                    <a:pos x="T4" y="T5"/>
                  </a:cxn>
                  <a:cxn ang="0">
                    <a:pos x="T6" y="T7"/>
                  </a:cxn>
                  <a:cxn ang="0">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pic>
            <p:nvPicPr>
              <p:cNvPr id="24888" name="Picture 1118" descr="screen"/>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889" name="Freeform 1119"/>
              <p:cNvSpPr>
                <a:spLocks noChangeArrowheads="1"/>
              </p:cNvSpPr>
              <p:nvPr/>
            </p:nvSpPr>
            <p:spPr bwMode="auto">
              <a:xfrm>
                <a:off x="2082" y="1564"/>
                <a:ext cx="1531" cy="246"/>
              </a:xfrm>
              <a:custGeom>
                <a:avLst/>
                <a:gdLst>
                  <a:gd name="T0" fmla="*/ 14 w 2528"/>
                  <a:gd name="T1" fmla="*/ 0 h 455"/>
                  <a:gd name="T2" fmla="*/ 2528 w 2528"/>
                  <a:gd name="T3" fmla="*/ 341 h 455"/>
                  <a:gd name="T4" fmla="*/ 2480 w 2528"/>
                  <a:gd name="T5" fmla="*/ 455 h 455"/>
                  <a:gd name="T6" fmla="*/ 0 w 2528"/>
                  <a:gd name="T7" fmla="*/ 86 h 455"/>
                  <a:gd name="T8" fmla="*/ 14 w 2528"/>
                  <a:gd name="T9" fmla="*/ 0 h 455"/>
                </a:gdLst>
                <a:ahLst/>
                <a:cxnLst>
                  <a:cxn ang="0">
                    <a:pos x="T0" y="T1"/>
                  </a:cxn>
                  <a:cxn ang="0">
                    <a:pos x="T2" y="T3"/>
                  </a:cxn>
                  <a:cxn ang="0">
                    <a:pos x="T4" y="T5"/>
                  </a:cxn>
                  <a:cxn ang="0">
                    <a:pos x="T6" y="T7"/>
                  </a:cxn>
                  <a:cxn ang="0">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890" name="Freeform 1120"/>
              <p:cNvSpPr>
                <a:spLocks noChangeArrowheads="1"/>
              </p:cNvSpPr>
              <p:nvPr/>
            </p:nvSpPr>
            <p:spPr bwMode="auto">
              <a:xfrm>
                <a:off x="1737" y="1562"/>
                <a:ext cx="425" cy="1024"/>
              </a:xfrm>
              <a:custGeom>
                <a:avLst/>
                <a:gdLst>
                  <a:gd name="T0" fmla="*/ 579 w 702"/>
                  <a:gd name="T1" fmla="*/ 0 h 1893"/>
                  <a:gd name="T2" fmla="*/ 0 w 702"/>
                  <a:gd name="T3" fmla="*/ 1869 h 1893"/>
                  <a:gd name="T4" fmla="*/ 114 w 702"/>
                  <a:gd name="T5" fmla="*/ 1893 h 1893"/>
                  <a:gd name="T6" fmla="*/ 702 w 702"/>
                  <a:gd name="T7" fmla="*/ 51 h 1893"/>
                  <a:gd name="T8" fmla="*/ 579 w 702"/>
                  <a:gd name="T9" fmla="*/ 0 h 1893"/>
                </a:gdLst>
                <a:ahLst/>
                <a:cxnLst>
                  <a:cxn ang="0">
                    <a:pos x="T0" y="T1"/>
                  </a:cxn>
                  <a:cxn ang="0">
                    <a:pos x="T2" y="T3"/>
                  </a:cxn>
                  <a:cxn ang="0">
                    <a:pos x="T4" y="T5"/>
                  </a:cxn>
                  <a:cxn ang="0">
                    <a:pos x="T6" y="T7"/>
                  </a:cxn>
                  <a:cxn ang="0">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891" name="Freeform 1121"/>
              <p:cNvSpPr>
                <a:spLocks noChangeArrowheads="1"/>
              </p:cNvSpPr>
              <p:nvPr/>
            </p:nvSpPr>
            <p:spPr bwMode="auto">
              <a:xfrm>
                <a:off x="3144" y="1745"/>
                <a:ext cx="458" cy="1182"/>
              </a:xfrm>
              <a:custGeom>
                <a:avLst/>
                <a:gdLst>
                  <a:gd name="T0" fmla="*/ 756 w 756"/>
                  <a:gd name="T1" fmla="*/ 0 h 2184"/>
                  <a:gd name="T2" fmla="*/ 138 w 756"/>
                  <a:gd name="T3" fmla="*/ 2184 h 2184"/>
                  <a:gd name="T4" fmla="*/ 0 w 756"/>
                  <a:gd name="T5" fmla="*/ 2148 h 2184"/>
                  <a:gd name="T6" fmla="*/ 606 w 756"/>
                  <a:gd name="T7" fmla="*/ 78 h 2184"/>
                  <a:gd name="T8" fmla="*/ 756 w 756"/>
                  <a:gd name="T9" fmla="*/ 0 h 2184"/>
                </a:gdLst>
                <a:ahLst/>
                <a:cxnLst>
                  <a:cxn ang="0">
                    <a:pos x="T0" y="T1"/>
                  </a:cxn>
                  <a:cxn ang="0">
                    <a:pos x="T2" y="T3"/>
                  </a:cxn>
                  <a:cxn ang="0">
                    <a:pos x="T4" y="T5"/>
                  </a:cxn>
                  <a:cxn ang="0">
                    <a:pos x="T6" y="T7"/>
                  </a:cxn>
                  <a:cxn ang="0">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892" name="Freeform 1122"/>
              <p:cNvSpPr>
                <a:spLocks noChangeArrowheads="1"/>
              </p:cNvSpPr>
              <p:nvPr/>
            </p:nvSpPr>
            <p:spPr bwMode="auto">
              <a:xfrm>
                <a:off x="1732" y="2534"/>
                <a:ext cx="1680" cy="399"/>
              </a:xfrm>
              <a:custGeom>
                <a:avLst/>
                <a:gdLst>
                  <a:gd name="T0" fmla="*/ 33 w 2773"/>
                  <a:gd name="T1" fmla="*/ 0 h 738"/>
                  <a:gd name="T2" fmla="*/ 0 w 2773"/>
                  <a:gd name="T3" fmla="*/ 99 h 738"/>
                  <a:gd name="T4" fmla="*/ 2436 w 2773"/>
                  <a:gd name="T5" fmla="*/ 738 h 738"/>
                  <a:gd name="T6" fmla="*/ 2373 w 2773"/>
                  <a:gd name="T7" fmla="*/ 603 h 738"/>
                  <a:gd name="T8" fmla="*/ 33 w 2773"/>
                  <a:gd name="T9" fmla="*/ 0 h 738"/>
                </a:gdLst>
                <a:ahLst/>
                <a:cxnLst>
                  <a:cxn ang="0">
                    <a:pos x="T0" y="T1"/>
                  </a:cxn>
                  <a:cxn ang="0">
                    <a:pos x="T2" y="T3"/>
                  </a:cxn>
                  <a:cxn ang="0">
                    <a:pos x="T4" y="T5"/>
                  </a:cxn>
                  <a:cxn ang="0">
                    <a:pos x="T6" y="T7"/>
                  </a:cxn>
                  <a:cxn ang="0">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893" name="Freeform 1123"/>
              <p:cNvSpPr>
                <a:spLocks noChangeArrowheads="1"/>
              </p:cNvSpPr>
              <p:nvPr/>
            </p:nvSpPr>
            <p:spPr bwMode="auto">
              <a:xfrm>
                <a:off x="3195" y="1755"/>
                <a:ext cx="429" cy="1187"/>
              </a:xfrm>
              <a:custGeom>
                <a:avLst/>
                <a:gdLst>
                  <a:gd name="T0" fmla="*/ 615 w 637"/>
                  <a:gd name="T1" fmla="*/ 0 h 1659"/>
                  <a:gd name="T2" fmla="*/ 637 w 637"/>
                  <a:gd name="T3" fmla="*/ 0 h 1659"/>
                  <a:gd name="T4" fmla="*/ 68 w 637"/>
                  <a:gd name="T5" fmla="*/ 1659 h 1659"/>
                  <a:gd name="T6" fmla="*/ 0 w 637"/>
                  <a:gd name="T7" fmla="*/ 1647 h 1659"/>
                  <a:gd name="T8" fmla="*/ 615 w 637"/>
                  <a:gd name="T9" fmla="*/ 0 h 1659"/>
                </a:gdLst>
                <a:ahLst/>
                <a:cxnLst>
                  <a:cxn ang="0">
                    <a:pos x="T0" y="T1"/>
                  </a:cxn>
                  <a:cxn ang="0">
                    <a:pos x="T2" y="T3"/>
                  </a:cxn>
                  <a:cxn ang="0">
                    <a:pos x="T4" y="T5"/>
                  </a:cxn>
                  <a:cxn ang="0">
                    <a:pos x="T6" y="T7"/>
                  </a:cxn>
                  <a:cxn ang="0">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894" name="Freeform 1124"/>
              <p:cNvSpPr>
                <a:spLocks noChangeArrowheads="1"/>
              </p:cNvSpPr>
              <p:nvPr/>
            </p:nvSpPr>
            <p:spPr bwMode="auto">
              <a:xfrm>
                <a:off x="1734" y="2587"/>
                <a:ext cx="1494" cy="394"/>
              </a:xfrm>
              <a:custGeom>
                <a:avLst/>
                <a:gdLst>
                  <a:gd name="T0" fmla="*/ 0 w 2216"/>
                  <a:gd name="T1" fmla="*/ 0 h 550"/>
                  <a:gd name="T2" fmla="*/ 9 w 2216"/>
                  <a:gd name="T3" fmla="*/ 57 h 550"/>
                  <a:gd name="T4" fmla="*/ 2164 w 2216"/>
                  <a:gd name="T5" fmla="*/ 550 h 550"/>
                  <a:gd name="T6" fmla="*/ 2216 w 2216"/>
                  <a:gd name="T7" fmla="*/ 496 h 550"/>
                  <a:gd name="T8" fmla="*/ 0 w 2216"/>
                  <a:gd name="T9" fmla="*/ 0 h 550"/>
                </a:gdLst>
                <a:ahLst/>
                <a:cxnLst>
                  <a:cxn ang="0">
                    <a:pos x="T0" y="T1"/>
                  </a:cxn>
                  <a:cxn ang="0">
                    <a:pos x="T2" y="T3"/>
                  </a:cxn>
                  <a:cxn ang="0">
                    <a:pos x="T4" y="T5"/>
                  </a:cxn>
                  <a:cxn ang="0">
                    <a:pos x="T6" y="T7"/>
                  </a:cxn>
                  <a:cxn ang="0">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24895" name="Group 1125"/>
              <p:cNvGrpSpPr/>
              <p:nvPr/>
            </p:nvGrpSpPr>
            <p:grpSpPr bwMode="auto">
              <a:xfrm>
                <a:off x="1709" y="3008"/>
                <a:ext cx="507" cy="234"/>
                <a:chOff x="1740" y="2642"/>
                <a:chExt cx="752" cy="327"/>
              </a:xfrm>
            </p:grpSpPr>
            <p:sp>
              <p:nvSpPr>
                <p:cNvPr id="24896" name="Freeform 1126"/>
                <p:cNvSpPr>
                  <a:spLocks noChangeArrowheads="1"/>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Lst>
                  <a:ahLst/>
                  <a:cxnLst>
                    <a:cxn ang="0">
                      <a:pos x="T0" y="T1"/>
                    </a:cxn>
                    <a:cxn ang="0">
                      <a:pos x="T2" y="T3"/>
                    </a:cxn>
                    <a:cxn ang="0">
                      <a:pos x="T4" y="T5"/>
                    </a:cxn>
                    <a:cxn ang="0">
                      <a:pos x="T6" y="T7"/>
                    </a:cxn>
                    <a:cxn ang="0">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897" name="Freeform 1127"/>
                <p:cNvSpPr>
                  <a:spLocks noChangeArrowheads="1"/>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Lst>
                  <a:ahLst/>
                  <a:cxnLst>
                    <a:cxn ang="0">
                      <a:pos x="T0" y="T1"/>
                    </a:cxn>
                    <a:cxn ang="0">
                      <a:pos x="T2" y="T3"/>
                    </a:cxn>
                    <a:cxn ang="0">
                      <a:pos x="T4" y="T5"/>
                    </a:cxn>
                    <a:cxn ang="0">
                      <a:pos x="T6" y="T7"/>
                    </a:cxn>
                    <a:cxn ang="0">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898" name="Freeform 1128"/>
                <p:cNvSpPr>
                  <a:spLocks noChangeArrowheads="1"/>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Lst>
                  <a:ahLst/>
                  <a:cxnLst>
                    <a:cxn ang="0">
                      <a:pos x="T0" y="T1"/>
                    </a:cxn>
                    <a:cxn ang="0">
                      <a:pos x="T2" y="T3"/>
                    </a:cxn>
                    <a:cxn ang="0">
                      <a:pos x="T4" y="T5"/>
                    </a:cxn>
                    <a:cxn ang="0">
                      <a:pos x="T6" y="T7"/>
                    </a:cxn>
                    <a:cxn ang="0">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899" name="Freeform 1129"/>
                <p:cNvSpPr>
                  <a:spLocks noChangeArrowheads="1"/>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Lst>
                  <a:ahLst/>
                  <a:cxnLst>
                    <a:cxn ang="0">
                      <a:pos x="T0" y="T1"/>
                    </a:cxn>
                    <a:cxn ang="0">
                      <a:pos x="T2" y="T3"/>
                    </a:cxn>
                    <a:cxn ang="0">
                      <a:pos x="T4" y="T5"/>
                    </a:cxn>
                    <a:cxn ang="0">
                      <a:pos x="T6" y="T7"/>
                    </a:cxn>
                    <a:cxn ang="0">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900" name="Freeform 1130"/>
                <p:cNvSpPr>
                  <a:spLocks noChangeArrowheads="1"/>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Lst>
                  <a:ahLst/>
                  <a:cxnLst>
                    <a:cxn ang="0">
                      <a:pos x="T0" y="T1"/>
                    </a:cxn>
                    <a:cxn ang="0">
                      <a:pos x="T2" y="T3"/>
                    </a:cxn>
                    <a:cxn ang="0">
                      <a:pos x="T4" y="T5"/>
                    </a:cxn>
                    <a:cxn ang="0">
                      <a:pos x="T6" y="T7"/>
                    </a:cxn>
                    <a:cxn ang="0">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901" name="Freeform 1131"/>
                <p:cNvSpPr>
                  <a:spLocks noChangeArrowheads="1"/>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Lst>
                  <a:ahLst/>
                  <a:cxnLst>
                    <a:cxn ang="0">
                      <a:pos x="T0" y="T1"/>
                    </a:cxn>
                    <a:cxn ang="0">
                      <a:pos x="T2" y="T3"/>
                    </a:cxn>
                    <a:cxn ang="0">
                      <a:pos x="T4" y="T5"/>
                    </a:cxn>
                    <a:cxn ang="0">
                      <a:pos x="T6" y="T7"/>
                    </a:cxn>
                    <a:cxn ang="0">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24902" name="Freeform 1132"/>
              <p:cNvSpPr>
                <a:spLocks noChangeArrowheads="1"/>
              </p:cNvSpPr>
              <p:nvPr/>
            </p:nvSpPr>
            <p:spPr bwMode="auto">
              <a:xfrm>
                <a:off x="2577" y="3043"/>
                <a:ext cx="614" cy="514"/>
              </a:xfrm>
              <a:custGeom>
                <a:avLst/>
                <a:gdLst>
                  <a:gd name="T0" fmla="*/ 3 w 990"/>
                  <a:gd name="T1" fmla="*/ 738 h 792"/>
                  <a:gd name="T2" fmla="*/ 990 w 990"/>
                  <a:gd name="T3" fmla="*/ 0 h 792"/>
                  <a:gd name="T4" fmla="*/ 987 w 990"/>
                  <a:gd name="T5" fmla="*/ 60 h 792"/>
                  <a:gd name="T6" fmla="*/ 0 w 990"/>
                  <a:gd name="T7" fmla="*/ 792 h 792"/>
                  <a:gd name="T8" fmla="*/ 3 w 990"/>
                  <a:gd name="T9" fmla="*/ 738 h 792"/>
                </a:gdLst>
                <a:ahLst/>
                <a:cxnLst>
                  <a:cxn ang="0">
                    <a:pos x="T0" y="T1"/>
                  </a:cxn>
                  <a:cxn ang="0">
                    <a:pos x="T2" y="T3"/>
                  </a:cxn>
                  <a:cxn ang="0">
                    <a:pos x="T4" y="T5"/>
                  </a:cxn>
                  <a:cxn ang="0">
                    <a:pos x="T6" y="T7"/>
                  </a:cxn>
                  <a:cxn ang="0">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903" name="Freeform 1133"/>
              <p:cNvSpPr>
                <a:spLocks noChangeArrowheads="1"/>
              </p:cNvSpPr>
              <p:nvPr/>
            </p:nvSpPr>
            <p:spPr bwMode="auto">
              <a:xfrm>
                <a:off x="1010" y="3084"/>
                <a:ext cx="1571" cy="469"/>
              </a:xfrm>
              <a:custGeom>
                <a:avLst/>
                <a:gdLst>
                  <a:gd name="T0" fmla="*/ 6 w 2532"/>
                  <a:gd name="T1" fmla="*/ 0 h 723"/>
                  <a:gd name="T2" fmla="*/ 36 w 2532"/>
                  <a:gd name="T3" fmla="*/ 0 h 723"/>
                  <a:gd name="T4" fmla="*/ 2532 w 2532"/>
                  <a:gd name="T5" fmla="*/ 678 h 723"/>
                  <a:gd name="T6" fmla="*/ 2529 w 2532"/>
                  <a:gd name="T7" fmla="*/ 723 h 723"/>
                  <a:gd name="T8" fmla="*/ 0 w 2532"/>
                  <a:gd name="T9" fmla="*/ 24 h 723"/>
                  <a:gd name="T10" fmla="*/ 6 w 2532"/>
                  <a:gd name="T11" fmla="*/ 0 h 723"/>
                </a:gdLst>
                <a:ahLst/>
                <a:cxnLst>
                  <a:cxn ang="0">
                    <a:pos x="T0" y="T1"/>
                  </a:cxn>
                  <a:cxn ang="0">
                    <a:pos x="T2" y="T3"/>
                  </a:cxn>
                  <a:cxn ang="0">
                    <a:pos x="T4" y="T5"/>
                  </a:cxn>
                  <a:cxn ang="0">
                    <a:pos x="T6" y="T7"/>
                  </a:cxn>
                  <a:cxn ang="0">
                    <a:pos x="T8" y="T9"/>
                  </a:cxn>
                  <a:cxn ang="0">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904" name="Freeform 1134"/>
              <p:cNvSpPr>
                <a:spLocks noChangeArrowheads="1"/>
              </p:cNvSpPr>
              <p:nvPr/>
            </p:nvSpPr>
            <p:spPr bwMode="auto">
              <a:xfrm>
                <a:off x="1011" y="2998"/>
                <a:ext cx="17" cy="95"/>
              </a:xfrm>
              <a:custGeom>
                <a:avLst/>
                <a:gdLst>
                  <a:gd name="T0" fmla="*/ 26 w 26"/>
                  <a:gd name="T1" fmla="*/ 10 h 147"/>
                  <a:gd name="T2" fmla="*/ 23 w 26"/>
                  <a:gd name="T3" fmla="*/ 147 h 147"/>
                  <a:gd name="T4" fmla="*/ 0 w 26"/>
                  <a:gd name="T5" fmla="*/ 144 h 147"/>
                  <a:gd name="T6" fmla="*/ 3 w 26"/>
                  <a:gd name="T7" fmla="*/ 0 h 147"/>
                  <a:gd name="T8" fmla="*/ 26 w 26"/>
                  <a:gd name="T9" fmla="*/ 10 h 147"/>
                </a:gdLst>
                <a:ahLst/>
                <a:cxnLst>
                  <a:cxn ang="0">
                    <a:pos x="T0" y="T1"/>
                  </a:cxn>
                  <a:cxn ang="0">
                    <a:pos x="T2" y="T3"/>
                  </a:cxn>
                  <a:cxn ang="0">
                    <a:pos x="T4" y="T5"/>
                  </a:cxn>
                  <a:cxn ang="0">
                    <a:pos x="T6" y="T7"/>
                  </a:cxn>
                  <a:cxn ang="0">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905" name="Freeform 1135"/>
              <p:cNvSpPr>
                <a:spLocks noChangeArrowheads="1"/>
              </p:cNvSpPr>
              <p:nvPr/>
            </p:nvSpPr>
            <p:spPr bwMode="auto">
              <a:xfrm>
                <a:off x="1012" y="2611"/>
                <a:ext cx="730" cy="393"/>
              </a:xfrm>
              <a:custGeom>
                <a:avLst/>
                <a:gdLst>
                  <a:gd name="T0" fmla="*/ 1170 w 1176"/>
                  <a:gd name="T1" fmla="*/ 0 h 606"/>
                  <a:gd name="T2" fmla="*/ 0 w 1176"/>
                  <a:gd name="T3" fmla="*/ 597 h 606"/>
                  <a:gd name="T4" fmla="*/ 30 w 1176"/>
                  <a:gd name="T5" fmla="*/ 606 h 606"/>
                  <a:gd name="T6" fmla="*/ 1176 w 1176"/>
                  <a:gd name="T7" fmla="*/ 18 h 606"/>
                  <a:gd name="T8" fmla="*/ 1170 w 1176"/>
                  <a:gd name="T9" fmla="*/ 0 h 606"/>
                </a:gdLst>
                <a:ahLst/>
                <a:cxnLst>
                  <a:cxn ang="0">
                    <a:pos x="T0" y="T1"/>
                  </a:cxn>
                  <a:cxn ang="0">
                    <a:pos x="T2" y="T3"/>
                  </a:cxn>
                  <a:cxn ang="0">
                    <a:pos x="T4" y="T5"/>
                  </a:cxn>
                  <a:cxn ang="0">
                    <a:pos x="T6" y="T7"/>
                  </a:cxn>
                  <a:cxn ang="0">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906" name="Freeform 1136"/>
              <p:cNvSpPr>
                <a:spLocks noChangeArrowheads="1"/>
              </p:cNvSpPr>
              <p:nvPr/>
            </p:nvSpPr>
            <p:spPr bwMode="auto">
              <a:xfrm>
                <a:off x="1061" y="3018"/>
                <a:ext cx="1490" cy="451"/>
              </a:xfrm>
              <a:custGeom>
                <a:avLst/>
                <a:gdLst>
                  <a:gd name="T0" fmla="*/ 6 w 2532"/>
                  <a:gd name="T1" fmla="*/ 0 h 723"/>
                  <a:gd name="T2" fmla="*/ 36 w 2532"/>
                  <a:gd name="T3" fmla="*/ 0 h 723"/>
                  <a:gd name="T4" fmla="*/ 2532 w 2532"/>
                  <a:gd name="T5" fmla="*/ 678 h 723"/>
                  <a:gd name="T6" fmla="*/ 2529 w 2532"/>
                  <a:gd name="T7" fmla="*/ 723 h 723"/>
                  <a:gd name="T8" fmla="*/ 0 w 2532"/>
                  <a:gd name="T9" fmla="*/ 24 h 723"/>
                  <a:gd name="T10" fmla="*/ 6 w 2532"/>
                  <a:gd name="T11" fmla="*/ 0 h 723"/>
                </a:gdLst>
                <a:ahLst/>
                <a:cxnLst>
                  <a:cxn ang="0">
                    <a:pos x="T0" y="T1"/>
                  </a:cxn>
                  <a:cxn ang="0">
                    <a:pos x="T2" y="T3"/>
                  </a:cxn>
                  <a:cxn ang="0">
                    <a:pos x="T4" y="T5"/>
                  </a:cxn>
                  <a:cxn ang="0">
                    <a:pos x="T6" y="T7"/>
                  </a:cxn>
                  <a:cxn ang="0">
                    <a:pos x="T8" y="T9"/>
                  </a:cxn>
                  <a:cxn ang="0">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907" name="Freeform 1137"/>
              <p:cNvSpPr>
                <a:spLocks noChangeArrowheads="1"/>
              </p:cNvSpPr>
              <p:nvPr/>
            </p:nvSpPr>
            <p:spPr bwMode="auto">
              <a:xfrm flipV="1">
                <a:off x="2549" y="2986"/>
                <a:ext cx="608" cy="467"/>
              </a:xfrm>
              <a:custGeom>
                <a:avLst/>
                <a:gdLst>
                  <a:gd name="T0" fmla="*/ 6 w 2532"/>
                  <a:gd name="T1" fmla="*/ 0 h 723"/>
                  <a:gd name="T2" fmla="*/ 36 w 2532"/>
                  <a:gd name="T3" fmla="*/ 0 h 723"/>
                  <a:gd name="T4" fmla="*/ 2532 w 2532"/>
                  <a:gd name="T5" fmla="*/ 678 h 723"/>
                  <a:gd name="T6" fmla="*/ 2529 w 2532"/>
                  <a:gd name="T7" fmla="*/ 723 h 723"/>
                  <a:gd name="T8" fmla="*/ 0 w 2532"/>
                  <a:gd name="T9" fmla="*/ 24 h 723"/>
                  <a:gd name="T10" fmla="*/ 6 w 2532"/>
                  <a:gd name="T11" fmla="*/ 0 h 723"/>
                </a:gdLst>
                <a:ahLst/>
                <a:cxnLst>
                  <a:cxn ang="0">
                    <a:pos x="T0" y="T1"/>
                  </a:cxn>
                  <a:cxn ang="0">
                    <a:pos x="T2" y="T3"/>
                  </a:cxn>
                  <a:cxn ang="0">
                    <a:pos x="T4" y="T5"/>
                  </a:cxn>
                  <a:cxn ang="0">
                    <a:pos x="T6" y="T7"/>
                  </a:cxn>
                  <a:cxn ang="0">
                    <a:pos x="T8" y="T9"/>
                  </a:cxn>
                  <a:cxn ang="0">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24908" name="Group 1139"/>
            <p:cNvGrpSpPr/>
            <p:nvPr/>
          </p:nvGrpSpPr>
          <p:grpSpPr bwMode="auto">
            <a:xfrm flipH="1">
              <a:off x="5940425" y="3222625"/>
              <a:ext cx="414337" cy="373063"/>
              <a:chOff x="2839" y="3501"/>
              <a:chExt cx="755" cy="803"/>
            </a:xfrm>
          </p:grpSpPr>
          <p:pic>
            <p:nvPicPr>
              <p:cNvPr id="24909" name="Picture 1140"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910" name="Freeform 1141"/>
              <p:cNvSpPr>
                <a:spLocks noChangeArrowheads="1"/>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Lst>
                <a:ahLst/>
                <a:cxnLst>
                  <a:cxn ang="0">
                    <a:pos x="T0" y="T1"/>
                  </a:cxn>
                  <a:cxn ang="0">
                    <a:pos x="T2" y="T3"/>
                  </a:cxn>
                  <a:cxn ang="0">
                    <a:pos x="T4" y="T5"/>
                  </a:cxn>
                  <a:cxn ang="0">
                    <a:pos x="T6" y="T7"/>
                  </a:cxn>
                  <a:cxn ang="0">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24911" name="Group 1142"/>
            <p:cNvGrpSpPr/>
            <p:nvPr/>
          </p:nvGrpSpPr>
          <p:grpSpPr bwMode="auto">
            <a:xfrm>
              <a:off x="7307263" y="5422900"/>
              <a:ext cx="474662" cy="407988"/>
              <a:chOff x="877" y="1008"/>
              <a:chExt cx="2747" cy="2591"/>
            </a:xfrm>
          </p:grpSpPr>
          <p:pic>
            <p:nvPicPr>
              <p:cNvPr id="24912" name="Picture 1143" descr="antenna_stylize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13" name="Picture 1144" descr="laptop_keyboar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914" name="Freeform 1145"/>
              <p:cNvSpPr>
                <a:spLocks noChangeArrowheads="1"/>
              </p:cNvSpPr>
              <p:nvPr/>
            </p:nvSpPr>
            <p:spPr bwMode="auto">
              <a:xfrm>
                <a:off x="1753" y="1603"/>
                <a:ext cx="1807" cy="1322"/>
              </a:xfrm>
              <a:custGeom>
                <a:avLst/>
                <a:gdLst>
                  <a:gd name="T0" fmla="*/ 540 w 2982"/>
                  <a:gd name="T1" fmla="*/ 0 h 2442"/>
                  <a:gd name="T2" fmla="*/ 0 w 2982"/>
                  <a:gd name="T3" fmla="*/ 1734 h 2442"/>
                  <a:gd name="T4" fmla="*/ 2394 w 2982"/>
                  <a:gd name="T5" fmla="*/ 2442 h 2442"/>
                  <a:gd name="T6" fmla="*/ 2982 w 2982"/>
                  <a:gd name="T7" fmla="*/ 318 h 2442"/>
                  <a:gd name="T8" fmla="*/ 540 w 2982"/>
                  <a:gd name="T9" fmla="*/ 0 h 2442"/>
                </a:gdLst>
                <a:ahLst/>
                <a:cxnLst>
                  <a:cxn ang="0">
                    <a:pos x="T0" y="T1"/>
                  </a:cxn>
                  <a:cxn ang="0">
                    <a:pos x="T2" y="T3"/>
                  </a:cxn>
                  <a:cxn ang="0">
                    <a:pos x="T4" y="T5"/>
                  </a:cxn>
                  <a:cxn ang="0">
                    <a:pos x="T6" y="T7"/>
                  </a:cxn>
                  <a:cxn ang="0">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pic>
            <p:nvPicPr>
              <p:cNvPr id="24915" name="Picture 1146" descr="scree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916" name="Freeform 1147"/>
              <p:cNvSpPr>
                <a:spLocks noChangeArrowheads="1"/>
              </p:cNvSpPr>
              <p:nvPr/>
            </p:nvSpPr>
            <p:spPr bwMode="auto">
              <a:xfrm>
                <a:off x="2082" y="1564"/>
                <a:ext cx="1531" cy="246"/>
              </a:xfrm>
              <a:custGeom>
                <a:avLst/>
                <a:gdLst>
                  <a:gd name="T0" fmla="*/ 14 w 2528"/>
                  <a:gd name="T1" fmla="*/ 0 h 455"/>
                  <a:gd name="T2" fmla="*/ 2528 w 2528"/>
                  <a:gd name="T3" fmla="*/ 341 h 455"/>
                  <a:gd name="T4" fmla="*/ 2480 w 2528"/>
                  <a:gd name="T5" fmla="*/ 455 h 455"/>
                  <a:gd name="T6" fmla="*/ 0 w 2528"/>
                  <a:gd name="T7" fmla="*/ 86 h 455"/>
                  <a:gd name="T8" fmla="*/ 14 w 2528"/>
                  <a:gd name="T9" fmla="*/ 0 h 455"/>
                </a:gdLst>
                <a:ahLst/>
                <a:cxnLst>
                  <a:cxn ang="0">
                    <a:pos x="T0" y="T1"/>
                  </a:cxn>
                  <a:cxn ang="0">
                    <a:pos x="T2" y="T3"/>
                  </a:cxn>
                  <a:cxn ang="0">
                    <a:pos x="T4" y="T5"/>
                  </a:cxn>
                  <a:cxn ang="0">
                    <a:pos x="T6" y="T7"/>
                  </a:cxn>
                  <a:cxn ang="0">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917" name="Freeform 1148"/>
              <p:cNvSpPr>
                <a:spLocks noChangeArrowheads="1"/>
              </p:cNvSpPr>
              <p:nvPr/>
            </p:nvSpPr>
            <p:spPr bwMode="auto">
              <a:xfrm>
                <a:off x="1737" y="1562"/>
                <a:ext cx="425" cy="1024"/>
              </a:xfrm>
              <a:custGeom>
                <a:avLst/>
                <a:gdLst>
                  <a:gd name="T0" fmla="*/ 579 w 702"/>
                  <a:gd name="T1" fmla="*/ 0 h 1893"/>
                  <a:gd name="T2" fmla="*/ 0 w 702"/>
                  <a:gd name="T3" fmla="*/ 1869 h 1893"/>
                  <a:gd name="T4" fmla="*/ 114 w 702"/>
                  <a:gd name="T5" fmla="*/ 1893 h 1893"/>
                  <a:gd name="T6" fmla="*/ 702 w 702"/>
                  <a:gd name="T7" fmla="*/ 51 h 1893"/>
                  <a:gd name="T8" fmla="*/ 579 w 702"/>
                  <a:gd name="T9" fmla="*/ 0 h 1893"/>
                </a:gdLst>
                <a:ahLst/>
                <a:cxnLst>
                  <a:cxn ang="0">
                    <a:pos x="T0" y="T1"/>
                  </a:cxn>
                  <a:cxn ang="0">
                    <a:pos x="T2" y="T3"/>
                  </a:cxn>
                  <a:cxn ang="0">
                    <a:pos x="T4" y="T5"/>
                  </a:cxn>
                  <a:cxn ang="0">
                    <a:pos x="T6" y="T7"/>
                  </a:cxn>
                  <a:cxn ang="0">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918" name="Freeform 1149"/>
              <p:cNvSpPr>
                <a:spLocks noChangeArrowheads="1"/>
              </p:cNvSpPr>
              <p:nvPr/>
            </p:nvSpPr>
            <p:spPr bwMode="auto">
              <a:xfrm>
                <a:off x="3144" y="1745"/>
                <a:ext cx="458" cy="1182"/>
              </a:xfrm>
              <a:custGeom>
                <a:avLst/>
                <a:gdLst>
                  <a:gd name="T0" fmla="*/ 756 w 756"/>
                  <a:gd name="T1" fmla="*/ 0 h 2184"/>
                  <a:gd name="T2" fmla="*/ 138 w 756"/>
                  <a:gd name="T3" fmla="*/ 2184 h 2184"/>
                  <a:gd name="T4" fmla="*/ 0 w 756"/>
                  <a:gd name="T5" fmla="*/ 2148 h 2184"/>
                  <a:gd name="T6" fmla="*/ 606 w 756"/>
                  <a:gd name="T7" fmla="*/ 78 h 2184"/>
                  <a:gd name="T8" fmla="*/ 756 w 756"/>
                  <a:gd name="T9" fmla="*/ 0 h 2184"/>
                </a:gdLst>
                <a:ahLst/>
                <a:cxnLst>
                  <a:cxn ang="0">
                    <a:pos x="T0" y="T1"/>
                  </a:cxn>
                  <a:cxn ang="0">
                    <a:pos x="T2" y="T3"/>
                  </a:cxn>
                  <a:cxn ang="0">
                    <a:pos x="T4" y="T5"/>
                  </a:cxn>
                  <a:cxn ang="0">
                    <a:pos x="T6" y="T7"/>
                  </a:cxn>
                  <a:cxn ang="0">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919" name="Freeform 1150"/>
              <p:cNvSpPr>
                <a:spLocks noChangeArrowheads="1"/>
              </p:cNvSpPr>
              <p:nvPr/>
            </p:nvSpPr>
            <p:spPr bwMode="auto">
              <a:xfrm>
                <a:off x="1732" y="2534"/>
                <a:ext cx="1680" cy="399"/>
              </a:xfrm>
              <a:custGeom>
                <a:avLst/>
                <a:gdLst>
                  <a:gd name="T0" fmla="*/ 33 w 2773"/>
                  <a:gd name="T1" fmla="*/ 0 h 738"/>
                  <a:gd name="T2" fmla="*/ 0 w 2773"/>
                  <a:gd name="T3" fmla="*/ 99 h 738"/>
                  <a:gd name="T4" fmla="*/ 2436 w 2773"/>
                  <a:gd name="T5" fmla="*/ 738 h 738"/>
                  <a:gd name="T6" fmla="*/ 2373 w 2773"/>
                  <a:gd name="T7" fmla="*/ 603 h 738"/>
                  <a:gd name="T8" fmla="*/ 33 w 2773"/>
                  <a:gd name="T9" fmla="*/ 0 h 738"/>
                </a:gdLst>
                <a:ahLst/>
                <a:cxnLst>
                  <a:cxn ang="0">
                    <a:pos x="T0" y="T1"/>
                  </a:cxn>
                  <a:cxn ang="0">
                    <a:pos x="T2" y="T3"/>
                  </a:cxn>
                  <a:cxn ang="0">
                    <a:pos x="T4" y="T5"/>
                  </a:cxn>
                  <a:cxn ang="0">
                    <a:pos x="T6" y="T7"/>
                  </a:cxn>
                  <a:cxn ang="0">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920" name="Freeform 1151"/>
              <p:cNvSpPr>
                <a:spLocks noChangeArrowheads="1"/>
              </p:cNvSpPr>
              <p:nvPr/>
            </p:nvSpPr>
            <p:spPr bwMode="auto">
              <a:xfrm>
                <a:off x="3195" y="1755"/>
                <a:ext cx="429" cy="1187"/>
              </a:xfrm>
              <a:custGeom>
                <a:avLst/>
                <a:gdLst>
                  <a:gd name="T0" fmla="*/ 615 w 637"/>
                  <a:gd name="T1" fmla="*/ 0 h 1659"/>
                  <a:gd name="T2" fmla="*/ 637 w 637"/>
                  <a:gd name="T3" fmla="*/ 0 h 1659"/>
                  <a:gd name="T4" fmla="*/ 68 w 637"/>
                  <a:gd name="T5" fmla="*/ 1659 h 1659"/>
                  <a:gd name="T6" fmla="*/ 0 w 637"/>
                  <a:gd name="T7" fmla="*/ 1647 h 1659"/>
                  <a:gd name="T8" fmla="*/ 615 w 637"/>
                  <a:gd name="T9" fmla="*/ 0 h 1659"/>
                </a:gdLst>
                <a:ahLst/>
                <a:cxnLst>
                  <a:cxn ang="0">
                    <a:pos x="T0" y="T1"/>
                  </a:cxn>
                  <a:cxn ang="0">
                    <a:pos x="T2" y="T3"/>
                  </a:cxn>
                  <a:cxn ang="0">
                    <a:pos x="T4" y="T5"/>
                  </a:cxn>
                  <a:cxn ang="0">
                    <a:pos x="T6" y="T7"/>
                  </a:cxn>
                  <a:cxn ang="0">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921" name="Freeform 1152"/>
              <p:cNvSpPr>
                <a:spLocks noChangeArrowheads="1"/>
              </p:cNvSpPr>
              <p:nvPr/>
            </p:nvSpPr>
            <p:spPr bwMode="auto">
              <a:xfrm>
                <a:off x="1734" y="2587"/>
                <a:ext cx="1494" cy="394"/>
              </a:xfrm>
              <a:custGeom>
                <a:avLst/>
                <a:gdLst>
                  <a:gd name="T0" fmla="*/ 0 w 2216"/>
                  <a:gd name="T1" fmla="*/ 0 h 550"/>
                  <a:gd name="T2" fmla="*/ 9 w 2216"/>
                  <a:gd name="T3" fmla="*/ 57 h 550"/>
                  <a:gd name="T4" fmla="*/ 2164 w 2216"/>
                  <a:gd name="T5" fmla="*/ 550 h 550"/>
                  <a:gd name="T6" fmla="*/ 2216 w 2216"/>
                  <a:gd name="T7" fmla="*/ 496 h 550"/>
                  <a:gd name="T8" fmla="*/ 0 w 2216"/>
                  <a:gd name="T9" fmla="*/ 0 h 550"/>
                </a:gdLst>
                <a:ahLst/>
                <a:cxnLst>
                  <a:cxn ang="0">
                    <a:pos x="T0" y="T1"/>
                  </a:cxn>
                  <a:cxn ang="0">
                    <a:pos x="T2" y="T3"/>
                  </a:cxn>
                  <a:cxn ang="0">
                    <a:pos x="T4" y="T5"/>
                  </a:cxn>
                  <a:cxn ang="0">
                    <a:pos x="T6" y="T7"/>
                  </a:cxn>
                  <a:cxn ang="0">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24922" name="Group 1153"/>
              <p:cNvGrpSpPr/>
              <p:nvPr/>
            </p:nvGrpSpPr>
            <p:grpSpPr bwMode="auto">
              <a:xfrm>
                <a:off x="1709" y="3008"/>
                <a:ext cx="507" cy="234"/>
                <a:chOff x="1740" y="2642"/>
                <a:chExt cx="752" cy="327"/>
              </a:xfrm>
            </p:grpSpPr>
            <p:sp>
              <p:nvSpPr>
                <p:cNvPr id="24923" name="Freeform 1154"/>
                <p:cNvSpPr>
                  <a:spLocks noChangeArrowheads="1"/>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Lst>
                  <a:ahLst/>
                  <a:cxnLst>
                    <a:cxn ang="0">
                      <a:pos x="T0" y="T1"/>
                    </a:cxn>
                    <a:cxn ang="0">
                      <a:pos x="T2" y="T3"/>
                    </a:cxn>
                    <a:cxn ang="0">
                      <a:pos x="T4" y="T5"/>
                    </a:cxn>
                    <a:cxn ang="0">
                      <a:pos x="T6" y="T7"/>
                    </a:cxn>
                    <a:cxn ang="0">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924" name="Freeform 1155"/>
                <p:cNvSpPr>
                  <a:spLocks noChangeArrowheads="1"/>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Lst>
                  <a:ahLst/>
                  <a:cxnLst>
                    <a:cxn ang="0">
                      <a:pos x="T0" y="T1"/>
                    </a:cxn>
                    <a:cxn ang="0">
                      <a:pos x="T2" y="T3"/>
                    </a:cxn>
                    <a:cxn ang="0">
                      <a:pos x="T4" y="T5"/>
                    </a:cxn>
                    <a:cxn ang="0">
                      <a:pos x="T6" y="T7"/>
                    </a:cxn>
                    <a:cxn ang="0">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925" name="Freeform 1156"/>
                <p:cNvSpPr>
                  <a:spLocks noChangeArrowheads="1"/>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Lst>
                  <a:ahLst/>
                  <a:cxnLst>
                    <a:cxn ang="0">
                      <a:pos x="T0" y="T1"/>
                    </a:cxn>
                    <a:cxn ang="0">
                      <a:pos x="T2" y="T3"/>
                    </a:cxn>
                    <a:cxn ang="0">
                      <a:pos x="T4" y="T5"/>
                    </a:cxn>
                    <a:cxn ang="0">
                      <a:pos x="T6" y="T7"/>
                    </a:cxn>
                    <a:cxn ang="0">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926" name="Freeform 1157"/>
                <p:cNvSpPr>
                  <a:spLocks noChangeArrowheads="1"/>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Lst>
                  <a:ahLst/>
                  <a:cxnLst>
                    <a:cxn ang="0">
                      <a:pos x="T0" y="T1"/>
                    </a:cxn>
                    <a:cxn ang="0">
                      <a:pos x="T2" y="T3"/>
                    </a:cxn>
                    <a:cxn ang="0">
                      <a:pos x="T4" y="T5"/>
                    </a:cxn>
                    <a:cxn ang="0">
                      <a:pos x="T6" y="T7"/>
                    </a:cxn>
                    <a:cxn ang="0">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927" name="Freeform 1158"/>
                <p:cNvSpPr>
                  <a:spLocks noChangeArrowheads="1"/>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Lst>
                  <a:ahLst/>
                  <a:cxnLst>
                    <a:cxn ang="0">
                      <a:pos x="T0" y="T1"/>
                    </a:cxn>
                    <a:cxn ang="0">
                      <a:pos x="T2" y="T3"/>
                    </a:cxn>
                    <a:cxn ang="0">
                      <a:pos x="T4" y="T5"/>
                    </a:cxn>
                    <a:cxn ang="0">
                      <a:pos x="T6" y="T7"/>
                    </a:cxn>
                    <a:cxn ang="0">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928" name="Freeform 1159"/>
                <p:cNvSpPr>
                  <a:spLocks noChangeArrowheads="1"/>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Lst>
                  <a:ahLst/>
                  <a:cxnLst>
                    <a:cxn ang="0">
                      <a:pos x="T0" y="T1"/>
                    </a:cxn>
                    <a:cxn ang="0">
                      <a:pos x="T2" y="T3"/>
                    </a:cxn>
                    <a:cxn ang="0">
                      <a:pos x="T4" y="T5"/>
                    </a:cxn>
                    <a:cxn ang="0">
                      <a:pos x="T6" y="T7"/>
                    </a:cxn>
                    <a:cxn ang="0">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24929" name="Freeform 1160"/>
              <p:cNvSpPr>
                <a:spLocks noChangeArrowheads="1"/>
              </p:cNvSpPr>
              <p:nvPr/>
            </p:nvSpPr>
            <p:spPr bwMode="auto">
              <a:xfrm>
                <a:off x="2577" y="3043"/>
                <a:ext cx="614" cy="514"/>
              </a:xfrm>
              <a:custGeom>
                <a:avLst/>
                <a:gdLst>
                  <a:gd name="T0" fmla="*/ 3 w 990"/>
                  <a:gd name="T1" fmla="*/ 738 h 792"/>
                  <a:gd name="T2" fmla="*/ 990 w 990"/>
                  <a:gd name="T3" fmla="*/ 0 h 792"/>
                  <a:gd name="T4" fmla="*/ 987 w 990"/>
                  <a:gd name="T5" fmla="*/ 60 h 792"/>
                  <a:gd name="T6" fmla="*/ 0 w 990"/>
                  <a:gd name="T7" fmla="*/ 792 h 792"/>
                  <a:gd name="T8" fmla="*/ 3 w 990"/>
                  <a:gd name="T9" fmla="*/ 738 h 792"/>
                </a:gdLst>
                <a:ahLst/>
                <a:cxnLst>
                  <a:cxn ang="0">
                    <a:pos x="T0" y="T1"/>
                  </a:cxn>
                  <a:cxn ang="0">
                    <a:pos x="T2" y="T3"/>
                  </a:cxn>
                  <a:cxn ang="0">
                    <a:pos x="T4" y="T5"/>
                  </a:cxn>
                  <a:cxn ang="0">
                    <a:pos x="T6" y="T7"/>
                  </a:cxn>
                  <a:cxn ang="0">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930" name="Freeform 1161"/>
              <p:cNvSpPr>
                <a:spLocks noChangeArrowheads="1"/>
              </p:cNvSpPr>
              <p:nvPr/>
            </p:nvSpPr>
            <p:spPr bwMode="auto">
              <a:xfrm>
                <a:off x="1010" y="3084"/>
                <a:ext cx="1571" cy="469"/>
              </a:xfrm>
              <a:custGeom>
                <a:avLst/>
                <a:gdLst>
                  <a:gd name="T0" fmla="*/ 6 w 2532"/>
                  <a:gd name="T1" fmla="*/ 0 h 723"/>
                  <a:gd name="T2" fmla="*/ 36 w 2532"/>
                  <a:gd name="T3" fmla="*/ 0 h 723"/>
                  <a:gd name="T4" fmla="*/ 2532 w 2532"/>
                  <a:gd name="T5" fmla="*/ 678 h 723"/>
                  <a:gd name="T6" fmla="*/ 2529 w 2532"/>
                  <a:gd name="T7" fmla="*/ 723 h 723"/>
                  <a:gd name="T8" fmla="*/ 0 w 2532"/>
                  <a:gd name="T9" fmla="*/ 24 h 723"/>
                  <a:gd name="T10" fmla="*/ 6 w 2532"/>
                  <a:gd name="T11" fmla="*/ 0 h 723"/>
                </a:gdLst>
                <a:ahLst/>
                <a:cxnLst>
                  <a:cxn ang="0">
                    <a:pos x="T0" y="T1"/>
                  </a:cxn>
                  <a:cxn ang="0">
                    <a:pos x="T2" y="T3"/>
                  </a:cxn>
                  <a:cxn ang="0">
                    <a:pos x="T4" y="T5"/>
                  </a:cxn>
                  <a:cxn ang="0">
                    <a:pos x="T6" y="T7"/>
                  </a:cxn>
                  <a:cxn ang="0">
                    <a:pos x="T8" y="T9"/>
                  </a:cxn>
                  <a:cxn ang="0">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931" name="Freeform 1162"/>
              <p:cNvSpPr>
                <a:spLocks noChangeArrowheads="1"/>
              </p:cNvSpPr>
              <p:nvPr/>
            </p:nvSpPr>
            <p:spPr bwMode="auto">
              <a:xfrm>
                <a:off x="1011" y="2998"/>
                <a:ext cx="17" cy="95"/>
              </a:xfrm>
              <a:custGeom>
                <a:avLst/>
                <a:gdLst>
                  <a:gd name="T0" fmla="*/ 26 w 26"/>
                  <a:gd name="T1" fmla="*/ 10 h 147"/>
                  <a:gd name="T2" fmla="*/ 23 w 26"/>
                  <a:gd name="T3" fmla="*/ 147 h 147"/>
                  <a:gd name="T4" fmla="*/ 0 w 26"/>
                  <a:gd name="T5" fmla="*/ 144 h 147"/>
                  <a:gd name="T6" fmla="*/ 3 w 26"/>
                  <a:gd name="T7" fmla="*/ 0 h 147"/>
                  <a:gd name="T8" fmla="*/ 26 w 26"/>
                  <a:gd name="T9" fmla="*/ 10 h 147"/>
                </a:gdLst>
                <a:ahLst/>
                <a:cxnLst>
                  <a:cxn ang="0">
                    <a:pos x="T0" y="T1"/>
                  </a:cxn>
                  <a:cxn ang="0">
                    <a:pos x="T2" y="T3"/>
                  </a:cxn>
                  <a:cxn ang="0">
                    <a:pos x="T4" y="T5"/>
                  </a:cxn>
                  <a:cxn ang="0">
                    <a:pos x="T6" y="T7"/>
                  </a:cxn>
                  <a:cxn ang="0">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932" name="Freeform 1163"/>
              <p:cNvSpPr>
                <a:spLocks noChangeArrowheads="1"/>
              </p:cNvSpPr>
              <p:nvPr/>
            </p:nvSpPr>
            <p:spPr bwMode="auto">
              <a:xfrm>
                <a:off x="1012" y="2611"/>
                <a:ext cx="730" cy="393"/>
              </a:xfrm>
              <a:custGeom>
                <a:avLst/>
                <a:gdLst>
                  <a:gd name="T0" fmla="*/ 1170 w 1176"/>
                  <a:gd name="T1" fmla="*/ 0 h 606"/>
                  <a:gd name="T2" fmla="*/ 0 w 1176"/>
                  <a:gd name="T3" fmla="*/ 597 h 606"/>
                  <a:gd name="T4" fmla="*/ 30 w 1176"/>
                  <a:gd name="T5" fmla="*/ 606 h 606"/>
                  <a:gd name="T6" fmla="*/ 1176 w 1176"/>
                  <a:gd name="T7" fmla="*/ 18 h 606"/>
                  <a:gd name="T8" fmla="*/ 1170 w 1176"/>
                  <a:gd name="T9" fmla="*/ 0 h 606"/>
                </a:gdLst>
                <a:ahLst/>
                <a:cxnLst>
                  <a:cxn ang="0">
                    <a:pos x="T0" y="T1"/>
                  </a:cxn>
                  <a:cxn ang="0">
                    <a:pos x="T2" y="T3"/>
                  </a:cxn>
                  <a:cxn ang="0">
                    <a:pos x="T4" y="T5"/>
                  </a:cxn>
                  <a:cxn ang="0">
                    <a:pos x="T6" y="T7"/>
                  </a:cxn>
                  <a:cxn ang="0">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933" name="Freeform 1164"/>
              <p:cNvSpPr>
                <a:spLocks noChangeArrowheads="1"/>
              </p:cNvSpPr>
              <p:nvPr/>
            </p:nvSpPr>
            <p:spPr bwMode="auto">
              <a:xfrm>
                <a:off x="1061" y="3018"/>
                <a:ext cx="1490" cy="451"/>
              </a:xfrm>
              <a:custGeom>
                <a:avLst/>
                <a:gdLst>
                  <a:gd name="T0" fmla="*/ 6 w 2532"/>
                  <a:gd name="T1" fmla="*/ 0 h 723"/>
                  <a:gd name="T2" fmla="*/ 36 w 2532"/>
                  <a:gd name="T3" fmla="*/ 0 h 723"/>
                  <a:gd name="T4" fmla="*/ 2532 w 2532"/>
                  <a:gd name="T5" fmla="*/ 678 h 723"/>
                  <a:gd name="T6" fmla="*/ 2529 w 2532"/>
                  <a:gd name="T7" fmla="*/ 723 h 723"/>
                  <a:gd name="T8" fmla="*/ 0 w 2532"/>
                  <a:gd name="T9" fmla="*/ 24 h 723"/>
                  <a:gd name="T10" fmla="*/ 6 w 2532"/>
                  <a:gd name="T11" fmla="*/ 0 h 723"/>
                </a:gdLst>
                <a:ahLst/>
                <a:cxnLst>
                  <a:cxn ang="0">
                    <a:pos x="T0" y="T1"/>
                  </a:cxn>
                  <a:cxn ang="0">
                    <a:pos x="T2" y="T3"/>
                  </a:cxn>
                  <a:cxn ang="0">
                    <a:pos x="T4" y="T5"/>
                  </a:cxn>
                  <a:cxn ang="0">
                    <a:pos x="T6" y="T7"/>
                  </a:cxn>
                  <a:cxn ang="0">
                    <a:pos x="T8" y="T9"/>
                  </a:cxn>
                  <a:cxn ang="0">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24934" name="Freeform 1165"/>
              <p:cNvSpPr>
                <a:spLocks noChangeArrowheads="1"/>
              </p:cNvSpPr>
              <p:nvPr/>
            </p:nvSpPr>
            <p:spPr bwMode="auto">
              <a:xfrm flipV="1">
                <a:off x="2549" y="2986"/>
                <a:ext cx="608" cy="467"/>
              </a:xfrm>
              <a:custGeom>
                <a:avLst/>
                <a:gdLst>
                  <a:gd name="T0" fmla="*/ 6 w 2532"/>
                  <a:gd name="T1" fmla="*/ 0 h 723"/>
                  <a:gd name="T2" fmla="*/ 36 w 2532"/>
                  <a:gd name="T3" fmla="*/ 0 h 723"/>
                  <a:gd name="T4" fmla="*/ 2532 w 2532"/>
                  <a:gd name="T5" fmla="*/ 678 h 723"/>
                  <a:gd name="T6" fmla="*/ 2529 w 2532"/>
                  <a:gd name="T7" fmla="*/ 723 h 723"/>
                  <a:gd name="T8" fmla="*/ 0 w 2532"/>
                  <a:gd name="T9" fmla="*/ 24 h 723"/>
                  <a:gd name="T10" fmla="*/ 6 w 2532"/>
                  <a:gd name="T11" fmla="*/ 0 h 723"/>
                </a:gdLst>
                <a:ahLst/>
                <a:cxnLst>
                  <a:cxn ang="0">
                    <a:pos x="T0" y="T1"/>
                  </a:cxn>
                  <a:cxn ang="0">
                    <a:pos x="T2" y="T3"/>
                  </a:cxn>
                  <a:cxn ang="0">
                    <a:pos x="T4" y="T5"/>
                  </a:cxn>
                  <a:cxn ang="0">
                    <a:pos x="T6" y="T7"/>
                  </a:cxn>
                  <a:cxn ang="0">
                    <a:pos x="T8" y="T9"/>
                  </a:cxn>
                  <a:cxn ang="0">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标题 1"/>
          <p:cNvSpPr>
            <a:spLocks noGrp="1" noChangeArrowheads="1"/>
          </p:cNvSpPr>
          <p:nvPr>
            <p:ph type="title"/>
          </p:nvPr>
        </p:nvSpPr>
        <p:spPr>
          <a:xfrm>
            <a:off x="492516" y="213519"/>
            <a:ext cx="6721475" cy="700088"/>
          </a:xfrm>
        </p:spPr>
        <p:txBody>
          <a:bodyPr/>
          <a:lstStyle/>
          <a:p>
            <a:r>
              <a:rPr lang="zh-CN" altLang="en-US" dirty="0" smtClean="0"/>
              <a:t>接入网络和物理介质</a:t>
            </a:r>
          </a:p>
        </p:txBody>
      </p:sp>
      <p:sp>
        <p:nvSpPr>
          <p:cNvPr id="25602" name="Rectangle 3"/>
          <p:cNvSpPr>
            <a:spLocks noGrp="1" noChangeArrowheads="1"/>
          </p:cNvSpPr>
          <p:nvPr>
            <p:ph sz="half" idx="1"/>
          </p:nvPr>
        </p:nvSpPr>
        <p:spPr>
          <a:xfrm>
            <a:off x="574675" y="1139825"/>
            <a:ext cx="4194175" cy="5230813"/>
          </a:xfrm>
        </p:spPr>
        <p:txBody>
          <a:bodyPr lIns="92075" tIns="46038" rIns="92075" bIns="46038"/>
          <a:lstStyle/>
          <a:p>
            <a:pPr>
              <a:lnSpc>
                <a:spcPct val="90000"/>
              </a:lnSpc>
              <a:buFontTx/>
              <a:buNone/>
            </a:pPr>
            <a:r>
              <a:rPr lang="zh-CN" altLang="zh-CN" b="1" i="1" dirty="0" smtClean="0">
                <a:solidFill>
                  <a:schemeClr val="tx2"/>
                </a:solidFill>
                <a:latin typeface="宋体" panose="02010600030101010101" pitchFamily="2" charset="-122"/>
                <a:ea typeface="宋体" panose="02010600030101010101" pitchFamily="2" charset="-122"/>
              </a:rPr>
              <a:t>Q: 如何将终端系统连接到网络边缘的路由器?</a:t>
            </a:r>
          </a:p>
          <a:p>
            <a:pPr>
              <a:lnSpc>
                <a:spcPct val="90000"/>
              </a:lnSpc>
              <a:buFontTx/>
              <a:buNone/>
            </a:pPr>
            <a:r>
              <a:rPr lang="zh-CN" altLang="zh-CN" b="1" dirty="0" smtClean="0">
                <a:solidFill>
                  <a:schemeClr val="tx2"/>
                </a:solidFill>
                <a:latin typeface="宋体" panose="02010600030101010101" pitchFamily="2" charset="-122"/>
                <a:ea typeface="宋体" panose="02010600030101010101" pitchFamily="2" charset="-122"/>
              </a:rPr>
              <a:t>一种粗糙分类：</a:t>
            </a:r>
            <a:endParaRPr lang="zh-CN" altLang="zh-CN" b="1" i="1" dirty="0" smtClean="0">
              <a:solidFill>
                <a:schemeClr val="tx2"/>
              </a:solidFill>
              <a:latin typeface="宋体" panose="02010600030101010101" pitchFamily="2" charset="-122"/>
              <a:ea typeface="宋体" panose="02010600030101010101" pitchFamily="2" charset="-122"/>
            </a:endParaRPr>
          </a:p>
          <a:p>
            <a:pPr>
              <a:lnSpc>
                <a:spcPct val="90000"/>
              </a:lnSpc>
            </a:pPr>
            <a:r>
              <a:rPr lang="zh-CN" altLang="zh-CN" b="1" dirty="0" smtClean="0">
                <a:latin typeface="宋体" panose="02010600030101010101" pitchFamily="2" charset="-122"/>
                <a:ea typeface="宋体" panose="02010600030101010101" pitchFamily="2" charset="-122"/>
              </a:rPr>
              <a:t>住宅接入网络</a:t>
            </a:r>
          </a:p>
          <a:p>
            <a:pPr>
              <a:lnSpc>
                <a:spcPct val="90000"/>
              </a:lnSpc>
            </a:pPr>
            <a:r>
              <a:rPr lang="zh-CN" altLang="zh-CN" b="1" dirty="0" smtClean="0">
                <a:latin typeface="宋体" panose="02010600030101010101" pitchFamily="2" charset="-122"/>
                <a:ea typeface="宋体" panose="02010600030101010101" pitchFamily="2" charset="-122"/>
              </a:rPr>
              <a:t>机构接入网络 (学校, 公司)</a:t>
            </a:r>
          </a:p>
          <a:p>
            <a:pPr>
              <a:lnSpc>
                <a:spcPct val="90000"/>
              </a:lnSpc>
              <a:spcAft>
                <a:spcPct val="30000"/>
              </a:spcAft>
            </a:pPr>
            <a:r>
              <a:rPr lang="zh-CN" altLang="zh-CN" b="1" dirty="0" smtClean="0">
                <a:latin typeface="宋体" panose="02010600030101010101" pitchFamily="2" charset="-122"/>
                <a:ea typeface="宋体" panose="02010600030101010101" pitchFamily="2" charset="-122"/>
              </a:rPr>
              <a:t>无线接入网络</a:t>
            </a:r>
            <a:endParaRPr lang="zh-CN" altLang="zh-CN" b="1" dirty="0" smtClean="0">
              <a:solidFill>
                <a:srgbClr val="FF0000"/>
              </a:solidFill>
              <a:latin typeface="宋体" panose="02010600030101010101" pitchFamily="2" charset="-122"/>
              <a:ea typeface="宋体" panose="02010600030101010101" pitchFamily="2" charset="-122"/>
            </a:endParaRPr>
          </a:p>
          <a:p>
            <a:pPr>
              <a:lnSpc>
                <a:spcPct val="90000"/>
              </a:lnSpc>
              <a:buFontTx/>
              <a:buNone/>
            </a:pPr>
            <a:r>
              <a:rPr lang="zh-CN" altLang="zh-CN" b="1" i="1" dirty="0" smtClean="0">
                <a:solidFill>
                  <a:schemeClr val="tx2"/>
                </a:solidFill>
                <a:latin typeface="宋体" panose="02010600030101010101" pitchFamily="2" charset="-122"/>
                <a:ea typeface="宋体" panose="02010600030101010101" pitchFamily="2" charset="-122"/>
              </a:rPr>
              <a:t>注意: </a:t>
            </a:r>
          </a:p>
          <a:p>
            <a:pPr>
              <a:lnSpc>
                <a:spcPct val="90000"/>
              </a:lnSpc>
            </a:pPr>
            <a:r>
              <a:rPr lang="zh-CN" altLang="zh-CN" b="1" dirty="0" smtClean="0">
                <a:latin typeface="宋体" panose="02010600030101010101" pitchFamily="2" charset="-122"/>
                <a:ea typeface="宋体" panose="02010600030101010101" pitchFamily="2" charset="-122"/>
              </a:rPr>
              <a:t>接入网络的带宽(bps)?</a:t>
            </a:r>
          </a:p>
          <a:p>
            <a:pPr>
              <a:lnSpc>
                <a:spcPct val="90000"/>
              </a:lnSpc>
            </a:pPr>
            <a:r>
              <a:rPr lang="zh-CN" altLang="zh-CN" b="1" dirty="0" smtClean="0">
                <a:latin typeface="宋体" panose="02010600030101010101" pitchFamily="2" charset="-122"/>
                <a:ea typeface="宋体" panose="02010600030101010101" pitchFamily="2" charset="-122"/>
              </a:rPr>
              <a:t>共享/独占?</a:t>
            </a:r>
          </a:p>
        </p:txBody>
      </p:sp>
      <p:sp>
        <p:nvSpPr>
          <p:cNvPr id="4" name="Freeform 665"/>
          <p:cNvSpPr/>
          <p:nvPr/>
        </p:nvSpPr>
        <p:spPr>
          <a:xfrm>
            <a:off x="4993129" y="1326357"/>
            <a:ext cx="1736725" cy="1071562"/>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5" name="Group 666"/>
          <p:cNvGrpSpPr/>
          <p:nvPr/>
        </p:nvGrpSpPr>
        <p:grpSpPr>
          <a:xfrm>
            <a:off x="5161407" y="2661446"/>
            <a:ext cx="1458913" cy="933451"/>
            <a:chOff x="2889" y="1631"/>
            <a:chExt cx="980" cy="743"/>
          </a:xfrm>
        </p:grpSpPr>
        <p:sp>
          <p:nvSpPr>
            <p:cNvPr id="449" name="Rectangle 667"/>
            <p:cNvSpPr/>
            <p:nvPr/>
          </p:nvSpPr>
          <p:spPr>
            <a:xfrm>
              <a:off x="3046" y="1841"/>
              <a:ext cx="663" cy="533"/>
            </a:xfrm>
            <a:prstGeom prst="rect">
              <a:avLst/>
            </a:prstGeom>
            <a:solidFill>
              <a:srgbClr val="00CCFF"/>
            </a:solidFill>
            <a:ln w="9525">
              <a:noFill/>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Arial" panose="020B0604020202020204" pitchFamily="34" charset="0"/>
                <a:ea typeface="MS PGothic" panose="020B0600070205080204" pitchFamily="34" charset="-128"/>
              </a:endParaRPr>
            </a:p>
          </p:txBody>
        </p:sp>
        <p:sp>
          <p:nvSpPr>
            <p:cNvPr id="450" name="AutoShape 668"/>
            <p:cNvSpPr/>
            <p:nvPr/>
          </p:nvSpPr>
          <p:spPr>
            <a:xfrm>
              <a:off x="2889" y="1631"/>
              <a:ext cx="980" cy="253"/>
            </a:xfrm>
            <a:prstGeom prst="triangle">
              <a:avLst>
                <a:gd name="adj" fmla="val 50000"/>
              </a:avLst>
            </a:prstGeom>
            <a:solidFill>
              <a:srgbClr val="00CCFF"/>
            </a:solidFill>
            <a:ln w="9525">
              <a:noFill/>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endParaRPr dirty="0">
                <a:solidFill>
                  <a:srgbClr val="00CCFF"/>
                </a:solidFill>
                <a:latin typeface="Arial" panose="020B0604020202020204" pitchFamily="34" charset="0"/>
                <a:ea typeface="MS PGothic" panose="020B0600070205080204" pitchFamily="34" charset="-128"/>
              </a:endParaRPr>
            </a:p>
          </p:txBody>
        </p:sp>
      </p:grpSp>
      <p:sp>
        <p:nvSpPr>
          <p:cNvPr id="6" name="Freeform 669"/>
          <p:cNvSpPr/>
          <p:nvPr/>
        </p:nvSpPr>
        <p:spPr>
          <a:xfrm>
            <a:off x="5155054" y="4039394"/>
            <a:ext cx="3225800" cy="1665288"/>
          </a:xfrm>
          <a:custGeom>
            <a:avLst/>
            <a:gdLst>
              <a:gd name="txL" fmla="*/ 0 w 2032"/>
              <a:gd name="txT" fmla="*/ 0 h 1049"/>
              <a:gd name="txR" fmla="*/ 2032 w 2032"/>
              <a:gd name="txB" fmla="*/ 1049 h 1049"/>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 name="Line 670"/>
          <p:cNvSpPr/>
          <p:nvPr/>
        </p:nvSpPr>
        <p:spPr>
          <a:xfrm rot="-5400000">
            <a:off x="7636316" y="4775994"/>
            <a:ext cx="523875" cy="139700"/>
          </a:xfrm>
          <a:prstGeom prst="line">
            <a:avLst/>
          </a:prstGeom>
          <a:ln w="19050" cap="flat" cmpd="sng">
            <a:solidFill>
              <a:srgbClr val="FF0000"/>
            </a:solidFill>
            <a:prstDash val="solid"/>
            <a:headEnd type="none" w="med" len="med"/>
            <a:tailEnd type="none" w="med" len="med"/>
          </a:ln>
        </p:spPr>
      </p:sp>
      <p:sp>
        <p:nvSpPr>
          <p:cNvPr id="8" name="Line 671"/>
          <p:cNvSpPr/>
          <p:nvPr/>
        </p:nvSpPr>
        <p:spPr>
          <a:xfrm rot="5400000" flipV="1">
            <a:off x="7782366" y="5056982"/>
            <a:ext cx="3175" cy="85725"/>
          </a:xfrm>
          <a:prstGeom prst="line">
            <a:avLst/>
          </a:prstGeom>
          <a:ln w="12700" cap="flat" cmpd="sng">
            <a:solidFill>
              <a:schemeClr val="bg2"/>
            </a:solidFill>
            <a:prstDash val="solid"/>
            <a:headEnd type="none" w="med" len="med"/>
            <a:tailEnd type="none" w="med" len="med"/>
          </a:ln>
        </p:spPr>
      </p:sp>
      <p:sp>
        <p:nvSpPr>
          <p:cNvPr id="9" name="Line 672"/>
          <p:cNvSpPr/>
          <p:nvPr/>
        </p:nvSpPr>
        <p:spPr>
          <a:xfrm rot="-5400000">
            <a:off x="7968104" y="4729957"/>
            <a:ext cx="0" cy="114300"/>
          </a:xfrm>
          <a:prstGeom prst="line">
            <a:avLst/>
          </a:prstGeom>
          <a:ln w="19050" cap="flat" cmpd="sng">
            <a:solidFill>
              <a:srgbClr val="FF0000"/>
            </a:solidFill>
            <a:prstDash val="solid"/>
            <a:headEnd type="none" w="med" len="med"/>
            <a:tailEnd type="none" w="med" len="med"/>
          </a:ln>
        </p:spPr>
      </p:sp>
      <p:sp>
        <p:nvSpPr>
          <p:cNvPr id="10" name="Line 674"/>
          <p:cNvSpPr/>
          <p:nvPr/>
        </p:nvSpPr>
        <p:spPr>
          <a:xfrm>
            <a:off x="5891654" y="4390232"/>
            <a:ext cx="217487" cy="100012"/>
          </a:xfrm>
          <a:prstGeom prst="line">
            <a:avLst/>
          </a:prstGeom>
          <a:ln w="19050" cap="flat" cmpd="sng">
            <a:solidFill>
              <a:srgbClr val="FF0000"/>
            </a:solidFill>
            <a:prstDash val="solid"/>
            <a:headEnd type="none" w="med" len="med"/>
            <a:tailEnd type="none" w="med" len="med"/>
          </a:ln>
        </p:spPr>
      </p:sp>
      <p:sp>
        <p:nvSpPr>
          <p:cNvPr id="11" name="Line 675"/>
          <p:cNvSpPr/>
          <p:nvPr/>
        </p:nvSpPr>
        <p:spPr>
          <a:xfrm flipV="1">
            <a:off x="5632891" y="4652169"/>
            <a:ext cx="407988" cy="74613"/>
          </a:xfrm>
          <a:prstGeom prst="line">
            <a:avLst/>
          </a:prstGeom>
          <a:ln w="19050" cap="flat" cmpd="sng">
            <a:solidFill>
              <a:srgbClr val="FF0000"/>
            </a:solidFill>
            <a:prstDash val="solid"/>
            <a:headEnd type="none" w="med" len="med"/>
            <a:tailEnd type="none" w="med" len="med"/>
          </a:ln>
        </p:spPr>
      </p:sp>
      <p:sp>
        <p:nvSpPr>
          <p:cNvPr id="12" name="Line 678"/>
          <p:cNvSpPr/>
          <p:nvPr/>
        </p:nvSpPr>
        <p:spPr>
          <a:xfrm flipH="1">
            <a:off x="6058341" y="4715669"/>
            <a:ext cx="144463" cy="169863"/>
          </a:xfrm>
          <a:prstGeom prst="line">
            <a:avLst/>
          </a:prstGeom>
          <a:ln w="19050" cap="flat" cmpd="sng">
            <a:solidFill>
              <a:srgbClr val="FF0000"/>
            </a:solidFill>
            <a:prstDash val="solid"/>
            <a:headEnd type="none" w="med" len="med"/>
            <a:tailEnd type="none" w="med" len="med"/>
          </a:ln>
        </p:spPr>
      </p:sp>
      <p:sp>
        <p:nvSpPr>
          <p:cNvPr id="13" name="Line 679"/>
          <p:cNvSpPr/>
          <p:nvPr/>
        </p:nvSpPr>
        <p:spPr>
          <a:xfrm flipH="1" flipV="1">
            <a:off x="6377429" y="4723607"/>
            <a:ext cx="76200" cy="163512"/>
          </a:xfrm>
          <a:prstGeom prst="line">
            <a:avLst/>
          </a:prstGeom>
          <a:ln w="19050" cap="flat" cmpd="sng">
            <a:solidFill>
              <a:srgbClr val="FF0000"/>
            </a:solidFill>
            <a:prstDash val="solid"/>
            <a:headEnd type="none" w="med" len="med"/>
            <a:tailEnd type="none" w="med" len="med"/>
          </a:ln>
        </p:spPr>
      </p:sp>
      <p:sp>
        <p:nvSpPr>
          <p:cNvPr id="14" name="Line 680"/>
          <p:cNvSpPr/>
          <p:nvPr/>
        </p:nvSpPr>
        <p:spPr>
          <a:xfrm>
            <a:off x="6534591" y="4669632"/>
            <a:ext cx="503238" cy="269875"/>
          </a:xfrm>
          <a:prstGeom prst="line">
            <a:avLst/>
          </a:prstGeom>
          <a:ln w="19050" cap="flat" cmpd="sng">
            <a:solidFill>
              <a:srgbClr val="FF0000"/>
            </a:solidFill>
            <a:prstDash val="solid"/>
            <a:headEnd type="none" w="med" len="med"/>
            <a:tailEnd type="none" w="med" len="med"/>
          </a:ln>
        </p:spPr>
      </p:sp>
      <p:sp>
        <p:nvSpPr>
          <p:cNvPr id="15" name="Line 682"/>
          <p:cNvSpPr/>
          <p:nvPr/>
        </p:nvSpPr>
        <p:spPr>
          <a:xfrm>
            <a:off x="6075804" y="3164682"/>
            <a:ext cx="0" cy="106362"/>
          </a:xfrm>
          <a:prstGeom prst="line">
            <a:avLst/>
          </a:prstGeom>
          <a:ln w="19050" cap="flat" cmpd="sng">
            <a:solidFill>
              <a:srgbClr val="FF0000"/>
            </a:solidFill>
            <a:prstDash val="solid"/>
            <a:headEnd type="none" w="med" len="med"/>
            <a:tailEnd type="none" w="med" len="med"/>
          </a:ln>
        </p:spPr>
      </p:sp>
      <p:sp>
        <p:nvSpPr>
          <p:cNvPr id="16" name="Line 683"/>
          <p:cNvSpPr/>
          <p:nvPr/>
        </p:nvSpPr>
        <p:spPr>
          <a:xfrm flipV="1">
            <a:off x="5682104" y="3350419"/>
            <a:ext cx="168275" cy="3175"/>
          </a:xfrm>
          <a:prstGeom prst="line">
            <a:avLst/>
          </a:prstGeom>
          <a:ln w="19050" cap="flat" cmpd="sng">
            <a:solidFill>
              <a:srgbClr val="FF0000"/>
            </a:solidFill>
            <a:prstDash val="solid"/>
            <a:headEnd type="none" w="med" len="med"/>
            <a:tailEnd type="none" w="med" len="med"/>
          </a:ln>
        </p:spPr>
      </p:sp>
      <p:pic>
        <p:nvPicPr>
          <p:cNvPr id="17" name="Picture 684" descr="access_point_stylized_small"/>
          <p:cNvPicPr>
            <a:picLocks noChangeAspect="1"/>
          </p:cNvPicPr>
          <p:nvPr/>
        </p:nvPicPr>
        <p:blipFill>
          <a:blip r:embed="rId2"/>
          <a:stretch>
            <a:fillRect/>
          </a:stretch>
        </p:blipFill>
        <p:spPr>
          <a:xfrm>
            <a:off x="5431279" y="3161507"/>
            <a:ext cx="369887" cy="306387"/>
          </a:xfrm>
          <a:prstGeom prst="rect">
            <a:avLst/>
          </a:prstGeom>
          <a:noFill/>
          <a:ln w="9525">
            <a:noFill/>
          </a:ln>
        </p:spPr>
      </p:pic>
      <p:sp>
        <p:nvSpPr>
          <p:cNvPr id="18" name="Line 685"/>
          <p:cNvSpPr/>
          <p:nvPr/>
        </p:nvSpPr>
        <p:spPr>
          <a:xfrm rot="5400000" flipV="1">
            <a:off x="7785541" y="5053807"/>
            <a:ext cx="3175" cy="85725"/>
          </a:xfrm>
          <a:prstGeom prst="line">
            <a:avLst/>
          </a:prstGeom>
          <a:ln w="12700" cap="flat" cmpd="sng">
            <a:solidFill>
              <a:schemeClr val="bg2"/>
            </a:solidFill>
            <a:prstDash val="solid"/>
            <a:headEnd type="none" w="med" len="med"/>
            <a:tailEnd type="none" w="med" len="med"/>
          </a:ln>
        </p:spPr>
      </p:sp>
      <p:sp>
        <p:nvSpPr>
          <p:cNvPr id="19" name="Line 686"/>
          <p:cNvSpPr/>
          <p:nvPr/>
        </p:nvSpPr>
        <p:spPr>
          <a:xfrm flipV="1">
            <a:off x="5685279" y="3347244"/>
            <a:ext cx="168275" cy="3175"/>
          </a:xfrm>
          <a:prstGeom prst="line">
            <a:avLst/>
          </a:prstGeom>
          <a:ln w="19050" cap="flat" cmpd="sng">
            <a:solidFill>
              <a:srgbClr val="FF0000"/>
            </a:solidFill>
            <a:prstDash val="solid"/>
            <a:headEnd type="none" w="med" len="med"/>
            <a:tailEnd type="none" w="med" len="med"/>
          </a:ln>
        </p:spPr>
      </p:sp>
      <p:pic>
        <p:nvPicPr>
          <p:cNvPr id="20" name="Picture 708" descr="access_point_stylized_small"/>
          <p:cNvPicPr>
            <a:picLocks noChangeAspect="1"/>
          </p:cNvPicPr>
          <p:nvPr/>
        </p:nvPicPr>
        <p:blipFill>
          <a:blip r:embed="rId2"/>
          <a:stretch>
            <a:fillRect/>
          </a:stretch>
        </p:blipFill>
        <p:spPr>
          <a:xfrm>
            <a:off x="5432866" y="3159919"/>
            <a:ext cx="369888" cy="306388"/>
          </a:xfrm>
          <a:prstGeom prst="rect">
            <a:avLst/>
          </a:prstGeom>
          <a:noFill/>
          <a:ln w="9525">
            <a:noFill/>
          </a:ln>
        </p:spPr>
      </p:pic>
      <p:sp>
        <p:nvSpPr>
          <p:cNvPr id="21" name="Freeform 709"/>
          <p:cNvSpPr/>
          <p:nvPr/>
        </p:nvSpPr>
        <p:spPr>
          <a:xfrm>
            <a:off x="6806054" y="3144044"/>
            <a:ext cx="1314450" cy="674688"/>
          </a:xfrm>
          <a:custGeom>
            <a:avLst/>
            <a:gdLst>
              <a:gd name="txL" fmla="*/ 0 w 828"/>
              <a:gd name="txT" fmla="*/ 0 h 425"/>
              <a:gd name="txR" fmla="*/ 828 w 828"/>
              <a:gd name="txB" fmla="*/ 425 h 42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 name="Freeform 710"/>
          <p:cNvSpPr/>
          <p:nvPr/>
        </p:nvSpPr>
        <p:spPr>
          <a:xfrm>
            <a:off x="6813991" y="1618457"/>
            <a:ext cx="1730375" cy="1125537"/>
          </a:xfrm>
          <a:custGeom>
            <a:avLst/>
            <a:gdLst>
              <a:gd name="txL" fmla="*/ 0 w 765"/>
              <a:gd name="txT" fmla="*/ 0 h 459"/>
              <a:gd name="txR" fmla="*/ 765 w 765"/>
              <a:gd name="txB" fmla="*/ 459 h 459"/>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chemeClr val="folHlink">
                  <a:alpha val="100000"/>
                </a:schemeClr>
              </a:gs>
              <a:gs pos="100000">
                <a:schemeClr val="bg1">
                  <a:alpha val="100000"/>
                </a:schemeClr>
              </a:gs>
            </a:gsLst>
            <a:lin ang="0" scaled="1"/>
            <a:tileRect/>
          </a:gra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 name="Line 711"/>
          <p:cNvSpPr/>
          <p:nvPr/>
        </p:nvSpPr>
        <p:spPr>
          <a:xfrm>
            <a:off x="7187054" y="3429794"/>
            <a:ext cx="163512" cy="120650"/>
          </a:xfrm>
          <a:prstGeom prst="line">
            <a:avLst/>
          </a:prstGeom>
          <a:ln w="9525" cap="flat" cmpd="sng">
            <a:solidFill>
              <a:schemeClr val="bg2"/>
            </a:solidFill>
            <a:prstDash val="solid"/>
            <a:headEnd type="none" w="med" len="med"/>
            <a:tailEnd type="none" w="med" len="med"/>
          </a:ln>
        </p:spPr>
      </p:sp>
      <p:sp>
        <p:nvSpPr>
          <p:cNvPr id="24" name="Line 712"/>
          <p:cNvSpPr/>
          <p:nvPr/>
        </p:nvSpPr>
        <p:spPr>
          <a:xfrm>
            <a:off x="7283891" y="3350419"/>
            <a:ext cx="279400" cy="0"/>
          </a:xfrm>
          <a:prstGeom prst="line">
            <a:avLst/>
          </a:prstGeom>
          <a:ln w="9525" cap="flat" cmpd="sng">
            <a:solidFill>
              <a:schemeClr val="bg2"/>
            </a:solidFill>
            <a:prstDash val="solid"/>
            <a:headEnd type="none" w="med" len="med"/>
            <a:tailEnd type="none" w="med" len="med"/>
          </a:ln>
        </p:spPr>
      </p:sp>
      <p:sp>
        <p:nvSpPr>
          <p:cNvPr id="25" name="Line 713"/>
          <p:cNvSpPr/>
          <p:nvPr/>
        </p:nvSpPr>
        <p:spPr>
          <a:xfrm flipV="1">
            <a:off x="7520429" y="3436144"/>
            <a:ext cx="134937" cy="104775"/>
          </a:xfrm>
          <a:prstGeom prst="line">
            <a:avLst/>
          </a:prstGeom>
          <a:ln w="9525" cap="flat" cmpd="sng">
            <a:solidFill>
              <a:schemeClr val="bg2"/>
            </a:solidFill>
            <a:prstDash val="solid"/>
            <a:headEnd type="none" w="med" len="med"/>
            <a:tailEnd type="none" w="med" len="med"/>
          </a:ln>
        </p:spPr>
      </p:sp>
      <p:sp>
        <p:nvSpPr>
          <p:cNvPr id="26" name="Line 714"/>
          <p:cNvSpPr/>
          <p:nvPr/>
        </p:nvSpPr>
        <p:spPr>
          <a:xfrm>
            <a:off x="6513954" y="2204244"/>
            <a:ext cx="509587" cy="3175"/>
          </a:xfrm>
          <a:prstGeom prst="line">
            <a:avLst/>
          </a:prstGeom>
          <a:ln w="9525" cap="flat" cmpd="sng">
            <a:solidFill>
              <a:srgbClr val="969696"/>
            </a:solidFill>
            <a:prstDash val="solid"/>
            <a:headEnd type="none" w="med" len="med"/>
            <a:tailEnd type="none" w="med" len="med"/>
          </a:ln>
        </p:spPr>
      </p:sp>
      <p:sp>
        <p:nvSpPr>
          <p:cNvPr id="27" name="Line 715"/>
          <p:cNvSpPr/>
          <p:nvPr/>
        </p:nvSpPr>
        <p:spPr>
          <a:xfrm>
            <a:off x="7148954" y="4314032"/>
            <a:ext cx="390525" cy="184150"/>
          </a:xfrm>
          <a:prstGeom prst="line">
            <a:avLst/>
          </a:prstGeom>
          <a:ln w="19050" cap="flat" cmpd="sng">
            <a:solidFill>
              <a:srgbClr val="FF0000"/>
            </a:solidFill>
            <a:prstDash val="solid"/>
            <a:headEnd type="none" w="med" len="med"/>
            <a:tailEnd type="none" w="med" len="med"/>
          </a:ln>
        </p:spPr>
      </p:sp>
      <p:sp>
        <p:nvSpPr>
          <p:cNvPr id="28" name="Line 716"/>
          <p:cNvSpPr/>
          <p:nvPr/>
        </p:nvSpPr>
        <p:spPr>
          <a:xfrm flipV="1">
            <a:off x="6528241" y="4301332"/>
            <a:ext cx="322263" cy="198437"/>
          </a:xfrm>
          <a:prstGeom prst="line">
            <a:avLst/>
          </a:prstGeom>
          <a:ln w="19050" cap="flat" cmpd="sng">
            <a:solidFill>
              <a:srgbClr val="FF0000"/>
            </a:solidFill>
            <a:prstDash val="solid"/>
            <a:headEnd type="none" w="med" len="med"/>
            <a:tailEnd type="none" w="med" len="med"/>
          </a:ln>
        </p:spPr>
      </p:sp>
      <p:sp>
        <p:nvSpPr>
          <p:cNvPr id="29" name="Line 717"/>
          <p:cNvSpPr/>
          <p:nvPr/>
        </p:nvSpPr>
        <p:spPr>
          <a:xfrm flipV="1">
            <a:off x="6571104" y="4593432"/>
            <a:ext cx="971550" cy="0"/>
          </a:xfrm>
          <a:prstGeom prst="line">
            <a:avLst/>
          </a:prstGeom>
          <a:ln w="19050" cap="flat" cmpd="sng">
            <a:solidFill>
              <a:srgbClr val="FF0000"/>
            </a:solidFill>
            <a:prstDash val="solid"/>
            <a:headEnd type="none" w="med" len="med"/>
            <a:tailEnd type="none" w="med" len="med"/>
          </a:ln>
        </p:spPr>
      </p:sp>
      <p:sp>
        <p:nvSpPr>
          <p:cNvPr id="30" name="Line 718"/>
          <p:cNvSpPr/>
          <p:nvPr/>
        </p:nvSpPr>
        <p:spPr>
          <a:xfrm flipV="1">
            <a:off x="7368029" y="2108994"/>
            <a:ext cx="123825" cy="87313"/>
          </a:xfrm>
          <a:prstGeom prst="line">
            <a:avLst/>
          </a:prstGeom>
          <a:ln w="9525" cap="flat" cmpd="sng">
            <a:solidFill>
              <a:schemeClr val="bg2"/>
            </a:solidFill>
            <a:prstDash val="solid"/>
            <a:headEnd type="none" w="med" len="med"/>
            <a:tailEnd type="none" w="med" len="med"/>
          </a:ln>
        </p:spPr>
      </p:sp>
      <p:sp>
        <p:nvSpPr>
          <p:cNvPr id="31" name="Line 719"/>
          <p:cNvSpPr/>
          <p:nvPr/>
        </p:nvSpPr>
        <p:spPr>
          <a:xfrm>
            <a:off x="7196579" y="2282032"/>
            <a:ext cx="0" cy="82550"/>
          </a:xfrm>
          <a:prstGeom prst="line">
            <a:avLst/>
          </a:prstGeom>
          <a:ln w="9525" cap="flat" cmpd="sng">
            <a:solidFill>
              <a:srgbClr val="969696"/>
            </a:solidFill>
            <a:prstDash val="solid"/>
            <a:headEnd type="none" w="med" len="med"/>
            <a:tailEnd type="none" w="med" len="med"/>
          </a:ln>
        </p:spPr>
      </p:sp>
      <p:sp>
        <p:nvSpPr>
          <p:cNvPr id="32" name="Line 720"/>
          <p:cNvSpPr/>
          <p:nvPr/>
        </p:nvSpPr>
        <p:spPr>
          <a:xfrm flipV="1">
            <a:off x="7368029" y="2178844"/>
            <a:ext cx="263525" cy="288925"/>
          </a:xfrm>
          <a:prstGeom prst="line">
            <a:avLst/>
          </a:prstGeom>
          <a:ln w="9525" cap="flat" cmpd="sng">
            <a:solidFill>
              <a:schemeClr val="bg2"/>
            </a:solidFill>
            <a:prstDash val="solid"/>
            <a:headEnd type="none" w="med" len="med"/>
            <a:tailEnd type="none" w="med" len="med"/>
          </a:ln>
        </p:spPr>
      </p:sp>
      <p:sp>
        <p:nvSpPr>
          <p:cNvPr id="33" name="Line 721"/>
          <p:cNvSpPr/>
          <p:nvPr/>
        </p:nvSpPr>
        <p:spPr>
          <a:xfrm>
            <a:off x="7733154" y="2177257"/>
            <a:ext cx="0" cy="196850"/>
          </a:xfrm>
          <a:prstGeom prst="line">
            <a:avLst/>
          </a:prstGeom>
          <a:ln w="9525" cap="flat" cmpd="sng">
            <a:solidFill>
              <a:schemeClr val="bg2"/>
            </a:solidFill>
            <a:prstDash val="solid"/>
            <a:headEnd type="none" w="med" len="med"/>
            <a:tailEnd type="none" w="med" len="med"/>
          </a:ln>
        </p:spPr>
      </p:sp>
      <p:sp>
        <p:nvSpPr>
          <p:cNvPr id="34" name="Line 722"/>
          <p:cNvSpPr/>
          <p:nvPr/>
        </p:nvSpPr>
        <p:spPr>
          <a:xfrm>
            <a:off x="7387079" y="2483644"/>
            <a:ext cx="188912" cy="0"/>
          </a:xfrm>
          <a:prstGeom prst="line">
            <a:avLst/>
          </a:prstGeom>
          <a:ln w="9525" cap="flat" cmpd="sng">
            <a:solidFill>
              <a:schemeClr val="bg2"/>
            </a:solidFill>
            <a:prstDash val="solid"/>
            <a:headEnd type="none" w="med" len="med"/>
            <a:tailEnd type="none" w="med" len="med"/>
          </a:ln>
        </p:spPr>
      </p:sp>
      <p:sp>
        <p:nvSpPr>
          <p:cNvPr id="35" name="Line 723"/>
          <p:cNvSpPr/>
          <p:nvPr/>
        </p:nvSpPr>
        <p:spPr>
          <a:xfrm>
            <a:off x="7941116" y="2474119"/>
            <a:ext cx="177800" cy="0"/>
          </a:xfrm>
          <a:prstGeom prst="line">
            <a:avLst/>
          </a:prstGeom>
          <a:ln w="9525" cap="flat" cmpd="sng">
            <a:solidFill>
              <a:schemeClr val="bg2"/>
            </a:solidFill>
            <a:prstDash val="solid"/>
            <a:headEnd type="none" w="med" len="med"/>
            <a:tailEnd type="none" w="med" len="med"/>
          </a:ln>
        </p:spPr>
      </p:sp>
      <p:sp>
        <p:nvSpPr>
          <p:cNvPr id="36" name="Line 724"/>
          <p:cNvSpPr/>
          <p:nvPr/>
        </p:nvSpPr>
        <p:spPr>
          <a:xfrm flipH="1">
            <a:off x="7087041" y="2550319"/>
            <a:ext cx="98425" cy="704850"/>
          </a:xfrm>
          <a:prstGeom prst="line">
            <a:avLst/>
          </a:prstGeom>
          <a:ln w="9525" cap="flat" cmpd="sng">
            <a:solidFill>
              <a:srgbClr val="969696"/>
            </a:solidFill>
            <a:prstDash val="solid"/>
            <a:headEnd type="none" w="med" len="med"/>
            <a:tailEnd type="none" w="med" len="med"/>
          </a:ln>
        </p:spPr>
      </p:sp>
      <p:sp>
        <p:nvSpPr>
          <p:cNvPr id="37" name="Line 725"/>
          <p:cNvSpPr/>
          <p:nvPr/>
        </p:nvSpPr>
        <p:spPr>
          <a:xfrm flipH="1">
            <a:off x="7679179" y="2550319"/>
            <a:ext cx="111125" cy="727075"/>
          </a:xfrm>
          <a:prstGeom prst="line">
            <a:avLst/>
          </a:prstGeom>
          <a:ln w="9525" cap="flat" cmpd="sng">
            <a:solidFill>
              <a:schemeClr val="bg2"/>
            </a:solidFill>
            <a:prstDash val="solid"/>
            <a:headEnd type="none" w="med" len="med"/>
            <a:tailEnd type="none" w="med" len="med"/>
          </a:ln>
        </p:spPr>
      </p:sp>
      <p:sp>
        <p:nvSpPr>
          <p:cNvPr id="38" name="Line 726"/>
          <p:cNvSpPr/>
          <p:nvPr/>
        </p:nvSpPr>
        <p:spPr>
          <a:xfrm flipV="1">
            <a:off x="7063229" y="3691732"/>
            <a:ext cx="227012" cy="436562"/>
          </a:xfrm>
          <a:prstGeom prst="line">
            <a:avLst/>
          </a:prstGeom>
          <a:ln w="9525" cap="flat" cmpd="sng">
            <a:solidFill>
              <a:schemeClr val="bg2"/>
            </a:solidFill>
            <a:prstDash val="solid"/>
            <a:headEnd type="none" w="med" len="med"/>
            <a:tailEnd type="none" w="med" len="med"/>
          </a:ln>
        </p:spPr>
      </p:sp>
      <p:sp>
        <p:nvSpPr>
          <p:cNvPr id="39" name="Line 727"/>
          <p:cNvSpPr/>
          <p:nvPr/>
        </p:nvSpPr>
        <p:spPr>
          <a:xfrm>
            <a:off x="8136379" y="2472532"/>
            <a:ext cx="177800" cy="0"/>
          </a:xfrm>
          <a:prstGeom prst="line">
            <a:avLst/>
          </a:prstGeom>
          <a:ln w="9525" cap="flat" cmpd="sng">
            <a:solidFill>
              <a:schemeClr val="bg2"/>
            </a:solidFill>
            <a:prstDash val="dash"/>
            <a:headEnd type="none" w="med" len="med"/>
            <a:tailEnd type="none" w="med" len="med"/>
          </a:ln>
        </p:spPr>
      </p:sp>
      <p:sp>
        <p:nvSpPr>
          <p:cNvPr id="40" name="Line 728"/>
          <p:cNvSpPr/>
          <p:nvPr/>
        </p:nvSpPr>
        <p:spPr>
          <a:xfrm>
            <a:off x="6080566" y="2020094"/>
            <a:ext cx="152400" cy="95250"/>
          </a:xfrm>
          <a:prstGeom prst="line">
            <a:avLst/>
          </a:prstGeom>
          <a:ln w="19050" cap="flat" cmpd="sng">
            <a:solidFill>
              <a:srgbClr val="FF0000"/>
            </a:solidFill>
            <a:prstDash val="solid"/>
            <a:headEnd type="none" w="med" len="med"/>
            <a:tailEnd type="none" w="med" len="med"/>
          </a:ln>
        </p:spPr>
      </p:sp>
      <p:sp>
        <p:nvSpPr>
          <p:cNvPr id="41" name="Oval 407"/>
          <p:cNvSpPr/>
          <p:nvPr/>
        </p:nvSpPr>
        <p:spPr>
          <a:xfrm>
            <a:off x="6145654" y="2178844"/>
            <a:ext cx="387350" cy="9525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Times New Roman" panose="02020603050405020304" pitchFamily="18" charset="0"/>
              <a:ea typeface="MS PGothic" panose="020B0600070205080204" pitchFamily="34" charset="-128"/>
            </a:endParaRPr>
          </a:p>
        </p:txBody>
      </p:sp>
      <p:sp>
        <p:nvSpPr>
          <p:cNvPr id="42" name="Rectangle 410"/>
          <p:cNvSpPr/>
          <p:nvPr/>
        </p:nvSpPr>
        <p:spPr>
          <a:xfrm>
            <a:off x="6145654" y="2169319"/>
            <a:ext cx="388937" cy="58738"/>
          </a:xfrm>
          <a:prstGeom prst="rect">
            <a:avLst/>
          </a:prstGeom>
          <a:gradFill rotWithShape="1">
            <a:gsLst>
              <a:gs pos="0">
                <a:schemeClr val="folHlink"/>
              </a:gs>
              <a:gs pos="100000">
                <a:srgbClr val="EAEAEA"/>
              </a:gs>
            </a:gsLst>
            <a:lin ang="0" scaled="1"/>
            <a:tileRect/>
          </a:gradFill>
          <a:ln w="12700">
            <a:noFill/>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endParaRPr dirty="0">
              <a:latin typeface="Times New Roman" panose="02020603050405020304" pitchFamily="18" charset="0"/>
              <a:ea typeface="MS PGothic" panose="020B0600070205080204" pitchFamily="34" charset="-128"/>
            </a:endParaRPr>
          </a:p>
        </p:txBody>
      </p:sp>
      <p:sp>
        <p:nvSpPr>
          <p:cNvPr id="43" name="Oval 411"/>
          <p:cNvSpPr/>
          <p:nvPr/>
        </p:nvSpPr>
        <p:spPr>
          <a:xfrm>
            <a:off x="6144066" y="2104232"/>
            <a:ext cx="387350" cy="111125"/>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Times New Roman" panose="02020603050405020304" pitchFamily="18" charset="0"/>
              <a:ea typeface="MS PGothic" panose="020B0600070205080204" pitchFamily="34" charset="-128"/>
            </a:endParaRPr>
          </a:p>
        </p:txBody>
      </p:sp>
      <p:grpSp>
        <p:nvGrpSpPr>
          <p:cNvPr id="44" name="Group 732"/>
          <p:cNvGrpSpPr/>
          <p:nvPr/>
        </p:nvGrpSpPr>
        <p:grpSpPr>
          <a:xfrm>
            <a:off x="6221854" y="2132807"/>
            <a:ext cx="219075" cy="52387"/>
            <a:chOff x="2468" y="1332"/>
            <a:chExt cx="310" cy="60"/>
          </a:xfrm>
        </p:grpSpPr>
        <p:sp>
          <p:nvSpPr>
            <p:cNvPr id="447" name="Freeform 733"/>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48" name="Freeform 734"/>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5" name="Line 735"/>
          <p:cNvSpPr/>
          <p:nvPr/>
        </p:nvSpPr>
        <p:spPr>
          <a:xfrm>
            <a:off x="6145654" y="2156619"/>
            <a:ext cx="0" cy="74613"/>
          </a:xfrm>
          <a:prstGeom prst="line">
            <a:avLst/>
          </a:prstGeom>
          <a:ln w="9525" cap="flat" cmpd="sng">
            <a:solidFill>
              <a:schemeClr val="bg2"/>
            </a:solidFill>
            <a:prstDash val="solid"/>
            <a:headEnd type="none" w="med" len="med"/>
            <a:tailEnd type="none" w="med" len="med"/>
          </a:ln>
        </p:spPr>
      </p:sp>
      <p:sp>
        <p:nvSpPr>
          <p:cNvPr id="46" name="Line 736"/>
          <p:cNvSpPr/>
          <p:nvPr/>
        </p:nvSpPr>
        <p:spPr>
          <a:xfrm>
            <a:off x="6531416" y="2159794"/>
            <a:ext cx="0" cy="73025"/>
          </a:xfrm>
          <a:prstGeom prst="line">
            <a:avLst/>
          </a:prstGeom>
          <a:ln w="9525" cap="flat" cmpd="sng">
            <a:solidFill>
              <a:schemeClr val="bg2"/>
            </a:solidFill>
            <a:prstDash val="solid"/>
            <a:headEnd type="none" w="med" len="med"/>
            <a:tailEnd type="none" w="med" len="med"/>
          </a:ln>
        </p:spPr>
      </p:sp>
      <p:grpSp>
        <p:nvGrpSpPr>
          <p:cNvPr id="47" name="Group 737"/>
          <p:cNvGrpSpPr/>
          <p:nvPr/>
        </p:nvGrpSpPr>
        <p:grpSpPr>
          <a:xfrm>
            <a:off x="6993397" y="2107422"/>
            <a:ext cx="390526" cy="174626"/>
            <a:chOff x="4334" y="1470"/>
            <a:chExt cx="246" cy="107"/>
          </a:xfrm>
        </p:grpSpPr>
        <p:sp>
          <p:nvSpPr>
            <p:cNvPr id="439"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Times New Roman" panose="02020603050405020304" pitchFamily="18" charset="0"/>
                <a:ea typeface="MS PGothic" panose="020B0600070205080204" pitchFamily="34" charset="-128"/>
              </a:endParaRPr>
            </a:p>
          </p:txBody>
        </p:sp>
        <p:sp>
          <p:nvSpPr>
            <p:cNvPr id="440"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endParaRPr dirty="0">
                <a:latin typeface="Times New Roman" panose="02020603050405020304" pitchFamily="18" charset="0"/>
                <a:ea typeface="MS PGothic" panose="020B0600070205080204" pitchFamily="34" charset="-128"/>
              </a:endParaRPr>
            </a:p>
          </p:txBody>
        </p:sp>
        <p:sp>
          <p:nvSpPr>
            <p:cNvPr id="441"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Times New Roman" panose="02020603050405020304" pitchFamily="18" charset="0"/>
                <a:ea typeface="MS PGothic" panose="020B0600070205080204" pitchFamily="34" charset="-128"/>
              </a:endParaRPr>
            </a:p>
          </p:txBody>
        </p:sp>
        <p:grpSp>
          <p:nvGrpSpPr>
            <p:cNvPr id="442" name="Group 741"/>
            <p:cNvGrpSpPr/>
            <p:nvPr/>
          </p:nvGrpSpPr>
          <p:grpSpPr>
            <a:xfrm>
              <a:off x="4383" y="1488"/>
              <a:ext cx="138" cy="33"/>
              <a:chOff x="2468" y="1332"/>
              <a:chExt cx="310" cy="60"/>
            </a:xfrm>
          </p:grpSpPr>
          <p:sp>
            <p:nvSpPr>
              <p:cNvPr id="445" name="Freeform 742"/>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46" name="Freeform 743"/>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43" name="Line 744"/>
            <p:cNvSpPr/>
            <p:nvPr/>
          </p:nvSpPr>
          <p:spPr>
            <a:xfrm>
              <a:off x="4335" y="1503"/>
              <a:ext cx="0" cy="47"/>
            </a:xfrm>
            <a:prstGeom prst="line">
              <a:avLst/>
            </a:prstGeom>
            <a:ln w="9525" cap="flat" cmpd="sng">
              <a:solidFill>
                <a:schemeClr val="bg2"/>
              </a:solidFill>
              <a:prstDash val="solid"/>
              <a:headEnd type="none" w="med" len="med"/>
              <a:tailEnd type="none" w="med" len="med"/>
            </a:ln>
          </p:spPr>
        </p:sp>
        <p:sp>
          <p:nvSpPr>
            <p:cNvPr id="444" name="Line 745"/>
            <p:cNvSpPr/>
            <p:nvPr/>
          </p:nvSpPr>
          <p:spPr>
            <a:xfrm>
              <a:off x="4578" y="1505"/>
              <a:ext cx="0" cy="46"/>
            </a:xfrm>
            <a:prstGeom prst="line">
              <a:avLst/>
            </a:prstGeom>
            <a:ln w="9525" cap="flat" cmpd="sng">
              <a:solidFill>
                <a:schemeClr val="bg2"/>
              </a:solidFill>
              <a:prstDash val="solid"/>
              <a:headEnd type="none" w="med" len="med"/>
              <a:tailEnd type="none" w="med" len="med"/>
            </a:ln>
          </p:spPr>
        </p:sp>
      </p:grpSp>
      <p:grpSp>
        <p:nvGrpSpPr>
          <p:cNvPr id="48" name="Group 746"/>
          <p:cNvGrpSpPr/>
          <p:nvPr/>
        </p:nvGrpSpPr>
        <p:grpSpPr>
          <a:xfrm>
            <a:off x="7004509" y="2370947"/>
            <a:ext cx="390526" cy="174626"/>
            <a:chOff x="4334" y="1470"/>
            <a:chExt cx="246" cy="107"/>
          </a:xfrm>
        </p:grpSpPr>
        <p:sp>
          <p:nvSpPr>
            <p:cNvPr id="431"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Times New Roman" panose="02020603050405020304" pitchFamily="18" charset="0"/>
                <a:ea typeface="MS PGothic" panose="020B0600070205080204" pitchFamily="34" charset="-128"/>
              </a:endParaRPr>
            </a:p>
          </p:txBody>
        </p:sp>
        <p:sp>
          <p:nvSpPr>
            <p:cNvPr id="432"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endParaRPr dirty="0">
                <a:latin typeface="Times New Roman" panose="02020603050405020304" pitchFamily="18" charset="0"/>
                <a:ea typeface="MS PGothic" panose="020B0600070205080204" pitchFamily="34" charset="-128"/>
              </a:endParaRPr>
            </a:p>
          </p:txBody>
        </p:sp>
        <p:sp>
          <p:nvSpPr>
            <p:cNvPr id="433"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Times New Roman" panose="02020603050405020304" pitchFamily="18" charset="0"/>
                <a:ea typeface="MS PGothic" panose="020B0600070205080204" pitchFamily="34" charset="-128"/>
              </a:endParaRPr>
            </a:p>
          </p:txBody>
        </p:sp>
        <p:grpSp>
          <p:nvGrpSpPr>
            <p:cNvPr id="434" name="Group 750"/>
            <p:cNvGrpSpPr/>
            <p:nvPr/>
          </p:nvGrpSpPr>
          <p:grpSpPr>
            <a:xfrm>
              <a:off x="4383" y="1488"/>
              <a:ext cx="138" cy="33"/>
              <a:chOff x="2468" y="1332"/>
              <a:chExt cx="310" cy="60"/>
            </a:xfrm>
          </p:grpSpPr>
          <p:sp>
            <p:nvSpPr>
              <p:cNvPr id="437" name="Freeform 751"/>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38" name="Freeform 752"/>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35" name="Line 753"/>
            <p:cNvSpPr/>
            <p:nvPr/>
          </p:nvSpPr>
          <p:spPr>
            <a:xfrm>
              <a:off x="4335" y="1503"/>
              <a:ext cx="0" cy="47"/>
            </a:xfrm>
            <a:prstGeom prst="line">
              <a:avLst/>
            </a:prstGeom>
            <a:ln w="9525" cap="flat" cmpd="sng">
              <a:solidFill>
                <a:schemeClr val="bg2"/>
              </a:solidFill>
              <a:prstDash val="solid"/>
              <a:headEnd type="none" w="med" len="med"/>
              <a:tailEnd type="none" w="med" len="med"/>
            </a:ln>
          </p:spPr>
        </p:sp>
        <p:sp>
          <p:nvSpPr>
            <p:cNvPr id="436" name="Line 754"/>
            <p:cNvSpPr/>
            <p:nvPr/>
          </p:nvSpPr>
          <p:spPr>
            <a:xfrm>
              <a:off x="4578" y="1505"/>
              <a:ext cx="0" cy="46"/>
            </a:xfrm>
            <a:prstGeom prst="line">
              <a:avLst/>
            </a:prstGeom>
            <a:ln w="9525" cap="flat" cmpd="sng">
              <a:solidFill>
                <a:schemeClr val="bg2"/>
              </a:solidFill>
              <a:prstDash val="solid"/>
              <a:headEnd type="none" w="med" len="med"/>
              <a:tailEnd type="none" w="med" len="med"/>
            </a:ln>
          </p:spPr>
        </p:sp>
      </p:grpSp>
      <p:grpSp>
        <p:nvGrpSpPr>
          <p:cNvPr id="49" name="Group 755"/>
          <p:cNvGrpSpPr/>
          <p:nvPr/>
        </p:nvGrpSpPr>
        <p:grpSpPr>
          <a:xfrm>
            <a:off x="7553784" y="2372534"/>
            <a:ext cx="390526" cy="174626"/>
            <a:chOff x="4334" y="1470"/>
            <a:chExt cx="246" cy="107"/>
          </a:xfrm>
        </p:grpSpPr>
        <p:sp>
          <p:nvSpPr>
            <p:cNvPr id="423"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Times New Roman" panose="02020603050405020304" pitchFamily="18" charset="0"/>
                <a:ea typeface="MS PGothic" panose="020B0600070205080204" pitchFamily="34" charset="-128"/>
              </a:endParaRPr>
            </a:p>
          </p:txBody>
        </p:sp>
        <p:sp>
          <p:nvSpPr>
            <p:cNvPr id="424"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endParaRPr dirty="0">
                <a:latin typeface="Times New Roman" panose="02020603050405020304" pitchFamily="18" charset="0"/>
                <a:ea typeface="MS PGothic" panose="020B0600070205080204" pitchFamily="34" charset="-128"/>
              </a:endParaRPr>
            </a:p>
          </p:txBody>
        </p:sp>
        <p:sp>
          <p:nvSpPr>
            <p:cNvPr id="425"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Times New Roman" panose="02020603050405020304" pitchFamily="18" charset="0"/>
                <a:ea typeface="MS PGothic" panose="020B0600070205080204" pitchFamily="34" charset="-128"/>
              </a:endParaRPr>
            </a:p>
          </p:txBody>
        </p:sp>
        <p:grpSp>
          <p:nvGrpSpPr>
            <p:cNvPr id="426" name="Group 759"/>
            <p:cNvGrpSpPr/>
            <p:nvPr/>
          </p:nvGrpSpPr>
          <p:grpSpPr>
            <a:xfrm>
              <a:off x="4383" y="1488"/>
              <a:ext cx="138" cy="33"/>
              <a:chOff x="2468" y="1332"/>
              <a:chExt cx="310" cy="60"/>
            </a:xfrm>
          </p:grpSpPr>
          <p:sp>
            <p:nvSpPr>
              <p:cNvPr id="429" name="Freeform 760"/>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30" name="Freeform 761"/>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27" name="Line 762"/>
            <p:cNvSpPr/>
            <p:nvPr/>
          </p:nvSpPr>
          <p:spPr>
            <a:xfrm>
              <a:off x="4335" y="1503"/>
              <a:ext cx="0" cy="47"/>
            </a:xfrm>
            <a:prstGeom prst="line">
              <a:avLst/>
            </a:prstGeom>
            <a:ln w="9525" cap="flat" cmpd="sng">
              <a:solidFill>
                <a:schemeClr val="bg2"/>
              </a:solidFill>
              <a:prstDash val="solid"/>
              <a:headEnd type="none" w="med" len="med"/>
              <a:tailEnd type="none" w="med" len="med"/>
            </a:ln>
          </p:spPr>
        </p:sp>
        <p:sp>
          <p:nvSpPr>
            <p:cNvPr id="428" name="Line 763"/>
            <p:cNvSpPr/>
            <p:nvPr/>
          </p:nvSpPr>
          <p:spPr>
            <a:xfrm>
              <a:off x="4578" y="1505"/>
              <a:ext cx="0" cy="46"/>
            </a:xfrm>
            <a:prstGeom prst="line">
              <a:avLst/>
            </a:prstGeom>
            <a:ln w="9525" cap="flat" cmpd="sng">
              <a:solidFill>
                <a:schemeClr val="bg2"/>
              </a:solidFill>
              <a:prstDash val="solid"/>
              <a:headEnd type="none" w="med" len="med"/>
              <a:tailEnd type="none" w="med" len="med"/>
            </a:ln>
          </p:spPr>
        </p:sp>
      </p:grpSp>
      <p:grpSp>
        <p:nvGrpSpPr>
          <p:cNvPr id="50" name="Group 764"/>
          <p:cNvGrpSpPr/>
          <p:nvPr/>
        </p:nvGrpSpPr>
        <p:grpSpPr>
          <a:xfrm>
            <a:off x="7480759" y="2007409"/>
            <a:ext cx="390526" cy="174626"/>
            <a:chOff x="4334" y="1470"/>
            <a:chExt cx="246" cy="107"/>
          </a:xfrm>
        </p:grpSpPr>
        <p:sp>
          <p:nvSpPr>
            <p:cNvPr id="415"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Times New Roman" panose="02020603050405020304" pitchFamily="18" charset="0"/>
                <a:ea typeface="MS PGothic" panose="020B0600070205080204" pitchFamily="34" charset="-128"/>
              </a:endParaRPr>
            </a:p>
          </p:txBody>
        </p:sp>
        <p:sp>
          <p:nvSpPr>
            <p:cNvPr id="416"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endParaRPr dirty="0">
                <a:latin typeface="Times New Roman" panose="02020603050405020304" pitchFamily="18" charset="0"/>
                <a:ea typeface="MS PGothic" panose="020B0600070205080204" pitchFamily="34" charset="-128"/>
              </a:endParaRPr>
            </a:p>
          </p:txBody>
        </p:sp>
        <p:sp>
          <p:nvSpPr>
            <p:cNvPr id="417"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Times New Roman" panose="02020603050405020304" pitchFamily="18" charset="0"/>
                <a:ea typeface="MS PGothic" panose="020B0600070205080204" pitchFamily="34" charset="-128"/>
              </a:endParaRPr>
            </a:p>
          </p:txBody>
        </p:sp>
        <p:grpSp>
          <p:nvGrpSpPr>
            <p:cNvPr id="418" name="Group 768"/>
            <p:cNvGrpSpPr/>
            <p:nvPr/>
          </p:nvGrpSpPr>
          <p:grpSpPr>
            <a:xfrm>
              <a:off x="4383" y="1488"/>
              <a:ext cx="138" cy="33"/>
              <a:chOff x="2468" y="1332"/>
              <a:chExt cx="310" cy="60"/>
            </a:xfrm>
          </p:grpSpPr>
          <p:sp>
            <p:nvSpPr>
              <p:cNvPr id="421" name="Freeform 769"/>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2" name="Freeform 770"/>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19" name="Line 771"/>
            <p:cNvSpPr/>
            <p:nvPr/>
          </p:nvSpPr>
          <p:spPr>
            <a:xfrm>
              <a:off x="4335" y="1503"/>
              <a:ext cx="0" cy="47"/>
            </a:xfrm>
            <a:prstGeom prst="line">
              <a:avLst/>
            </a:prstGeom>
            <a:ln w="9525" cap="flat" cmpd="sng">
              <a:solidFill>
                <a:schemeClr val="bg2"/>
              </a:solidFill>
              <a:prstDash val="solid"/>
              <a:headEnd type="none" w="med" len="med"/>
              <a:tailEnd type="none" w="med" len="med"/>
            </a:ln>
          </p:spPr>
        </p:sp>
        <p:sp>
          <p:nvSpPr>
            <p:cNvPr id="420" name="Line 772"/>
            <p:cNvSpPr/>
            <p:nvPr/>
          </p:nvSpPr>
          <p:spPr>
            <a:xfrm>
              <a:off x="4578" y="1505"/>
              <a:ext cx="0" cy="46"/>
            </a:xfrm>
            <a:prstGeom prst="line">
              <a:avLst/>
            </a:prstGeom>
            <a:ln w="9525" cap="flat" cmpd="sng">
              <a:solidFill>
                <a:schemeClr val="bg2"/>
              </a:solidFill>
              <a:prstDash val="solid"/>
              <a:headEnd type="none" w="med" len="med"/>
              <a:tailEnd type="none" w="med" len="med"/>
            </a:ln>
          </p:spPr>
        </p:sp>
      </p:grpSp>
      <p:grpSp>
        <p:nvGrpSpPr>
          <p:cNvPr id="51" name="Group 773"/>
          <p:cNvGrpSpPr/>
          <p:nvPr/>
        </p:nvGrpSpPr>
        <p:grpSpPr>
          <a:xfrm>
            <a:off x="7528384" y="3258330"/>
            <a:ext cx="492126" cy="206374"/>
            <a:chOff x="4334" y="1470"/>
            <a:chExt cx="246" cy="107"/>
          </a:xfrm>
        </p:grpSpPr>
        <p:sp>
          <p:nvSpPr>
            <p:cNvPr id="407"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Times New Roman" panose="02020603050405020304" pitchFamily="18" charset="0"/>
                <a:ea typeface="MS PGothic" panose="020B0600070205080204" pitchFamily="34" charset="-128"/>
              </a:endParaRPr>
            </a:p>
          </p:txBody>
        </p:sp>
        <p:sp>
          <p:nvSpPr>
            <p:cNvPr id="408"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endParaRPr dirty="0">
                <a:latin typeface="Times New Roman" panose="02020603050405020304" pitchFamily="18" charset="0"/>
                <a:ea typeface="MS PGothic" panose="020B0600070205080204" pitchFamily="34" charset="-128"/>
              </a:endParaRPr>
            </a:p>
          </p:txBody>
        </p:sp>
        <p:sp>
          <p:nvSpPr>
            <p:cNvPr id="409"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Times New Roman" panose="02020603050405020304" pitchFamily="18" charset="0"/>
                <a:ea typeface="MS PGothic" panose="020B0600070205080204" pitchFamily="34" charset="-128"/>
              </a:endParaRPr>
            </a:p>
          </p:txBody>
        </p:sp>
        <p:grpSp>
          <p:nvGrpSpPr>
            <p:cNvPr id="410" name="Group 777"/>
            <p:cNvGrpSpPr/>
            <p:nvPr/>
          </p:nvGrpSpPr>
          <p:grpSpPr>
            <a:xfrm>
              <a:off x="4383" y="1488"/>
              <a:ext cx="138" cy="33"/>
              <a:chOff x="2468" y="1332"/>
              <a:chExt cx="310" cy="60"/>
            </a:xfrm>
          </p:grpSpPr>
          <p:sp>
            <p:nvSpPr>
              <p:cNvPr id="413" name="Freeform 77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14" name="Freeform 77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11" name="Line 780"/>
            <p:cNvSpPr/>
            <p:nvPr/>
          </p:nvSpPr>
          <p:spPr>
            <a:xfrm>
              <a:off x="4335" y="1503"/>
              <a:ext cx="0" cy="47"/>
            </a:xfrm>
            <a:prstGeom prst="line">
              <a:avLst/>
            </a:prstGeom>
            <a:ln w="9525" cap="flat" cmpd="sng">
              <a:solidFill>
                <a:schemeClr val="bg2"/>
              </a:solidFill>
              <a:prstDash val="solid"/>
              <a:headEnd type="none" w="med" len="med"/>
              <a:tailEnd type="none" w="med" len="med"/>
            </a:ln>
          </p:spPr>
        </p:sp>
        <p:sp>
          <p:nvSpPr>
            <p:cNvPr id="412" name="Line 781"/>
            <p:cNvSpPr/>
            <p:nvPr/>
          </p:nvSpPr>
          <p:spPr>
            <a:xfrm>
              <a:off x="4578" y="1505"/>
              <a:ext cx="0" cy="44"/>
            </a:xfrm>
            <a:prstGeom prst="line">
              <a:avLst/>
            </a:prstGeom>
            <a:ln w="9525" cap="flat" cmpd="sng">
              <a:solidFill>
                <a:schemeClr val="bg2"/>
              </a:solidFill>
              <a:prstDash val="solid"/>
              <a:headEnd type="none" w="med" len="med"/>
              <a:tailEnd type="none" w="med" len="med"/>
            </a:ln>
          </p:spPr>
        </p:sp>
      </p:grpSp>
      <p:sp>
        <p:nvSpPr>
          <p:cNvPr id="52" name="Line 782"/>
          <p:cNvSpPr/>
          <p:nvPr/>
        </p:nvSpPr>
        <p:spPr>
          <a:xfrm>
            <a:off x="6218679" y="3356769"/>
            <a:ext cx="679450" cy="0"/>
          </a:xfrm>
          <a:prstGeom prst="line">
            <a:avLst/>
          </a:prstGeom>
          <a:ln w="9525" cap="flat" cmpd="sng">
            <a:solidFill>
              <a:schemeClr val="bg2"/>
            </a:solidFill>
            <a:prstDash val="solid"/>
            <a:headEnd type="none" w="med" len="med"/>
            <a:tailEnd type="none" w="med" len="med"/>
          </a:ln>
        </p:spPr>
      </p:sp>
      <p:grpSp>
        <p:nvGrpSpPr>
          <p:cNvPr id="53" name="Group 783"/>
          <p:cNvGrpSpPr/>
          <p:nvPr/>
        </p:nvGrpSpPr>
        <p:grpSpPr>
          <a:xfrm>
            <a:off x="6877509" y="3245630"/>
            <a:ext cx="492126" cy="206374"/>
            <a:chOff x="4334" y="1470"/>
            <a:chExt cx="246" cy="107"/>
          </a:xfrm>
        </p:grpSpPr>
        <p:sp>
          <p:nvSpPr>
            <p:cNvPr id="399"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Times New Roman" panose="02020603050405020304" pitchFamily="18" charset="0"/>
                <a:ea typeface="MS PGothic" panose="020B0600070205080204" pitchFamily="34" charset="-128"/>
              </a:endParaRPr>
            </a:p>
          </p:txBody>
        </p:sp>
        <p:sp>
          <p:nvSpPr>
            <p:cNvPr id="400"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endParaRPr dirty="0">
                <a:latin typeface="Times New Roman" panose="02020603050405020304" pitchFamily="18" charset="0"/>
                <a:ea typeface="MS PGothic" panose="020B0600070205080204" pitchFamily="34" charset="-128"/>
              </a:endParaRPr>
            </a:p>
          </p:txBody>
        </p:sp>
        <p:sp>
          <p:nvSpPr>
            <p:cNvPr id="401"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Times New Roman" panose="02020603050405020304" pitchFamily="18" charset="0"/>
                <a:ea typeface="MS PGothic" panose="020B0600070205080204" pitchFamily="34" charset="-128"/>
              </a:endParaRPr>
            </a:p>
          </p:txBody>
        </p:sp>
        <p:grpSp>
          <p:nvGrpSpPr>
            <p:cNvPr id="402" name="Group 787"/>
            <p:cNvGrpSpPr/>
            <p:nvPr/>
          </p:nvGrpSpPr>
          <p:grpSpPr>
            <a:xfrm>
              <a:off x="4383" y="1488"/>
              <a:ext cx="138" cy="33"/>
              <a:chOff x="2468" y="1332"/>
              <a:chExt cx="310" cy="60"/>
            </a:xfrm>
          </p:grpSpPr>
          <p:sp>
            <p:nvSpPr>
              <p:cNvPr id="405" name="Freeform 78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06" name="Freeform 78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03" name="Line 790"/>
            <p:cNvSpPr/>
            <p:nvPr/>
          </p:nvSpPr>
          <p:spPr>
            <a:xfrm>
              <a:off x="4335" y="1503"/>
              <a:ext cx="0" cy="47"/>
            </a:xfrm>
            <a:prstGeom prst="line">
              <a:avLst/>
            </a:prstGeom>
            <a:ln w="9525" cap="flat" cmpd="sng">
              <a:solidFill>
                <a:schemeClr val="bg2"/>
              </a:solidFill>
              <a:prstDash val="solid"/>
              <a:headEnd type="none" w="med" len="med"/>
              <a:tailEnd type="none" w="med" len="med"/>
            </a:ln>
          </p:spPr>
        </p:sp>
        <p:sp>
          <p:nvSpPr>
            <p:cNvPr id="404" name="Line 791"/>
            <p:cNvSpPr/>
            <p:nvPr/>
          </p:nvSpPr>
          <p:spPr>
            <a:xfrm>
              <a:off x="4578" y="1505"/>
              <a:ext cx="0" cy="44"/>
            </a:xfrm>
            <a:prstGeom prst="line">
              <a:avLst/>
            </a:prstGeom>
            <a:ln w="9525" cap="flat" cmpd="sng">
              <a:solidFill>
                <a:schemeClr val="bg2"/>
              </a:solidFill>
              <a:prstDash val="solid"/>
              <a:headEnd type="none" w="med" len="med"/>
              <a:tailEnd type="none" w="med" len="med"/>
            </a:ln>
          </p:spPr>
        </p:sp>
      </p:grpSp>
      <p:grpSp>
        <p:nvGrpSpPr>
          <p:cNvPr id="54" name="Group 792"/>
          <p:cNvGrpSpPr/>
          <p:nvPr/>
        </p:nvGrpSpPr>
        <p:grpSpPr>
          <a:xfrm>
            <a:off x="7188659" y="3525030"/>
            <a:ext cx="492126" cy="206374"/>
            <a:chOff x="4334" y="1470"/>
            <a:chExt cx="246" cy="107"/>
          </a:xfrm>
        </p:grpSpPr>
        <p:sp>
          <p:nvSpPr>
            <p:cNvPr id="391"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Times New Roman" panose="02020603050405020304" pitchFamily="18" charset="0"/>
                <a:ea typeface="MS PGothic" panose="020B0600070205080204" pitchFamily="34" charset="-128"/>
              </a:endParaRPr>
            </a:p>
          </p:txBody>
        </p:sp>
        <p:sp>
          <p:nvSpPr>
            <p:cNvPr id="392"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endParaRPr dirty="0">
                <a:latin typeface="Times New Roman" panose="02020603050405020304" pitchFamily="18" charset="0"/>
                <a:ea typeface="MS PGothic" panose="020B0600070205080204" pitchFamily="34" charset="-128"/>
              </a:endParaRPr>
            </a:p>
          </p:txBody>
        </p:sp>
        <p:sp>
          <p:nvSpPr>
            <p:cNvPr id="393"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Times New Roman" panose="02020603050405020304" pitchFamily="18" charset="0"/>
                <a:ea typeface="MS PGothic" panose="020B0600070205080204" pitchFamily="34" charset="-128"/>
              </a:endParaRPr>
            </a:p>
          </p:txBody>
        </p:sp>
        <p:grpSp>
          <p:nvGrpSpPr>
            <p:cNvPr id="394" name="Group 796"/>
            <p:cNvGrpSpPr/>
            <p:nvPr/>
          </p:nvGrpSpPr>
          <p:grpSpPr>
            <a:xfrm>
              <a:off x="4383" y="1488"/>
              <a:ext cx="138" cy="33"/>
              <a:chOff x="2468" y="1332"/>
              <a:chExt cx="310" cy="60"/>
            </a:xfrm>
          </p:grpSpPr>
          <p:sp>
            <p:nvSpPr>
              <p:cNvPr id="397" name="Freeform 797"/>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98" name="Freeform 798"/>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95" name="Line 799"/>
            <p:cNvSpPr/>
            <p:nvPr/>
          </p:nvSpPr>
          <p:spPr>
            <a:xfrm>
              <a:off x="4335" y="1503"/>
              <a:ext cx="0" cy="47"/>
            </a:xfrm>
            <a:prstGeom prst="line">
              <a:avLst/>
            </a:prstGeom>
            <a:ln w="9525" cap="flat" cmpd="sng">
              <a:solidFill>
                <a:schemeClr val="bg2"/>
              </a:solidFill>
              <a:prstDash val="solid"/>
              <a:headEnd type="none" w="med" len="med"/>
              <a:tailEnd type="none" w="med" len="med"/>
            </a:ln>
          </p:spPr>
        </p:sp>
        <p:sp>
          <p:nvSpPr>
            <p:cNvPr id="396" name="Line 800"/>
            <p:cNvSpPr/>
            <p:nvPr/>
          </p:nvSpPr>
          <p:spPr>
            <a:xfrm>
              <a:off x="4578" y="1505"/>
              <a:ext cx="0" cy="44"/>
            </a:xfrm>
            <a:prstGeom prst="line">
              <a:avLst/>
            </a:prstGeom>
            <a:ln w="9525" cap="flat" cmpd="sng">
              <a:solidFill>
                <a:schemeClr val="bg2"/>
              </a:solidFill>
              <a:prstDash val="solid"/>
              <a:headEnd type="none" w="med" len="med"/>
              <a:tailEnd type="none" w="med" len="med"/>
            </a:ln>
          </p:spPr>
        </p:sp>
      </p:grpSp>
      <p:grpSp>
        <p:nvGrpSpPr>
          <p:cNvPr id="55" name="Group 801"/>
          <p:cNvGrpSpPr/>
          <p:nvPr/>
        </p:nvGrpSpPr>
        <p:grpSpPr>
          <a:xfrm>
            <a:off x="7382334" y="4420408"/>
            <a:ext cx="622301" cy="244476"/>
            <a:chOff x="4334" y="1470"/>
            <a:chExt cx="246" cy="107"/>
          </a:xfrm>
        </p:grpSpPr>
        <p:sp>
          <p:nvSpPr>
            <p:cNvPr id="383"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Times New Roman" panose="02020603050405020304" pitchFamily="18" charset="0"/>
                <a:ea typeface="MS PGothic" panose="020B0600070205080204" pitchFamily="34" charset="-128"/>
              </a:endParaRPr>
            </a:p>
          </p:txBody>
        </p:sp>
        <p:sp>
          <p:nvSpPr>
            <p:cNvPr id="384"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endParaRPr dirty="0">
                <a:latin typeface="Times New Roman" panose="02020603050405020304" pitchFamily="18" charset="0"/>
                <a:ea typeface="MS PGothic" panose="020B0600070205080204" pitchFamily="34" charset="-128"/>
              </a:endParaRPr>
            </a:p>
          </p:txBody>
        </p:sp>
        <p:sp>
          <p:nvSpPr>
            <p:cNvPr id="385"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Times New Roman" panose="02020603050405020304" pitchFamily="18" charset="0"/>
                <a:ea typeface="MS PGothic" panose="020B0600070205080204" pitchFamily="34" charset="-128"/>
              </a:endParaRPr>
            </a:p>
          </p:txBody>
        </p:sp>
        <p:grpSp>
          <p:nvGrpSpPr>
            <p:cNvPr id="386" name="Group 805"/>
            <p:cNvGrpSpPr/>
            <p:nvPr/>
          </p:nvGrpSpPr>
          <p:grpSpPr>
            <a:xfrm>
              <a:off x="4383" y="1488"/>
              <a:ext cx="138" cy="33"/>
              <a:chOff x="2468" y="1332"/>
              <a:chExt cx="310" cy="60"/>
            </a:xfrm>
          </p:grpSpPr>
          <p:sp>
            <p:nvSpPr>
              <p:cNvPr id="389" name="Freeform 806"/>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90" name="Freeform 807"/>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87" name="Line 808"/>
            <p:cNvSpPr/>
            <p:nvPr/>
          </p:nvSpPr>
          <p:spPr>
            <a:xfrm>
              <a:off x="4335" y="1503"/>
              <a:ext cx="0" cy="47"/>
            </a:xfrm>
            <a:prstGeom prst="line">
              <a:avLst/>
            </a:prstGeom>
            <a:ln w="9525" cap="flat" cmpd="sng">
              <a:solidFill>
                <a:schemeClr val="bg2"/>
              </a:solidFill>
              <a:prstDash val="solid"/>
              <a:headEnd type="none" w="med" len="med"/>
              <a:tailEnd type="none" w="med" len="med"/>
            </a:ln>
          </p:spPr>
        </p:sp>
        <p:sp>
          <p:nvSpPr>
            <p:cNvPr id="388" name="Line 809"/>
            <p:cNvSpPr/>
            <p:nvPr/>
          </p:nvSpPr>
          <p:spPr>
            <a:xfrm>
              <a:off x="4578" y="1505"/>
              <a:ext cx="0" cy="47"/>
            </a:xfrm>
            <a:prstGeom prst="line">
              <a:avLst/>
            </a:prstGeom>
            <a:ln w="9525" cap="flat" cmpd="sng">
              <a:solidFill>
                <a:schemeClr val="bg2"/>
              </a:solidFill>
              <a:prstDash val="solid"/>
              <a:headEnd type="none" w="med" len="med"/>
              <a:tailEnd type="none" w="med" len="med"/>
            </a:ln>
          </p:spPr>
        </p:sp>
      </p:grpSp>
      <p:grpSp>
        <p:nvGrpSpPr>
          <p:cNvPr id="56" name="Group 810"/>
          <p:cNvGrpSpPr/>
          <p:nvPr/>
        </p:nvGrpSpPr>
        <p:grpSpPr>
          <a:xfrm>
            <a:off x="6756859" y="4121958"/>
            <a:ext cx="622301" cy="244476"/>
            <a:chOff x="4334" y="1470"/>
            <a:chExt cx="246" cy="107"/>
          </a:xfrm>
        </p:grpSpPr>
        <p:sp>
          <p:nvSpPr>
            <p:cNvPr id="375"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Times New Roman" panose="02020603050405020304" pitchFamily="18" charset="0"/>
                <a:ea typeface="MS PGothic" panose="020B0600070205080204" pitchFamily="34" charset="-128"/>
              </a:endParaRPr>
            </a:p>
          </p:txBody>
        </p:sp>
        <p:sp>
          <p:nvSpPr>
            <p:cNvPr id="376"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endParaRPr dirty="0">
                <a:latin typeface="Times New Roman" panose="02020603050405020304" pitchFamily="18" charset="0"/>
                <a:ea typeface="MS PGothic" panose="020B0600070205080204" pitchFamily="34" charset="-128"/>
              </a:endParaRPr>
            </a:p>
          </p:txBody>
        </p:sp>
        <p:sp>
          <p:nvSpPr>
            <p:cNvPr id="377"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Times New Roman" panose="02020603050405020304" pitchFamily="18" charset="0"/>
                <a:ea typeface="MS PGothic" panose="020B0600070205080204" pitchFamily="34" charset="-128"/>
              </a:endParaRPr>
            </a:p>
          </p:txBody>
        </p:sp>
        <p:grpSp>
          <p:nvGrpSpPr>
            <p:cNvPr id="378" name="Group 814"/>
            <p:cNvGrpSpPr/>
            <p:nvPr/>
          </p:nvGrpSpPr>
          <p:grpSpPr>
            <a:xfrm>
              <a:off x="4383" y="1488"/>
              <a:ext cx="138" cy="33"/>
              <a:chOff x="2468" y="1332"/>
              <a:chExt cx="310" cy="60"/>
            </a:xfrm>
          </p:grpSpPr>
          <p:sp>
            <p:nvSpPr>
              <p:cNvPr id="381" name="Freeform 815"/>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82" name="Freeform 816"/>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79" name="Line 817"/>
            <p:cNvSpPr/>
            <p:nvPr/>
          </p:nvSpPr>
          <p:spPr>
            <a:xfrm>
              <a:off x="4335" y="1503"/>
              <a:ext cx="0" cy="47"/>
            </a:xfrm>
            <a:prstGeom prst="line">
              <a:avLst/>
            </a:prstGeom>
            <a:ln w="9525" cap="flat" cmpd="sng">
              <a:solidFill>
                <a:schemeClr val="bg2"/>
              </a:solidFill>
              <a:prstDash val="solid"/>
              <a:headEnd type="none" w="med" len="med"/>
              <a:tailEnd type="none" w="med" len="med"/>
            </a:ln>
          </p:spPr>
        </p:sp>
        <p:sp>
          <p:nvSpPr>
            <p:cNvPr id="380" name="Line 818"/>
            <p:cNvSpPr/>
            <p:nvPr/>
          </p:nvSpPr>
          <p:spPr>
            <a:xfrm>
              <a:off x="4578" y="1505"/>
              <a:ext cx="0" cy="47"/>
            </a:xfrm>
            <a:prstGeom prst="line">
              <a:avLst/>
            </a:prstGeom>
            <a:ln w="9525" cap="flat" cmpd="sng">
              <a:solidFill>
                <a:schemeClr val="bg2"/>
              </a:solidFill>
              <a:prstDash val="solid"/>
              <a:headEnd type="none" w="med" len="med"/>
              <a:tailEnd type="none" w="med" len="med"/>
            </a:ln>
          </p:spPr>
        </p:sp>
      </p:grpSp>
      <p:grpSp>
        <p:nvGrpSpPr>
          <p:cNvPr id="57" name="Group 819"/>
          <p:cNvGrpSpPr/>
          <p:nvPr/>
        </p:nvGrpSpPr>
        <p:grpSpPr>
          <a:xfrm>
            <a:off x="6032959" y="4464858"/>
            <a:ext cx="622301" cy="244476"/>
            <a:chOff x="4334" y="1470"/>
            <a:chExt cx="246" cy="107"/>
          </a:xfrm>
        </p:grpSpPr>
        <p:sp>
          <p:nvSpPr>
            <p:cNvPr id="367"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Times New Roman" panose="02020603050405020304" pitchFamily="18" charset="0"/>
                <a:ea typeface="MS PGothic" panose="020B0600070205080204" pitchFamily="34" charset="-128"/>
              </a:endParaRPr>
            </a:p>
          </p:txBody>
        </p:sp>
        <p:sp>
          <p:nvSpPr>
            <p:cNvPr id="368"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endParaRPr dirty="0">
                <a:latin typeface="Times New Roman" panose="02020603050405020304" pitchFamily="18" charset="0"/>
                <a:ea typeface="MS PGothic" panose="020B0600070205080204" pitchFamily="34" charset="-128"/>
              </a:endParaRPr>
            </a:p>
          </p:txBody>
        </p:sp>
        <p:sp>
          <p:nvSpPr>
            <p:cNvPr id="369"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Times New Roman" panose="02020603050405020304" pitchFamily="18" charset="0"/>
                <a:ea typeface="MS PGothic" panose="020B0600070205080204" pitchFamily="34" charset="-128"/>
              </a:endParaRPr>
            </a:p>
          </p:txBody>
        </p:sp>
        <p:grpSp>
          <p:nvGrpSpPr>
            <p:cNvPr id="370" name="Group 823"/>
            <p:cNvGrpSpPr/>
            <p:nvPr/>
          </p:nvGrpSpPr>
          <p:grpSpPr>
            <a:xfrm>
              <a:off x="4383" y="1488"/>
              <a:ext cx="138" cy="33"/>
              <a:chOff x="2468" y="1332"/>
              <a:chExt cx="310" cy="60"/>
            </a:xfrm>
          </p:grpSpPr>
          <p:sp>
            <p:nvSpPr>
              <p:cNvPr id="373" name="Freeform 824"/>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74" name="Freeform 825"/>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71" name="Line 826"/>
            <p:cNvSpPr/>
            <p:nvPr/>
          </p:nvSpPr>
          <p:spPr>
            <a:xfrm>
              <a:off x="4335" y="1503"/>
              <a:ext cx="0" cy="47"/>
            </a:xfrm>
            <a:prstGeom prst="line">
              <a:avLst/>
            </a:prstGeom>
            <a:ln w="9525" cap="flat" cmpd="sng">
              <a:solidFill>
                <a:schemeClr val="bg2"/>
              </a:solidFill>
              <a:prstDash val="solid"/>
              <a:headEnd type="none" w="med" len="med"/>
              <a:tailEnd type="none" w="med" len="med"/>
            </a:ln>
          </p:spPr>
        </p:sp>
        <p:sp>
          <p:nvSpPr>
            <p:cNvPr id="372" name="Line 827"/>
            <p:cNvSpPr/>
            <p:nvPr/>
          </p:nvSpPr>
          <p:spPr>
            <a:xfrm>
              <a:off x="4578" y="1505"/>
              <a:ext cx="0" cy="47"/>
            </a:xfrm>
            <a:prstGeom prst="line">
              <a:avLst/>
            </a:prstGeom>
            <a:ln w="9525" cap="flat" cmpd="sng">
              <a:solidFill>
                <a:schemeClr val="bg2"/>
              </a:solidFill>
              <a:prstDash val="solid"/>
              <a:headEnd type="none" w="med" len="med"/>
              <a:tailEnd type="none" w="med" len="med"/>
            </a:ln>
          </p:spPr>
        </p:sp>
      </p:grpSp>
      <p:grpSp>
        <p:nvGrpSpPr>
          <p:cNvPr id="58" name="Group 828"/>
          <p:cNvGrpSpPr/>
          <p:nvPr/>
        </p:nvGrpSpPr>
        <p:grpSpPr>
          <a:xfrm>
            <a:off x="5842459" y="3258344"/>
            <a:ext cx="390526" cy="171450"/>
            <a:chOff x="4334" y="1470"/>
            <a:chExt cx="246" cy="107"/>
          </a:xfrm>
        </p:grpSpPr>
        <p:sp>
          <p:nvSpPr>
            <p:cNvPr id="359" name="Oval 407"/>
            <p:cNvSpPr/>
            <p:nvPr/>
          </p:nvSpPr>
          <p:spPr>
            <a:xfrm>
              <a:off x="4335" y="1517"/>
              <a:ext cx="244" cy="6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Times New Roman" panose="02020603050405020304" pitchFamily="18" charset="0"/>
                <a:ea typeface="MS PGothic" panose="020B0600070205080204" pitchFamily="34" charset="-128"/>
              </a:endParaRPr>
            </a:p>
          </p:txBody>
        </p:sp>
        <p:sp>
          <p:nvSpPr>
            <p:cNvPr id="360" name="Rectangle 410"/>
            <p:cNvSpPr/>
            <p:nvPr/>
          </p:nvSpPr>
          <p:spPr>
            <a:xfrm>
              <a:off x="4335" y="1511"/>
              <a:ext cx="245" cy="37"/>
            </a:xfrm>
            <a:prstGeom prst="rect">
              <a:avLst/>
            </a:prstGeom>
            <a:gradFill rotWithShape="1">
              <a:gsLst>
                <a:gs pos="0">
                  <a:schemeClr val="folHlink"/>
                </a:gs>
                <a:gs pos="100000">
                  <a:srgbClr val="EAEAEA"/>
                </a:gs>
              </a:gsLst>
              <a:lin ang="0" scaled="1"/>
              <a:tileRect/>
            </a:gradFill>
            <a:ln w="12700">
              <a:noFill/>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endParaRPr dirty="0">
                <a:latin typeface="Times New Roman" panose="02020603050405020304" pitchFamily="18" charset="0"/>
                <a:ea typeface="MS PGothic" panose="020B0600070205080204" pitchFamily="34" charset="-128"/>
              </a:endParaRPr>
            </a:p>
          </p:txBody>
        </p:sp>
        <p:sp>
          <p:nvSpPr>
            <p:cNvPr id="361" name="Oval 411"/>
            <p:cNvSpPr/>
            <p:nvPr/>
          </p:nvSpPr>
          <p:spPr>
            <a:xfrm>
              <a:off x="4334" y="1470"/>
              <a:ext cx="244" cy="70"/>
            </a:xfrm>
            <a:prstGeom prst="ellipse">
              <a:avLst/>
            </a:prstGeom>
            <a:gradFill rotWithShape="1">
              <a:gsLst>
                <a:gs pos="0">
                  <a:schemeClr val="folHlink"/>
                </a:gs>
                <a:gs pos="100000">
                  <a:srgbClr val="EAEAEA"/>
                </a:gs>
              </a:gsLst>
              <a:lin ang="0" scaled="1"/>
              <a:tileRect/>
            </a:gradFill>
            <a:ln w="9525" cap="flat" cmpd="sng">
              <a:solidFill>
                <a:schemeClr val="bg2"/>
              </a:solidFill>
              <a:prstDash val="solid"/>
              <a:headEnd type="none" w="med" len="med"/>
              <a:tailEnd type="none" w="med" len="me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Times New Roman" panose="02020603050405020304" pitchFamily="18" charset="0"/>
                <a:ea typeface="MS PGothic" panose="020B0600070205080204" pitchFamily="34" charset="-128"/>
              </a:endParaRPr>
            </a:p>
          </p:txBody>
        </p:sp>
        <p:grpSp>
          <p:nvGrpSpPr>
            <p:cNvPr id="362" name="Group 832"/>
            <p:cNvGrpSpPr/>
            <p:nvPr/>
          </p:nvGrpSpPr>
          <p:grpSpPr>
            <a:xfrm>
              <a:off x="4383" y="1488"/>
              <a:ext cx="138" cy="33"/>
              <a:chOff x="2468" y="1332"/>
              <a:chExt cx="310" cy="60"/>
            </a:xfrm>
          </p:grpSpPr>
          <p:sp>
            <p:nvSpPr>
              <p:cNvPr id="365" name="Freeform 833"/>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66" name="Freeform 834"/>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gradFill rotWithShape="1">
                <a:gsLst>
                  <a:gs pos="0">
                    <a:schemeClr val="folHlink">
                      <a:alpha val="100000"/>
                    </a:schemeClr>
                  </a:gs>
                  <a:gs pos="100000">
                    <a:srgbClr val="EAEAEA">
                      <a:alpha val="100000"/>
                    </a:srgbClr>
                  </a:gs>
                </a:gsLst>
                <a:lin ang="0" scaled="1"/>
                <a:tileRect/>
              </a:gradFill>
              <a:ln w="12700" cap="flat" cmpd="sng">
                <a:solidFill>
                  <a:schemeClr val="bg2">
                    <a:alpha val="100000"/>
                  </a:scheme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63" name="Line 835"/>
            <p:cNvSpPr/>
            <p:nvPr/>
          </p:nvSpPr>
          <p:spPr>
            <a:xfrm>
              <a:off x="4335" y="1503"/>
              <a:ext cx="0" cy="50"/>
            </a:xfrm>
            <a:prstGeom prst="line">
              <a:avLst/>
            </a:prstGeom>
            <a:ln w="9525" cap="flat" cmpd="sng">
              <a:solidFill>
                <a:schemeClr val="bg2"/>
              </a:solidFill>
              <a:prstDash val="solid"/>
              <a:headEnd type="none" w="med" len="med"/>
              <a:tailEnd type="none" w="med" len="med"/>
            </a:ln>
          </p:spPr>
        </p:sp>
        <p:sp>
          <p:nvSpPr>
            <p:cNvPr id="364" name="Line 836"/>
            <p:cNvSpPr/>
            <p:nvPr/>
          </p:nvSpPr>
          <p:spPr>
            <a:xfrm>
              <a:off x="4578" y="1505"/>
              <a:ext cx="0" cy="49"/>
            </a:xfrm>
            <a:prstGeom prst="line">
              <a:avLst/>
            </a:prstGeom>
            <a:ln w="9525" cap="flat" cmpd="sng">
              <a:solidFill>
                <a:schemeClr val="bg2"/>
              </a:solidFill>
              <a:prstDash val="solid"/>
              <a:headEnd type="none" w="med" len="med"/>
              <a:tailEnd type="none" w="med" len="med"/>
            </a:ln>
          </p:spPr>
        </p:sp>
      </p:grpSp>
      <p:grpSp>
        <p:nvGrpSpPr>
          <p:cNvPr id="59" name="Group 837"/>
          <p:cNvGrpSpPr/>
          <p:nvPr/>
        </p:nvGrpSpPr>
        <p:grpSpPr>
          <a:xfrm>
            <a:off x="5815454" y="1358112"/>
            <a:ext cx="517525" cy="508001"/>
            <a:chOff x="2922" y="1424"/>
            <a:chExt cx="326" cy="320"/>
          </a:xfrm>
        </p:grpSpPr>
        <p:sp>
          <p:nvSpPr>
            <p:cNvPr id="351" name="Oval 838"/>
            <p:cNvSpPr/>
            <p:nvPr/>
          </p:nvSpPr>
          <p:spPr>
            <a:xfrm>
              <a:off x="2922" y="1445"/>
              <a:ext cx="326" cy="289"/>
            </a:xfrm>
            <a:prstGeom prst="ellipse">
              <a:avLst/>
            </a:prstGeom>
            <a:noFill/>
            <a:ln w="19050" cap="flat" cmpd="sng">
              <a:solidFill>
                <a:srgbClr val="FF0000"/>
              </a:solidFill>
              <a:prstDash val="solid"/>
              <a:headEnd type="none" w="med" len="med"/>
              <a:tailEnd type="none" w="med" len="me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Arial" panose="020B0604020202020204" pitchFamily="34" charset="0"/>
                <a:ea typeface="MS PGothic" panose="020B0600070205080204" pitchFamily="34" charset="-128"/>
              </a:endParaRPr>
            </a:p>
          </p:txBody>
        </p:sp>
        <p:grpSp>
          <p:nvGrpSpPr>
            <p:cNvPr id="352" name="Group 839"/>
            <p:cNvGrpSpPr/>
            <p:nvPr/>
          </p:nvGrpSpPr>
          <p:grpSpPr>
            <a:xfrm>
              <a:off x="2949" y="1424"/>
              <a:ext cx="265" cy="280"/>
              <a:chOff x="2949" y="1424"/>
              <a:chExt cx="265" cy="280"/>
            </a:xfrm>
          </p:grpSpPr>
          <p:sp>
            <p:nvSpPr>
              <p:cNvPr id="354" name="Oval 840"/>
              <p:cNvSpPr/>
              <p:nvPr/>
            </p:nvSpPr>
            <p:spPr>
              <a:xfrm>
                <a:off x="3030" y="1545"/>
                <a:ext cx="107" cy="92"/>
              </a:xfrm>
              <a:prstGeom prst="ellipse">
                <a:avLst/>
              </a:prstGeom>
              <a:noFill/>
              <a:ln w="19050" cap="flat" cmpd="sng">
                <a:solidFill>
                  <a:srgbClr val="FF0000"/>
                </a:solidFill>
                <a:prstDash val="solid"/>
                <a:headEnd type="none" w="med" len="med"/>
                <a:tailEnd type="none" w="med" len="me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Arial" panose="020B0604020202020204" pitchFamily="34" charset="0"/>
                  <a:ea typeface="MS PGothic" panose="020B0600070205080204" pitchFamily="34" charset="-128"/>
                </a:endParaRPr>
              </a:p>
            </p:txBody>
          </p:sp>
          <p:sp>
            <p:nvSpPr>
              <p:cNvPr id="355" name="Oval 841"/>
              <p:cNvSpPr/>
              <p:nvPr/>
            </p:nvSpPr>
            <p:spPr>
              <a:xfrm>
                <a:off x="3006" y="1525"/>
                <a:ext cx="154" cy="131"/>
              </a:xfrm>
              <a:prstGeom prst="ellipse">
                <a:avLst/>
              </a:prstGeom>
              <a:noFill/>
              <a:ln w="19050" cap="flat" cmpd="sng">
                <a:solidFill>
                  <a:srgbClr val="FF0000"/>
                </a:solidFill>
                <a:prstDash val="solid"/>
                <a:headEnd type="none" w="med" len="med"/>
                <a:tailEnd type="none" w="med" len="me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Arial" panose="020B0604020202020204" pitchFamily="34" charset="0"/>
                  <a:ea typeface="MS PGothic" panose="020B0600070205080204" pitchFamily="34" charset="-128"/>
                </a:endParaRPr>
              </a:p>
            </p:txBody>
          </p:sp>
          <p:sp>
            <p:nvSpPr>
              <p:cNvPr id="356" name="Oval 842"/>
              <p:cNvSpPr/>
              <p:nvPr/>
            </p:nvSpPr>
            <p:spPr>
              <a:xfrm>
                <a:off x="2983" y="1501"/>
                <a:ext cx="203" cy="179"/>
              </a:xfrm>
              <a:prstGeom prst="ellipse">
                <a:avLst/>
              </a:prstGeom>
              <a:noFill/>
              <a:ln w="19050" cap="flat" cmpd="sng">
                <a:solidFill>
                  <a:srgbClr val="FF0000"/>
                </a:solidFill>
                <a:prstDash val="solid"/>
                <a:headEnd type="none" w="med" len="med"/>
                <a:tailEnd type="none" w="med" len="me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Arial" panose="020B0604020202020204" pitchFamily="34" charset="0"/>
                  <a:ea typeface="MS PGothic" panose="020B0600070205080204" pitchFamily="34" charset="-128"/>
                </a:endParaRPr>
              </a:p>
            </p:txBody>
          </p:sp>
          <p:sp>
            <p:nvSpPr>
              <p:cNvPr id="357" name="Oval 843"/>
              <p:cNvSpPr/>
              <p:nvPr/>
            </p:nvSpPr>
            <p:spPr>
              <a:xfrm>
                <a:off x="2949" y="1476"/>
                <a:ext cx="265" cy="228"/>
              </a:xfrm>
              <a:prstGeom prst="ellipse">
                <a:avLst/>
              </a:prstGeom>
              <a:noFill/>
              <a:ln w="19050" cap="flat" cmpd="sng">
                <a:solidFill>
                  <a:srgbClr val="FF0000"/>
                </a:solidFill>
                <a:prstDash val="solid"/>
                <a:headEnd type="none" w="med" len="med"/>
                <a:tailEnd type="none" w="med" len="me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Arial" panose="020B0604020202020204" pitchFamily="34" charset="0"/>
                  <a:ea typeface="MS PGothic" panose="020B0600070205080204" pitchFamily="34" charset="-128"/>
                </a:endParaRPr>
              </a:p>
            </p:txBody>
          </p:sp>
          <p:sp>
            <p:nvSpPr>
              <p:cNvPr id="358" name="Freeform 844"/>
              <p:cNvSpPr/>
              <p:nvPr/>
            </p:nvSpPr>
            <p:spPr>
              <a:xfrm flipV="1">
                <a:off x="2987" y="1424"/>
                <a:ext cx="205" cy="143"/>
              </a:xfrm>
              <a:custGeom>
                <a:avLst/>
                <a:gdLst>
                  <a:gd name="txL" fmla="*/ 0 w 1180"/>
                  <a:gd name="txT" fmla="*/ 0 h 956"/>
                  <a:gd name="txR" fmla="*/ 1180 w 1180"/>
                  <a:gd name="txB" fmla="*/ 956 h 956"/>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alpha val="100000"/>
                </a:srgbClr>
              </a:solidFill>
              <a:ln w="19050">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53" name="Freeform 845"/>
            <p:cNvSpPr/>
            <p:nvPr/>
          </p:nvSpPr>
          <p:spPr>
            <a:xfrm>
              <a:off x="2995" y="1615"/>
              <a:ext cx="178" cy="129"/>
            </a:xfrm>
            <a:custGeom>
              <a:avLst/>
              <a:gdLst>
                <a:gd name="txL" fmla="*/ 0 w 1180"/>
                <a:gd name="txT" fmla="*/ 0 h 956"/>
                <a:gd name="txR" fmla="*/ 1180 w 1180"/>
                <a:gd name="txB" fmla="*/ 956 h 956"/>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alpha val="100000"/>
              </a:srgbClr>
            </a:solidFill>
            <a:ln w="19050">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60" name="Group 846"/>
          <p:cNvGrpSpPr/>
          <p:nvPr/>
        </p:nvGrpSpPr>
        <p:grpSpPr>
          <a:xfrm>
            <a:off x="5929775" y="1602587"/>
            <a:ext cx="282576" cy="477838"/>
            <a:chOff x="3748" y="1253"/>
            <a:chExt cx="178" cy="301"/>
          </a:xfrm>
        </p:grpSpPr>
        <p:sp>
          <p:nvSpPr>
            <p:cNvPr id="335" name="Line 270"/>
            <p:cNvSpPr/>
            <p:nvPr/>
          </p:nvSpPr>
          <p:spPr>
            <a:xfrm flipH="1">
              <a:off x="3748" y="1276"/>
              <a:ext cx="89" cy="252"/>
            </a:xfrm>
            <a:prstGeom prst="line">
              <a:avLst/>
            </a:prstGeom>
            <a:ln w="19050" cap="flat" cmpd="sng">
              <a:solidFill>
                <a:schemeClr val="tx1"/>
              </a:solidFill>
              <a:prstDash val="solid"/>
              <a:headEnd type="none" w="med" len="med"/>
              <a:tailEnd type="none" w="med" len="med"/>
            </a:ln>
          </p:spPr>
        </p:sp>
        <p:sp>
          <p:nvSpPr>
            <p:cNvPr id="336" name="Line 271"/>
            <p:cNvSpPr/>
            <p:nvPr/>
          </p:nvSpPr>
          <p:spPr>
            <a:xfrm>
              <a:off x="3837" y="1276"/>
              <a:ext cx="89" cy="251"/>
            </a:xfrm>
            <a:prstGeom prst="line">
              <a:avLst/>
            </a:prstGeom>
            <a:ln w="19050" cap="flat" cmpd="sng">
              <a:solidFill>
                <a:schemeClr val="tx1"/>
              </a:solidFill>
              <a:prstDash val="solid"/>
              <a:headEnd type="none" w="med" len="med"/>
              <a:tailEnd type="none" w="med" len="med"/>
            </a:ln>
          </p:spPr>
        </p:sp>
        <p:sp>
          <p:nvSpPr>
            <p:cNvPr id="337" name="Line 272"/>
            <p:cNvSpPr/>
            <p:nvPr/>
          </p:nvSpPr>
          <p:spPr>
            <a:xfrm>
              <a:off x="3748" y="1527"/>
              <a:ext cx="89" cy="27"/>
            </a:xfrm>
            <a:prstGeom prst="line">
              <a:avLst/>
            </a:prstGeom>
            <a:ln w="19050" cap="flat" cmpd="sng">
              <a:solidFill>
                <a:schemeClr val="tx1"/>
              </a:solidFill>
              <a:prstDash val="solid"/>
              <a:headEnd type="none" w="med" len="med"/>
              <a:tailEnd type="none" w="med" len="med"/>
            </a:ln>
          </p:spPr>
        </p:sp>
        <p:sp>
          <p:nvSpPr>
            <p:cNvPr id="338" name="Line 273"/>
            <p:cNvSpPr/>
            <p:nvPr/>
          </p:nvSpPr>
          <p:spPr>
            <a:xfrm flipH="1">
              <a:off x="3837" y="1527"/>
              <a:ext cx="89" cy="27"/>
            </a:xfrm>
            <a:prstGeom prst="line">
              <a:avLst/>
            </a:prstGeom>
            <a:ln w="19050" cap="flat" cmpd="sng">
              <a:solidFill>
                <a:schemeClr val="tx1"/>
              </a:solidFill>
              <a:prstDash val="solid"/>
              <a:headEnd type="none" w="med" len="med"/>
              <a:tailEnd type="none" w="med" len="med"/>
            </a:ln>
          </p:spPr>
        </p:sp>
        <p:sp>
          <p:nvSpPr>
            <p:cNvPr id="339" name="Line 274"/>
            <p:cNvSpPr/>
            <p:nvPr/>
          </p:nvSpPr>
          <p:spPr>
            <a:xfrm>
              <a:off x="3837" y="1282"/>
              <a:ext cx="0" cy="272"/>
            </a:xfrm>
            <a:prstGeom prst="line">
              <a:avLst/>
            </a:prstGeom>
            <a:ln w="19050" cap="flat" cmpd="sng">
              <a:solidFill>
                <a:schemeClr val="tx1"/>
              </a:solidFill>
              <a:prstDash val="solid"/>
              <a:headEnd type="none" w="med" len="med"/>
              <a:tailEnd type="none" w="med" len="med"/>
            </a:ln>
          </p:spPr>
        </p:sp>
        <p:sp>
          <p:nvSpPr>
            <p:cNvPr id="340" name="Line 275"/>
            <p:cNvSpPr/>
            <p:nvPr/>
          </p:nvSpPr>
          <p:spPr>
            <a:xfrm flipV="1">
              <a:off x="3748" y="1501"/>
              <a:ext cx="89" cy="27"/>
            </a:xfrm>
            <a:prstGeom prst="line">
              <a:avLst/>
            </a:prstGeom>
            <a:ln w="19050" cap="flat" cmpd="sng">
              <a:solidFill>
                <a:schemeClr val="tx1"/>
              </a:solidFill>
              <a:prstDash val="solid"/>
              <a:headEnd type="none" w="med" len="med"/>
              <a:tailEnd type="none" w="med" len="med"/>
            </a:ln>
          </p:spPr>
        </p:sp>
        <p:sp>
          <p:nvSpPr>
            <p:cNvPr id="341" name="Line 276"/>
            <p:cNvSpPr/>
            <p:nvPr/>
          </p:nvSpPr>
          <p:spPr>
            <a:xfrm flipH="1" flipV="1">
              <a:off x="3837" y="1501"/>
              <a:ext cx="89" cy="26"/>
            </a:xfrm>
            <a:prstGeom prst="line">
              <a:avLst/>
            </a:prstGeom>
            <a:ln w="19050" cap="flat" cmpd="sng">
              <a:solidFill>
                <a:schemeClr val="tx1"/>
              </a:solidFill>
              <a:prstDash val="solid"/>
              <a:headEnd type="none" w="med" len="med"/>
              <a:tailEnd type="none" w="med" len="med"/>
            </a:ln>
          </p:spPr>
        </p:sp>
        <p:sp>
          <p:nvSpPr>
            <p:cNvPr id="342" name="Line 277"/>
            <p:cNvSpPr/>
            <p:nvPr/>
          </p:nvSpPr>
          <p:spPr>
            <a:xfrm>
              <a:off x="3786" y="1418"/>
              <a:ext cx="51" cy="21"/>
            </a:xfrm>
            <a:prstGeom prst="line">
              <a:avLst/>
            </a:prstGeom>
            <a:ln w="19050" cap="flat" cmpd="sng">
              <a:solidFill>
                <a:schemeClr val="tx1"/>
              </a:solidFill>
              <a:prstDash val="solid"/>
              <a:headEnd type="none" w="med" len="med"/>
              <a:tailEnd type="none" w="med" len="med"/>
            </a:ln>
          </p:spPr>
        </p:sp>
        <p:sp>
          <p:nvSpPr>
            <p:cNvPr id="343" name="Line 278"/>
            <p:cNvSpPr/>
            <p:nvPr/>
          </p:nvSpPr>
          <p:spPr>
            <a:xfrm flipV="1">
              <a:off x="3837" y="1418"/>
              <a:ext cx="54" cy="21"/>
            </a:xfrm>
            <a:prstGeom prst="line">
              <a:avLst/>
            </a:prstGeom>
            <a:ln w="19050" cap="flat" cmpd="sng">
              <a:solidFill>
                <a:schemeClr val="tx1"/>
              </a:solidFill>
              <a:prstDash val="solid"/>
              <a:headEnd type="none" w="med" len="med"/>
              <a:tailEnd type="none" w="med" len="med"/>
            </a:ln>
          </p:spPr>
        </p:sp>
        <p:sp>
          <p:nvSpPr>
            <p:cNvPr id="344" name="Line 279"/>
            <p:cNvSpPr/>
            <p:nvPr/>
          </p:nvSpPr>
          <p:spPr>
            <a:xfrm>
              <a:off x="3768" y="1455"/>
              <a:ext cx="66" cy="28"/>
            </a:xfrm>
            <a:prstGeom prst="line">
              <a:avLst/>
            </a:prstGeom>
            <a:ln w="19050" cap="flat" cmpd="sng">
              <a:solidFill>
                <a:schemeClr val="tx1"/>
              </a:solidFill>
              <a:prstDash val="solid"/>
              <a:headEnd type="none" w="med" len="med"/>
              <a:tailEnd type="none" w="med" len="med"/>
            </a:ln>
          </p:spPr>
        </p:sp>
        <p:sp>
          <p:nvSpPr>
            <p:cNvPr id="345" name="Line 280"/>
            <p:cNvSpPr/>
            <p:nvPr/>
          </p:nvSpPr>
          <p:spPr>
            <a:xfrm flipV="1">
              <a:off x="3837" y="1461"/>
              <a:ext cx="66" cy="24"/>
            </a:xfrm>
            <a:prstGeom prst="line">
              <a:avLst/>
            </a:prstGeom>
            <a:ln w="19050" cap="flat" cmpd="sng">
              <a:solidFill>
                <a:schemeClr val="tx1"/>
              </a:solidFill>
              <a:prstDash val="solid"/>
              <a:headEnd type="none" w="med" len="med"/>
              <a:tailEnd type="none" w="med" len="med"/>
            </a:ln>
          </p:spPr>
        </p:sp>
        <p:sp>
          <p:nvSpPr>
            <p:cNvPr id="346" name="Line 281"/>
            <p:cNvSpPr/>
            <p:nvPr/>
          </p:nvSpPr>
          <p:spPr>
            <a:xfrm flipV="1">
              <a:off x="3837" y="1381"/>
              <a:ext cx="34" cy="10"/>
            </a:xfrm>
            <a:prstGeom prst="line">
              <a:avLst/>
            </a:prstGeom>
            <a:ln w="19050" cap="flat" cmpd="sng">
              <a:solidFill>
                <a:schemeClr val="tx1"/>
              </a:solidFill>
              <a:prstDash val="solid"/>
              <a:headEnd type="none" w="med" len="med"/>
              <a:tailEnd type="none" w="med" len="med"/>
            </a:ln>
          </p:spPr>
        </p:sp>
        <p:sp>
          <p:nvSpPr>
            <p:cNvPr id="347" name="Line 282"/>
            <p:cNvSpPr/>
            <p:nvPr/>
          </p:nvSpPr>
          <p:spPr>
            <a:xfrm flipV="1">
              <a:off x="3837" y="1329"/>
              <a:ext cx="21" cy="7"/>
            </a:xfrm>
            <a:prstGeom prst="line">
              <a:avLst/>
            </a:prstGeom>
            <a:ln w="19050" cap="flat" cmpd="sng">
              <a:solidFill>
                <a:schemeClr val="tx1"/>
              </a:solidFill>
              <a:prstDash val="solid"/>
              <a:headEnd type="none" w="med" len="med"/>
              <a:tailEnd type="none" w="med" len="med"/>
            </a:ln>
          </p:spPr>
        </p:sp>
        <p:sp>
          <p:nvSpPr>
            <p:cNvPr id="348" name="Line 283"/>
            <p:cNvSpPr/>
            <p:nvPr/>
          </p:nvSpPr>
          <p:spPr>
            <a:xfrm>
              <a:off x="3798" y="1377"/>
              <a:ext cx="42" cy="14"/>
            </a:xfrm>
            <a:prstGeom prst="line">
              <a:avLst/>
            </a:prstGeom>
            <a:ln w="19050" cap="flat" cmpd="sng">
              <a:solidFill>
                <a:schemeClr val="tx1"/>
              </a:solidFill>
              <a:prstDash val="solid"/>
              <a:headEnd type="none" w="med" len="med"/>
              <a:tailEnd type="none" w="med" len="med"/>
            </a:ln>
          </p:spPr>
        </p:sp>
        <p:sp>
          <p:nvSpPr>
            <p:cNvPr id="349" name="Line 284"/>
            <p:cNvSpPr/>
            <p:nvPr/>
          </p:nvSpPr>
          <p:spPr>
            <a:xfrm>
              <a:off x="3817" y="1327"/>
              <a:ext cx="24" cy="13"/>
            </a:xfrm>
            <a:prstGeom prst="line">
              <a:avLst/>
            </a:prstGeom>
            <a:ln w="19050" cap="flat" cmpd="sng">
              <a:solidFill>
                <a:schemeClr val="tx1"/>
              </a:solidFill>
              <a:prstDash val="solid"/>
              <a:headEnd type="none" w="med" len="med"/>
              <a:tailEnd type="none" w="med" len="med"/>
            </a:ln>
          </p:spPr>
        </p:sp>
        <p:sp>
          <p:nvSpPr>
            <p:cNvPr id="350" name="Oval 862"/>
            <p:cNvSpPr/>
            <p:nvPr/>
          </p:nvSpPr>
          <p:spPr>
            <a:xfrm>
              <a:off x="3821" y="1253"/>
              <a:ext cx="30" cy="29"/>
            </a:xfrm>
            <a:prstGeom prst="ellipse">
              <a:avLst/>
            </a:prstGeom>
            <a:solidFill>
              <a:schemeClr val="tx2"/>
            </a:solidFill>
            <a:ln w="9525" cap="flat" cmpd="sng">
              <a:solidFill>
                <a:schemeClr val="tx1"/>
              </a:solidFill>
              <a:prstDash val="solid"/>
              <a:headEnd type="none" w="med" len="med"/>
              <a:tailEnd type="none" w="med" len="me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Arial" panose="020B0604020202020204" pitchFamily="34" charset="0"/>
                <a:ea typeface="MS PGothic" panose="020B0600070205080204" pitchFamily="34" charset="-128"/>
              </a:endParaRPr>
            </a:p>
          </p:txBody>
        </p:sp>
      </p:grpSp>
      <p:grpSp>
        <p:nvGrpSpPr>
          <p:cNvPr id="61" name="Group 863"/>
          <p:cNvGrpSpPr/>
          <p:nvPr/>
        </p:nvGrpSpPr>
        <p:grpSpPr>
          <a:xfrm>
            <a:off x="5109021" y="1610522"/>
            <a:ext cx="519119" cy="128589"/>
            <a:chOff x="2199" y="955"/>
            <a:chExt cx="2547" cy="506"/>
          </a:xfrm>
        </p:grpSpPr>
        <p:sp>
          <p:nvSpPr>
            <p:cNvPr id="329" name="Freeform 864"/>
            <p:cNvSpPr/>
            <p:nvPr/>
          </p:nvSpPr>
          <p:spPr>
            <a:xfrm>
              <a:off x="2199" y="1166"/>
              <a:ext cx="260" cy="281"/>
            </a:xfrm>
            <a:custGeom>
              <a:avLst/>
              <a:gdLst>
                <a:gd name="txL" fmla="*/ 0 w 260"/>
                <a:gd name="txT" fmla="*/ 0 h 281"/>
                <a:gd name="txR" fmla="*/ 260 w 260"/>
                <a:gd name="txB" fmla="*/ 281 h 281"/>
              </a:gdLst>
              <a:ahLst/>
              <a:cxnLst>
                <a:cxn ang="0">
                  <a:pos x="260" y="0"/>
                </a:cxn>
                <a:cxn ang="0">
                  <a:pos x="42" y="112"/>
                </a:cxn>
                <a:cxn ang="0">
                  <a:pos x="35" y="211"/>
                </a:cxn>
                <a:cxn ang="0">
                  <a:pos x="253" y="281"/>
                </a:cxn>
              </a:cxnLst>
              <a:rect l="txL" t="txT" r="txR" b="tx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ap="flat" cmpd="sng">
              <a:solidFill>
                <a:srgbClr val="FF0000">
                  <a:alpha val="100000"/>
                </a:srgb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30" name="Freeform 865"/>
            <p:cNvSpPr/>
            <p:nvPr/>
          </p:nvSpPr>
          <p:spPr>
            <a:xfrm>
              <a:off x="2482" y="1040"/>
              <a:ext cx="900" cy="421"/>
            </a:xfrm>
            <a:custGeom>
              <a:avLst/>
              <a:gdLst>
                <a:gd name="txL" fmla="*/ 0 w 900"/>
                <a:gd name="txT" fmla="*/ 0 h 421"/>
                <a:gd name="txR" fmla="*/ 900 w 900"/>
                <a:gd name="txB" fmla="*/ 421 h 421"/>
              </a:gdLst>
              <a:ahLst/>
              <a:cxnLst>
                <a:cxn ang="0">
                  <a:pos x="531" y="0"/>
                </a:cxn>
                <a:cxn ang="0">
                  <a:pos x="279" y="77"/>
                </a:cxn>
                <a:cxn ang="0">
                  <a:pos x="68" y="182"/>
                </a:cxn>
                <a:cxn ang="0">
                  <a:pos x="33" y="323"/>
                </a:cxn>
                <a:cxn ang="0">
                  <a:pos x="328" y="400"/>
                </a:cxn>
                <a:cxn ang="0">
                  <a:pos x="812" y="421"/>
                </a:cxn>
                <a:cxn ang="0">
                  <a:pos x="855" y="400"/>
                </a:cxn>
              </a:cxnLst>
              <a:rect l="txL" t="txT" r="txR" b="tx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ap="flat" cmpd="sng">
              <a:solidFill>
                <a:srgbClr val="FF0000">
                  <a:alpha val="100000"/>
                </a:srgb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31" name="Freeform 866"/>
            <p:cNvSpPr/>
            <p:nvPr/>
          </p:nvSpPr>
          <p:spPr>
            <a:xfrm>
              <a:off x="2782" y="1068"/>
              <a:ext cx="428" cy="269"/>
            </a:xfrm>
            <a:custGeom>
              <a:avLst/>
              <a:gdLst>
                <a:gd name="txL" fmla="*/ 0 w 428"/>
                <a:gd name="txT" fmla="*/ 0 h 269"/>
                <a:gd name="txR" fmla="*/ 428 w 428"/>
                <a:gd name="txB" fmla="*/ 269 h 269"/>
              </a:gdLst>
              <a:ahLst/>
              <a:cxnLst>
                <a:cxn ang="0">
                  <a:pos x="428" y="0"/>
                </a:cxn>
                <a:cxn ang="0">
                  <a:pos x="217" y="35"/>
                </a:cxn>
                <a:cxn ang="0">
                  <a:pos x="21" y="140"/>
                </a:cxn>
                <a:cxn ang="0">
                  <a:pos x="91" y="246"/>
                </a:cxn>
                <a:cxn ang="0">
                  <a:pos x="231" y="267"/>
                </a:cxn>
                <a:cxn ang="0">
                  <a:pos x="414" y="260"/>
                </a:cxn>
              </a:cxnLst>
              <a:rect l="txL" t="txT" r="txR" b="tx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ap="flat" cmpd="sng">
              <a:solidFill>
                <a:srgbClr val="FF0000">
                  <a:alpha val="100000"/>
                </a:srgb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32" name="Freeform 867"/>
            <p:cNvSpPr/>
            <p:nvPr/>
          </p:nvSpPr>
          <p:spPr>
            <a:xfrm>
              <a:off x="3554" y="1075"/>
              <a:ext cx="377" cy="239"/>
            </a:xfrm>
            <a:custGeom>
              <a:avLst/>
              <a:gdLst>
                <a:gd name="txL" fmla="*/ 0 w 377"/>
                <a:gd name="txT" fmla="*/ 0 h 239"/>
                <a:gd name="txR" fmla="*/ 377 w 377"/>
                <a:gd name="txB" fmla="*/ 239 h 239"/>
              </a:gdLst>
              <a:ahLst/>
              <a:cxnLst>
                <a:cxn ang="0">
                  <a:pos x="42" y="239"/>
                </a:cxn>
                <a:cxn ang="0">
                  <a:pos x="335" y="146"/>
                </a:cxn>
                <a:cxn ang="0">
                  <a:pos x="342" y="47"/>
                </a:cxn>
                <a:cxn ang="0">
                  <a:pos x="0" y="0"/>
                </a:cxn>
              </a:cxnLst>
              <a:rect l="txL" t="txT" r="txR" b="tx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ap="flat" cmpd="sng">
              <a:solidFill>
                <a:srgbClr val="FF0000">
                  <a:alpha val="100000"/>
                </a:srgb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33" name="Freeform 868"/>
            <p:cNvSpPr/>
            <p:nvPr/>
          </p:nvSpPr>
          <p:spPr>
            <a:xfrm>
              <a:off x="3646" y="997"/>
              <a:ext cx="660" cy="336"/>
            </a:xfrm>
            <a:custGeom>
              <a:avLst/>
              <a:gdLst>
                <a:gd name="txL" fmla="*/ 0 w 646"/>
                <a:gd name="txT" fmla="*/ 0 h 300"/>
                <a:gd name="txR" fmla="*/ 646 w 646"/>
                <a:gd name="txB" fmla="*/ 300 h 300"/>
              </a:gdLst>
              <a:ahLst/>
              <a:cxnLst>
                <a:cxn ang="0">
                  <a:pos x="443" y="1169"/>
                </a:cxn>
                <a:cxn ang="0">
                  <a:pos x="631" y="987"/>
                </a:cxn>
                <a:cxn ang="0">
                  <a:pos x="785" y="745"/>
                </a:cxn>
                <a:cxn ang="0">
                  <a:pos x="810" y="417"/>
                </a:cxn>
                <a:cxn ang="0">
                  <a:pos x="594" y="234"/>
                </a:cxn>
                <a:cxn ang="0">
                  <a:pos x="0" y="0"/>
                </a:cxn>
              </a:cxnLst>
              <a:rect l="txL" t="txT" r="txR" b="tx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ap="flat" cmpd="sng">
              <a:solidFill>
                <a:srgbClr val="FF0000">
                  <a:alpha val="100000"/>
                </a:srgb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34" name="Freeform 869"/>
            <p:cNvSpPr/>
            <p:nvPr/>
          </p:nvSpPr>
          <p:spPr>
            <a:xfrm>
              <a:off x="4116" y="955"/>
              <a:ext cx="630" cy="397"/>
            </a:xfrm>
            <a:custGeom>
              <a:avLst/>
              <a:gdLst>
                <a:gd name="txL" fmla="*/ 0 w 630"/>
                <a:gd name="txT" fmla="*/ 0 h 397"/>
                <a:gd name="txR" fmla="*/ 630 w 630"/>
                <a:gd name="txB" fmla="*/ 397 h 397"/>
              </a:gdLst>
              <a:ahLst/>
              <a:cxnLst>
                <a:cxn ang="0">
                  <a:pos x="320" y="397"/>
                </a:cxn>
                <a:cxn ang="0">
                  <a:pos x="468" y="345"/>
                </a:cxn>
                <a:cxn ang="0">
                  <a:pos x="590" y="275"/>
                </a:cxn>
                <a:cxn ang="0">
                  <a:pos x="611" y="181"/>
                </a:cxn>
                <a:cxn ang="0">
                  <a:pos x="439" y="129"/>
                </a:cxn>
                <a:cxn ang="0">
                  <a:pos x="0" y="0"/>
                </a:cxn>
              </a:cxnLst>
              <a:rect l="txL" t="txT" r="txR" b="tx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ap="flat" cmpd="sng">
              <a:solidFill>
                <a:srgbClr val="FF0000">
                  <a:alpha val="100000"/>
                </a:srgb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62" name="Group 870"/>
          <p:cNvGrpSpPr/>
          <p:nvPr/>
        </p:nvGrpSpPr>
        <p:grpSpPr>
          <a:xfrm>
            <a:off x="5332852" y="1153322"/>
            <a:ext cx="519108" cy="128589"/>
            <a:chOff x="2199" y="955"/>
            <a:chExt cx="2547" cy="506"/>
          </a:xfrm>
        </p:grpSpPr>
        <p:sp>
          <p:nvSpPr>
            <p:cNvPr id="323" name="Freeform 871"/>
            <p:cNvSpPr/>
            <p:nvPr/>
          </p:nvSpPr>
          <p:spPr>
            <a:xfrm>
              <a:off x="2199" y="1166"/>
              <a:ext cx="260" cy="281"/>
            </a:xfrm>
            <a:custGeom>
              <a:avLst/>
              <a:gdLst>
                <a:gd name="txL" fmla="*/ 0 w 260"/>
                <a:gd name="txT" fmla="*/ 0 h 281"/>
                <a:gd name="txR" fmla="*/ 260 w 260"/>
                <a:gd name="txB" fmla="*/ 281 h 281"/>
              </a:gdLst>
              <a:ahLst/>
              <a:cxnLst>
                <a:cxn ang="0">
                  <a:pos x="260" y="0"/>
                </a:cxn>
                <a:cxn ang="0">
                  <a:pos x="42" y="112"/>
                </a:cxn>
                <a:cxn ang="0">
                  <a:pos x="35" y="211"/>
                </a:cxn>
                <a:cxn ang="0">
                  <a:pos x="253" y="281"/>
                </a:cxn>
              </a:cxnLst>
              <a:rect l="txL" t="txT" r="txR" b="tx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ap="flat" cmpd="sng">
              <a:solidFill>
                <a:srgbClr val="FF0000">
                  <a:alpha val="100000"/>
                </a:srgb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24" name="Freeform 872"/>
            <p:cNvSpPr/>
            <p:nvPr/>
          </p:nvSpPr>
          <p:spPr>
            <a:xfrm>
              <a:off x="2482" y="1040"/>
              <a:ext cx="900" cy="421"/>
            </a:xfrm>
            <a:custGeom>
              <a:avLst/>
              <a:gdLst>
                <a:gd name="txL" fmla="*/ 0 w 900"/>
                <a:gd name="txT" fmla="*/ 0 h 421"/>
                <a:gd name="txR" fmla="*/ 900 w 900"/>
                <a:gd name="txB" fmla="*/ 421 h 421"/>
              </a:gdLst>
              <a:ahLst/>
              <a:cxnLst>
                <a:cxn ang="0">
                  <a:pos x="531" y="0"/>
                </a:cxn>
                <a:cxn ang="0">
                  <a:pos x="279" y="77"/>
                </a:cxn>
                <a:cxn ang="0">
                  <a:pos x="68" y="182"/>
                </a:cxn>
                <a:cxn ang="0">
                  <a:pos x="33" y="323"/>
                </a:cxn>
                <a:cxn ang="0">
                  <a:pos x="328" y="400"/>
                </a:cxn>
                <a:cxn ang="0">
                  <a:pos x="812" y="421"/>
                </a:cxn>
                <a:cxn ang="0">
                  <a:pos x="855" y="400"/>
                </a:cxn>
              </a:cxnLst>
              <a:rect l="txL" t="txT" r="txR" b="tx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ap="flat" cmpd="sng">
              <a:solidFill>
                <a:srgbClr val="FF0000">
                  <a:alpha val="100000"/>
                </a:srgb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25" name="Freeform 873"/>
            <p:cNvSpPr/>
            <p:nvPr/>
          </p:nvSpPr>
          <p:spPr>
            <a:xfrm>
              <a:off x="2782" y="1068"/>
              <a:ext cx="428" cy="269"/>
            </a:xfrm>
            <a:custGeom>
              <a:avLst/>
              <a:gdLst>
                <a:gd name="txL" fmla="*/ 0 w 428"/>
                <a:gd name="txT" fmla="*/ 0 h 269"/>
                <a:gd name="txR" fmla="*/ 428 w 428"/>
                <a:gd name="txB" fmla="*/ 269 h 269"/>
              </a:gdLst>
              <a:ahLst/>
              <a:cxnLst>
                <a:cxn ang="0">
                  <a:pos x="428" y="0"/>
                </a:cxn>
                <a:cxn ang="0">
                  <a:pos x="217" y="35"/>
                </a:cxn>
                <a:cxn ang="0">
                  <a:pos x="21" y="140"/>
                </a:cxn>
                <a:cxn ang="0">
                  <a:pos x="91" y="246"/>
                </a:cxn>
                <a:cxn ang="0">
                  <a:pos x="231" y="267"/>
                </a:cxn>
                <a:cxn ang="0">
                  <a:pos x="414" y="260"/>
                </a:cxn>
              </a:cxnLst>
              <a:rect l="txL" t="txT" r="txR" b="tx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ap="flat" cmpd="sng">
              <a:solidFill>
                <a:srgbClr val="FF0000">
                  <a:alpha val="100000"/>
                </a:srgb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26" name="Freeform 874"/>
            <p:cNvSpPr/>
            <p:nvPr/>
          </p:nvSpPr>
          <p:spPr>
            <a:xfrm>
              <a:off x="3554" y="1075"/>
              <a:ext cx="377" cy="239"/>
            </a:xfrm>
            <a:custGeom>
              <a:avLst/>
              <a:gdLst>
                <a:gd name="txL" fmla="*/ 0 w 377"/>
                <a:gd name="txT" fmla="*/ 0 h 239"/>
                <a:gd name="txR" fmla="*/ 377 w 377"/>
                <a:gd name="txB" fmla="*/ 239 h 239"/>
              </a:gdLst>
              <a:ahLst/>
              <a:cxnLst>
                <a:cxn ang="0">
                  <a:pos x="42" y="239"/>
                </a:cxn>
                <a:cxn ang="0">
                  <a:pos x="335" y="146"/>
                </a:cxn>
                <a:cxn ang="0">
                  <a:pos x="342" y="47"/>
                </a:cxn>
                <a:cxn ang="0">
                  <a:pos x="0" y="0"/>
                </a:cxn>
              </a:cxnLst>
              <a:rect l="txL" t="txT" r="txR" b="tx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ap="flat" cmpd="sng">
              <a:solidFill>
                <a:srgbClr val="FF0000">
                  <a:alpha val="100000"/>
                </a:srgb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27" name="Freeform 875"/>
            <p:cNvSpPr/>
            <p:nvPr/>
          </p:nvSpPr>
          <p:spPr>
            <a:xfrm>
              <a:off x="3646" y="997"/>
              <a:ext cx="660" cy="336"/>
            </a:xfrm>
            <a:custGeom>
              <a:avLst/>
              <a:gdLst>
                <a:gd name="txL" fmla="*/ 0 w 646"/>
                <a:gd name="txT" fmla="*/ 0 h 300"/>
                <a:gd name="txR" fmla="*/ 646 w 646"/>
                <a:gd name="txB" fmla="*/ 300 h 300"/>
              </a:gdLst>
              <a:ahLst/>
              <a:cxnLst>
                <a:cxn ang="0">
                  <a:pos x="443" y="1169"/>
                </a:cxn>
                <a:cxn ang="0">
                  <a:pos x="631" y="987"/>
                </a:cxn>
                <a:cxn ang="0">
                  <a:pos x="785" y="745"/>
                </a:cxn>
                <a:cxn ang="0">
                  <a:pos x="810" y="417"/>
                </a:cxn>
                <a:cxn ang="0">
                  <a:pos x="594" y="234"/>
                </a:cxn>
                <a:cxn ang="0">
                  <a:pos x="0" y="0"/>
                </a:cxn>
              </a:cxnLst>
              <a:rect l="txL" t="txT" r="txR" b="tx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ap="flat" cmpd="sng">
              <a:solidFill>
                <a:srgbClr val="FF0000">
                  <a:alpha val="100000"/>
                </a:srgb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28" name="Freeform 876"/>
            <p:cNvSpPr/>
            <p:nvPr/>
          </p:nvSpPr>
          <p:spPr>
            <a:xfrm>
              <a:off x="4116" y="955"/>
              <a:ext cx="630" cy="397"/>
            </a:xfrm>
            <a:custGeom>
              <a:avLst/>
              <a:gdLst>
                <a:gd name="txL" fmla="*/ 0 w 630"/>
                <a:gd name="txT" fmla="*/ 0 h 397"/>
                <a:gd name="txR" fmla="*/ 630 w 630"/>
                <a:gd name="txB" fmla="*/ 397 h 397"/>
              </a:gdLst>
              <a:ahLst/>
              <a:cxnLst>
                <a:cxn ang="0">
                  <a:pos x="320" y="397"/>
                </a:cxn>
                <a:cxn ang="0">
                  <a:pos x="468" y="345"/>
                </a:cxn>
                <a:cxn ang="0">
                  <a:pos x="590" y="275"/>
                </a:cxn>
                <a:cxn ang="0">
                  <a:pos x="611" y="181"/>
                </a:cxn>
                <a:cxn ang="0">
                  <a:pos x="439" y="129"/>
                </a:cxn>
                <a:cxn ang="0">
                  <a:pos x="0" y="0"/>
                </a:cxn>
              </a:cxnLst>
              <a:rect l="txL" t="txT" r="txR" b="tx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ap="flat" cmpd="sng">
              <a:solidFill>
                <a:srgbClr val="FF0000">
                  <a:alpha val="100000"/>
                </a:srgb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63" name="Line 877"/>
          <p:cNvSpPr/>
          <p:nvPr/>
        </p:nvSpPr>
        <p:spPr>
          <a:xfrm flipH="1" flipV="1">
            <a:off x="5416991" y="1640682"/>
            <a:ext cx="39688" cy="63500"/>
          </a:xfrm>
          <a:prstGeom prst="line">
            <a:avLst/>
          </a:prstGeom>
          <a:ln w="9525" cap="flat" cmpd="sng">
            <a:solidFill>
              <a:schemeClr val="tx1"/>
            </a:solidFill>
            <a:prstDash val="solid"/>
            <a:headEnd type="none" w="med" len="med"/>
            <a:tailEnd type="none" w="med" len="med"/>
          </a:ln>
        </p:spPr>
      </p:sp>
      <p:grpSp>
        <p:nvGrpSpPr>
          <p:cNvPr id="64" name="Group 885"/>
          <p:cNvGrpSpPr/>
          <p:nvPr/>
        </p:nvGrpSpPr>
        <p:grpSpPr>
          <a:xfrm>
            <a:off x="5183627" y="3140872"/>
            <a:ext cx="519108" cy="128589"/>
            <a:chOff x="2199" y="955"/>
            <a:chExt cx="2547" cy="506"/>
          </a:xfrm>
        </p:grpSpPr>
        <p:sp>
          <p:nvSpPr>
            <p:cNvPr id="317" name="Freeform 886"/>
            <p:cNvSpPr/>
            <p:nvPr/>
          </p:nvSpPr>
          <p:spPr>
            <a:xfrm>
              <a:off x="2199" y="1166"/>
              <a:ext cx="260" cy="281"/>
            </a:xfrm>
            <a:custGeom>
              <a:avLst/>
              <a:gdLst>
                <a:gd name="txL" fmla="*/ 0 w 260"/>
                <a:gd name="txT" fmla="*/ 0 h 281"/>
                <a:gd name="txR" fmla="*/ 260 w 260"/>
                <a:gd name="txB" fmla="*/ 281 h 281"/>
              </a:gdLst>
              <a:ahLst/>
              <a:cxnLst>
                <a:cxn ang="0">
                  <a:pos x="260" y="0"/>
                </a:cxn>
                <a:cxn ang="0">
                  <a:pos x="42" y="112"/>
                </a:cxn>
                <a:cxn ang="0">
                  <a:pos x="35" y="211"/>
                </a:cxn>
                <a:cxn ang="0">
                  <a:pos x="253" y="281"/>
                </a:cxn>
              </a:cxnLst>
              <a:rect l="txL" t="txT" r="txR" b="tx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ap="flat" cmpd="sng">
              <a:solidFill>
                <a:srgbClr val="FF0000">
                  <a:alpha val="100000"/>
                </a:srgb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18" name="Freeform 887"/>
            <p:cNvSpPr/>
            <p:nvPr/>
          </p:nvSpPr>
          <p:spPr>
            <a:xfrm>
              <a:off x="2482" y="1040"/>
              <a:ext cx="900" cy="421"/>
            </a:xfrm>
            <a:custGeom>
              <a:avLst/>
              <a:gdLst>
                <a:gd name="txL" fmla="*/ 0 w 900"/>
                <a:gd name="txT" fmla="*/ 0 h 421"/>
                <a:gd name="txR" fmla="*/ 900 w 900"/>
                <a:gd name="txB" fmla="*/ 421 h 421"/>
              </a:gdLst>
              <a:ahLst/>
              <a:cxnLst>
                <a:cxn ang="0">
                  <a:pos x="531" y="0"/>
                </a:cxn>
                <a:cxn ang="0">
                  <a:pos x="279" y="77"/>
                </a:cxn>
                <a:cxn ang="0">
                  <a:pos x="68" y="182"/>
                </a:cxn>
                <a:cxn ang="0">
                  <a:pos x="33" y="323"/>
                </a:cxn>
                <a:cxn ang="0">
                  <a:pos x="328" y="400"/>
                </a:cxn>
                <a:cxn ang="0">
                  <a:pos x="812" y="421"/>
                </a:cxn>
                <a:cxn ang="0">
                  <a:pos x="855" y="400"/>
                </a:cxn>
              </a:cxnLst>
              <a:rect l="txL" t="txT" r="txR" b="tx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ap="flat" cmpd="sng">
              <a:solidFill>
                <a:srgbClr val="FF0000">
                  <a:alpha val="100000"/>
                </a:srgb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19" name="Freeform 888"/>
            <p:cNvSpPr/>
            <p:nvPr/>
          </p:nvSpPr>
          <p:spPr>
            <a:xfrm>
              <a:off x="2782" y="1068"/>
              <a:ext cx="428" cy="269"/>
            </a:xfrm>
            <a:custGeom>
              <a:avLst/>
              <a:gdLst>
                <a:gd name="txL" fmla="*/ 0 w 428"/>
                <a:gd name="txT" fmla="*/ 0 h 269"/>
                <a:gd name="txR" fmla="*/ 428 w 428"/>
                <a:gd name="txB" fmla="*/ 269 h 269"/>
              </a:gdLst>
              <a:ahLst/>
              <a:cxnLst>
                <a:cxn ang="0">
                  <a:pos x="428" y="0"/>
                </a:cxn>
                <a:cxn ang="0">
                  <a:pos x="217" y="35"/>
                </a:cxn>
                <a:cxn ang="0">
                  <a:pos x="21" y="140"/>
                </a:cxn>
                <a:cxn ang="0">
                  <a:pos x="91" y="246"/>
                </a:cxn>
                <a:cxn ang="0">
                  <a:pos x="231" y="267"/>
                </a:cxn>
                <a:cxn ang="0">
                  <a:pos x="414" y="260"/>
                </a:cxn>
              </a:cxnLst>
              <a:rect l="txL" t="txT" r="txR" b="tx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ap="flat" cmpd="sng">
              <a:solidFill>
                <a:srgbClr val="FF0000">
                  <a:alpha val="100000"/>
                </a:srgb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20" name="Freeform 889"/>
            <p:cNvSpPr/>
            <p:nvPr/>
          </p:nvSpPr>
          <p:spPr>
            <a:xfrm>
              <a:off x="3554" y="1075"/>
              <a:ext cx="377" cy="239"/>
            </a:xfrm>
            <a:custGeom>
              <a:avLst/>
              <a:gdLst>
                <a:gd name="txL" fmla="*/ 0 w 377"/>
                <a:gd name="txT" fmla="*/ 0 h 239"/>
                <a:gd name="txR" fmla="*/ 377 w 377"/>
                <a:gd name="txB" fmla="*/ 239 h 239"/>
              </a:gdLst>
              <a:ahLst/>
              <a:cxnLst>
                <a:cxn ang="0">
                  <a:pos x="42" y="239"/>
                </a:cxn>
                <a:cxn ang="0">
                  <a:pos x="335" y="146"/>
                </a:cxn>
                <a:cxn ang="0">
                  <a:pos x="342" y="47"/>
                </a:cxn>
                <a:cxn ang="0">
                  <a:pos x="0" y="0"/>
                </a:cxn>
              </a:cxnLst>
              <a:rect l="txL" t="txT" r="txR" b="tx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ap="flat" cmpd="sng">
              <a:solidFill>
                <a:srgbClr val="FF0000">
                  <a:alpha val="100000"/>
                </a:srgb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21" name="Freeform 890"/>
            <p:cNvSpPr/>
            <p:nvPr/>
          </p:nvSpPr>
          <p:spPr>
            <a:xfrm>
              <a:off x="3646" y="997"/>
              <a:ext cx="660" cy="336"/>
            </a:xfrm>
            <a:custGeom>
              <a:avLst/>
              <a:gdLst>
                <a:gd name="txL" fmla="*/ 0 w 646"/>
                <a:gd name="txT" fmla="*/ 0 h 300"/>
                <a:gd name="txR" fmla="*/ 646 w 646"/>
                <a:gd name="txB" fmla="*/ 300 h 300"/>
              </a:gdLst>
              <a:ahLst/>
              <a:cxnLst>
                <a:cxn ang="0">
                  <a:pos x="443" y="1169"/>
                </a:cxn>
                <a:cxn ang="0">
                  <a:pos x="631" y="987"/>
                </a:cxn>
                <a:cxn ang="0">
                  <a:pos x="785" y="745"/>
                </a:cxn>
                <a:cxn ang="0">
                  <a:pos x="810" y="417"/>
                </a:cxn>
                <a:cxn ang="0">
                  <a:pos x="594" y="234"/>
                </a:cxn>
                <a:cxn ang="0">
                  <a:pos x="0" y="0"/>
                </a:cxn>
              </a:cxnLst>
              <a:rect l="txL" t="txT" r="txR" b="tx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ap="flat" cmpd="sng">
              <a:solidFill>
                <a:srgbClr val="FF0000">
                  <a:alpha val="100000"/>
                </a:srgb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22" name="Freeform 891"/>
            <p:cNvSpPr/>
            <p:nvPr/>
          </p:nvSpPr>
          <p:spPr>
            <a:xfrm>
              <a:off x="4116" y="955"/>
              <a:ext cx="630" cy="397"/>
            </a:xfrm>
            <a:custGeom>
              <a:avLst/>
              <a:gdLst>
                <a:gd name="txL" fmla="*/ 0 w 630"/>
                <a:gd name="txT" fmla="*/ 0 h 397"/>
                <a:gd name="txR" fmla="*/ 630 w 630"/>
                <a:gd name="txB" fmla="*/ 397 h 397"/>
              </a:gdLst>
              <a:ahLst/>
              <a:cxnLst>
                <a:cxn ang="0">
                  <a:pos x="320" y="397"/>
                </a:cxn>
                <a:cxn ang="0">
                  <a:pos x="468" y="345"/>
                </a:cxn>
                <a:cxn ang="0">
                  <a:pos x="590" y="275"/>
                </a:cxn>
                <a:cxn ang="0">
                  <a:pos x="611" y="181"/>
                </a:cxn>
                <a:cxn ang="0">
                  <a:pos x="439" y="129"/>
                </a:cxn>
                <a:cxn ang="0">
                  <a:pos x="0" y="0"/>
                </a:cxn>
              </a:cxnLst>
              <a:rect l="txL" t="txT" r="txR" b="tx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ap="flat" cmpd="sng">
              <a:solidFill>
                <a:srgbClr val="FF0000">
                  <a:alpha val="100000"/>
                </a:srgb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65" name="Line 892"/>
          <p:cNvSpPr/>
          <p:nvPr/>
        </p:nvSpPr>
        <p:spPr>
          <a:xfrm>
            <a:off x="5569391" y="2732882"/>
            <a:ext cx="20638" cy="55562"/>
          </a:xfrm>
          <a:prstGeom prst="line">
            <a:avLst/>
          </a:prstGeom>
          <a:ln w="9525" cap="flat" cmpd="sng">
            <a:solidFill>
              <a:schemeClr val="tx1"/>
            </a:solidFill>
            <a:prstDash val="solid"/>
            <a:headEnd type="none" w="med" len="med"/>
            <a:tailEnd type="none" w="med" len="med"/>
          </a:ln>
        </p:spPr>
      </p:sp>
      <p:grpSp>
        <p:nvGrpSpPr>
          <p:cNvPr id="66" name="Group 893"/>
          <p:cNvGrpSpPr/>
          <p:nvPr/>
        </p:nvGrpSpPr>
        <p:grpSpPr>
          <a:xfrm>
            <a:off x="6798121" y="4618830"/>
            <a:ext cx="519119" cy="128586"/>
            <a:chOff x="2199" y="955"/>
            <a:chExt cx="2547" cy="506"/>
          </a:xfrm>
        </p:grpSpPr>
        <p:sp>
          <p:nvSpPr>
            <p:cNvPr id="311" name="Freeform 894"/>
            <p:cNvSpPr/>
            <p:nvPr/>
          </p:nvSpPr>
          <p:spPr>
            <a:xfrm>
              <a:off x="2199" y="1166"/>
              <a:ext cx="260" cy="281"/>
            </a:xfrm>
            <a:custGeom>
              <a:avLst/>
              <a:gdLst>
                <a:gd name="txL" fmla="*/ 0 w 260"/>
                <a:gd name="txT" fmla="*/ 0 h 281"/>
                <a:gd name="txR" fmla="*/ 260 w 260"/>
                <a:gd name="txB" fmla="*/ 281 h 281"/>
              </a:gdLst>
              <a:ahLst/>
              <a:cxnLst>
                <a:cxn ang="0">
                  <a:pos x="260" y="0"/>
                </a:cxn>
                <a:cxn ang="0">
                  <a:pos x="42" y="112"/>
                </a:cxn>
                <a:cxn ang="0">
                  <a:pos x="35" y="211"/>
                </a:cxn>
                <a:cxn ang="0">
                  <a:pos x="253" y="281"/>
                </a:cxn>
              </a:cxnLst>
              <a:rect l="txL" t="txT" r="txR" b="tx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ap="flat" cmpd="sng">
              <a:solidFill>
                <a:srgbClr val="FF0000">
                  <a:alpha val="100000"/>
                </a:srgb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12" name="Freeform 895"/>
            <p:cNvSpPr/>
            <p:nvPr/>
          </p:nvSpPr>
          <p:spPr>
            <a:xfrm>
              <a:off x="2482" y="1040"/>
              <a:ext cx="900" cy="421"/>
            </a:xfrm>
            <a:custGeom>
              <a:avLst/>
              <a:gdLst>
                <a:gd name="txL" fmla="*/ 0 w 900"/>
                <a:gd name="txT" fmla="*/ 0 h 421"/>
                <a:gd name="txR" fmla="*/ 900 w 900"/>
                <a:gd name="txB" fmla="*/ 421 h 421"/>
              </a:gdLst>
              <a:ahLst/>
              <a:cxnLst>
                <a:cxn ang="0">
                  <a:pos x="531" y="0"/>
                </a:cxn>
                <a:cxn ang="0">
                  <a:pos x="279" y="77"/>
                </a:cxn>
                <a:cxn ang="0">
                  <a:pos x="68" y="182"/>
                </a:cxn>
                <a:cxn ang="0">
                  <a:pos x="33" y="323"/>
                </a:cxn>
                <a:cxn ang="0">
                  <a:pos x="328" y="400"/>
                </a:cxn>
                <a:cxn ang="0">
                  <a:pos x="812" y="421"/>
                </a:cxn>
                <a:cxn ang="0">
                  <a:pos x="855" y="400"/>
                </a:cxn>
              </a:cxnLst>
              <a:rect l="txL" t="txT" r="txR" b="tx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ap="flat" cmpd="sng">
              <a:solidFill>
                <a:srgbClr val="FF0000">
                  <a:alpha val="100000"/>
                </a:srgb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13" name="Freeform 896"/>
            <p:cNvSpPr/>
            <p:nvPr/>
          </p:nvSpPr>
          <p:spPr>
            <a:xfrm>
              <a:off x="2782" y="1068"/>
              <a:ext cx="428" cy="269"/>
            </a:xfrm>
            <a:custGeom>
              <a:avLst/>
              <a:gdLst>
                <a:gd name="txL" fmla="*/ 0 w 428"/>
                <a:gd name="txT" fmla="*/ 0 h 269"/>
                <a:gd name="txR" fmla="*/ 428 w 428"/>
                <a:gd name="txB" fmla="*/ 269 h 269"/>
              </a:gdLst>
              <a:ahLst/>
              <a:cxnLst>
                <a:cxn ang="0">
                  <a:pos x="428" y="0"/>
                </a:cxn>
                <a:cxn ang="0">
                  <a:pos x="217" y="35"/>
                </a:cxn>
                <a:cxn ang="0">
                  <a:pos x="21" y="140"/>
                </a:cxn>
                <a:cxn ang="0">
                  <a:pos x="91" y="246"/>
                </a:cxn>
                <a:cxn ang="0">
                  <a:pos x="231" y="267"/>
                </a:cxn>
                <a:cxn ang="0">
                  <a:pos x="414" y="260"/>
                </a:cxn>
              </a:cxnLst>
              <a:rect l="txL" t="txT" r="txR" b="tx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ap="flat" cmpd="sng">
              <a:solidFill>
                <a:srgbClr val="FF0000">
                  <a:alpha val="100000"/>
                </a:srgb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14" name="Freeform 897"/>
            <p:cNvSpPr/>
            <p:nvPr/>
          </p:nvSpPr>
          <p:spPr>
            <a:xfrm>
              <a:off x="3554" y="1075"/>
              <a:ext cx="377" cy="239"/>
            </a:xfrm>
            <a:custGeom>
              <a:avLst/>
              <a:gdLst>
                <a:gd name="txL" fmla="*/ 0 w 377"/>
                <a:gd name="txT" fmla="*/ 0 h 239"/>
                <a:gd name="txR" fmla="*/ 377 w 377"/>
                <a:gd name="txB" fmla="*/ 239 h 239"/>
              </a:gdLst>
              <a:ahLst/>
              <a:cxnLst>
                <a:cxn ang="0">
                  <a:pos x="42" y="239"/>
                </a:cxn>
                <a:cxn ang="0">
                  <a:pos x="335" y="146"/>
                </a:cxn>
                <a:cxn ang="0">
                  <a:pos x="342" y="47"/>
                </a:cxn>
                <a:cxn ang="0">
                  <a:pos x="0" y="0"/>
                </a:cxn>
              </a:cxnLst>
              <a:rect l="txL" t="txT" r="txR" b="tx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ap="flat" cmpd="sng">
              <a:solidFill>
                <a:srgbClr val="FF0000">
                  <a:alpha val="100000"/>
                </a:srgb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15" name="Freeform 898"/>
            <p:cNvSpPr/>
            <p:nvPr/>
          </p:nvSpPr>
          <p:spPr>
            <a:xfrm>
              <a:off x="3646" y="997"/>
              <a:ext cx="660" cy="336"/>
            </a:xfrm>
            <a:custGeom>
              <a:avLst/>
              <a:gdLst>
                <a:gd name="txL" fmla="*/ 0 w 646"/>
                <a:gd name="txT" fmla="*/ 0 h 300"/>
                <a:gd name="txR" fmla="*/ 646 w 646"/>
                <a:gd name="txB" fmla="*/ 300 h 300"/>
              </a:gdLst>
              <a:ahLst/>
              <a:cxnLst>
                <a:cxn ang="0">
                  <a:pos x="443" y="1169"/>
                </a:cxn>
                <a:cxn ang="0">
                  <a:pos x="631" y="987"/>
                </a:cxn>
                <a:cxn ang="0">
                  <a:pos x="785" y="745"/>
                </a:cxn>
                <a:cxn ang="0">
                  <a:pos x="810" y="417"/>
                </a:cxn>
                <a:cxn ang="0">
                  <a:pos x="594" y="234"/>
                </a:cxn>
                <a:cxn ang="0">
                  <a:pos x="0" y="0"/>
                </a:cxn>
              </a:cxnLst>
              <a:rect l="txL" t="txT" r="txR" b="tx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ap="flat" cmpd="sng">
              <a:solidFill>
                <a:srgbClr val="FF0000">
                  <a:alpha val="100000"/>
                </a:srgb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16" name="Freeform 899"/>
            <p:cNvSpPr/>
            <p:nvPr/>
          </p:nvSpPr>
          <p:spPr>
            <a:xfrm>
              <a:off x="4116" y="955"/>
              <a:ext cx="630" cy="397"/>
            </a:xfrm>
            <a:custGeom>
              <a:avLst/>
              <a:gdLst>
                <a:gd name="txL" fmla="*/ 0 w 630"/>
                <a:gd name="txT" fmla="*/ 0 h 397"/>
                <a:gd name="txR" fmla="*/ 630 w 630"/>
                <a:gd name="txB" fmla="*/ 397 h 397"/>
              </a:gdLst>
              <a:ahLst/>
              <a:cxnLst>
                <a:cxn ang="0">
                  <a:pos x="320" y="397"/>
                </a:cxn>
                <a:cxn ang="0">
                  <a:pos x="468" y="345"/>
                </a:cxn>
                <a:cxn ang="0">
                  <a:pos x="590" y="275"/>
                </a:cxn>
                <a:cxn ang="0">
                  <a:pos x="611" y="181"/>
                </a:cxn>
                <a:cxn ang="0">
                  <a:pos x="439" y="129"/>
                </a:cxn>
                <a:cxn ang="0">
                  <a:pos x="0" y="0"/>
                </a:cxn>
              </a:cxnLst>
              <a:rect l="txL" t="txT" r="txR" b="tx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ap="flat" cmpd="sng">
              <a:solidFill>
                <a:srgbClr val="FF0000">
                  <a:alpha val="100000"/>
                </a:srgb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67" name="Group 900"/>
          <p:cNvGrpSpPr/>
          <p:nvPr/>
        </p:nvGrpSpPr>
        <p:grpSpPr>
          <a:xfrm>
            <a:off x="7036246" y="5042697"/>
            <a:ext cx="519119" cy="128589"/>
            <a:chOff x="2199" y="955"/>
            <a:chExt cx="2547" cy="506"/>
          </a:xfrm>
        </p:grpSpPr>
        <p:sp>
          <p:nvSpPr>
            <p:cNvPr id="305" name="Freeform 901"/>
            <p:cNvSpPr/>
            <p:nvPr/>
          </p:nvSpPr>
          <p:spPr>
            <a:xfrm>
              <a:off x="2199" y="1166"/>
              <a:ext cx="260" cy="281"/>
            </a:xfrm>
            <a:custGeom>
              <a:avLst/>
              <a:gdLst>
                <a:gd name="txL" fmla="*/ 0 w 260"/>
                <a:gd name="txT" fmla="*/ 0 h 281"/>
                <a:gd name="txR" fmla="*/ 260 w 260"/>
                <a:gd name="txB" fmla="*/ 281 h 281"/>
              </a:gdLst>
              <a:ahLst/>
              <a:cxnLst>
                <a:cxn ang="0">
                  <a:pos x="260" y="0"/>
                </a:cxn>
                <a:cxn ang="0">
                  <a:pos x="42" y="112"/>
                </a:cxn>
                <a:cxn ang="0">
                  <a:pos x="35" y="211"/>
                </a:cxn>
                <a:cxn ang="0">
                  <a:pos x="253" y="281"/>
                </a:cxn>
              </a:cxnLst>
              <a:rect l="txL" t="txT" r="txR" b="tx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ap="flat" cmpd="sng">
              <a:solidFill>
                <a:srgbClr val="FF0000">
                  <a:alpha val="100000"/>
                </a:srgb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6" name="Freeform 902"/>
            <p:cNvSpPr/>
            <p:nvPr/>
          </p:nvSpPr>
          <p:spPr>
            <a:xfrm>
              <a:off x="2482" y="1040"/>
              <a:ext cx="900" cy="421"/>
            </a:xfrm>
            <a:custGeom>
              <a:avLst/>
              <a:gdLst>
                <a:gd name="txL" fmla="*/ 0 w 900"/>
                <a:gd name="txT" fmla="*/ 0 h 421"/>
                <a:gd name="txR" fmla="*/ 900 w 900"/>
                <a:gd name="txB" fmla="*/ 421 h 421"/>
              </a:gdLst>
              <a:ahLst/>
              <a:cxnLst>
                <a:cxn ang="0">
                  <a:pos x="531" y="0"/>
                </a:cxn>
                <a:cxn ang="0">
                  <a:pos x="279" y="77"/>
                </a:cxn>
                <a:cxn ang="0">
                  <a:pos x="68" y="182"/>
                </a:cxn>
                <a:cxn ang="0">
                  <a:pos x="33" y="323"/>
                </a:cxn>
                <a:cxn ang="0">
                  <a:pos x="328" y="400"/>
                </a:cxn>
                <a:cxn ang="0">
                  <a:pos x="812" y="421"/>
                </a:cxn>
                <a:cxn ang="0">
                  <a:pos x="855" y="400"/>
                </a:cxn>
              </a:cxnLst>
              <a:rect l="txL" t="txT" r="txR" b="tx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ap="flat" cmpd="sng">
              <a:solidFill>
                <a:srgbClr val="FF0000">
                  <a:alpha val="100000"/>
                </a:srgb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7" name="Freeform 903"/>
            <p:cNvSpPr/>
            <p:nvPr/>
          </p:nvSpPr>
          <p:spPr>
            <a:xfrm>
              <a:off x="2782" y="1068"/>
              <a:ext cx="428" cy="269"/>
            </a:xfrm>
            <a:custGeom>
              <a:avLst/>
              <a:gdLst>
                <a:gd name="txL" fmla="*/ 0 w 428"/>
                <a:gd name="txT" fmla="*/ 0 h 269"/>
                <a:gd name="txR" fmla="*/ 428 w 428"/>
                <a:gd name="txB" fmla="*/ 269 h 269"/>
              </a:gdLst>
              <a:ahLst/>
              <a:cxnLst>
                <a:cxn ang="0">
                  <a:pos x="428" y="0"/>
                </a:cxn>
                <a:cxn ang="0">
                  <a:pos x="217" y="35"/>
                </a:cxn>
                <a:cxn ang="0">
                  <a:pos x="21" y="140"/>
                </a:cxn>
                <a:cxn ang="0">
                  <a:pos x="91" y="246"/>
                </a:cxn>
                <a:cxn ang="0">
                  <a:pos x="231" y="267"/>
                </a:cxn>
                <a:cxn ang="0">
                  <a:pos x="414" y="260"/>
                </a:cxn>
              </a:cxnLst>
              <a:rect l="txL" t="txT" r="txR" b="tx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ap="flat" cmpd="sng">
              <a:solidFill>
                <a:srgbClr val="FF0000">
                  <a:alpha val="100000"/>
                </a:srgb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8" name="Freeform 904"/>
            <p:cNvSpPr/>
            <p:nvPr/>
          </p:nvSpPr>
          <p:spPr>
            <a:xfrm>
              <a:off x="3554" y="1075"/>
              <a:ext cx="377" cy="239"/>
            </a:xfrm>
            <a:custGeom>
              <a:avLst/>
              <a:gdLst>
                <a:gd name="txL" fmla="*/ 0 w 377"/>
                <a:gd name="txT" fmla="*/ 0 h 239"/>
                <a:gd name="txR" fmla="*/ 377 w 377"/>
                <a:gd name="txB" fmla="*/ 239 h 239"/>
              </a:gdLst>
              <a:ahLst/>
              <a:cxnLst>
                <a:cxn ang="0">
                  <a:pos x="42" y="239"/>
                </a:cxn>
                <a:cxn ang="0">
                  <a:pos x="335" y="146"/>
                </a:cxn>
                <a:cxn ang="0">
                  <a:pos x="342" y="47"/>
                </a:cxn>
                <a:cxn ang="0">
                  <a:pos x="0" y="0"/>
                </a:cxn>
              </a:cxnLst>
              <a:rect l="txL" t="txT" r="txR" b="tx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ap="flat" cmpd="sng">
              <a:solidFill>
                <a:srgbClr val="FF0000">
                  <a:alpha val="100000"/>
                </a:srgb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9" name="Freeform 905"/>
            <p:cNvSpPr/>
            <p:nvPr/>
          </p:nvSpPr>
          <p:spPr>
            <a:xfrm>
              <a:off x="3646" y="997"/>
              <a:ext cx="660" cy="336"/>
            </a:xfrm>
            <a:custGeom>
              <a:avLst/>
              <a:gdLst>
                <a:gd name="txL" fmla="*/ 0 w 646"/>
                <a:gd name="txT" fmla="*/ 0 h 300"/>
                <a:gd name="txR" fmla="*/ 646 w 646"/>
                <a:gd name="txB" fmla="*/ 300 h 300"/>
              </a:gdLst>
              <a:ahLst/>
              <a:cxnLst>
                <a:cxn ang="0">
                  <a:pos x="443" y="1169"/>
                </a:cxn>
                <a:cxn ang="0">
                  <a:pos x="631" y="987"/>
                </a:cxn>
                <a:cxn ang="0">
                  <a:pos x="785" y="745"/>
                </a:cxn>
                <a:cxn ang="0">
                  <a:pos x="810" y="417"/>
                </a:cxn>
                <a:cxn ang="0">
                  <a:pos x="594" y="234"/>
                </a:cxn>
                <a:cxn ang="0">
                  <a:pos x="0" y="0"/>
                </a:cxn>
              </a:cxnLst>
              <a:rect l="txL" t="txT" r="txR" b="tx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ap="flat" cmpd="sng">
              <a:solidFill>
                <a:srgbClr val="FF0000">
                  <a:alpha val="100000"/>
                </a:srgb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10" name="Freeform 906"/>
            <p:cNvSpPr/>
            <p:nvPr/>
          </p:nvSpPr>
          <p:spPr>
            <a:xfrm>
              <a:off x="4116" y="955"/>
              <a:ext cx="630" cy="397"/>
            </a:xfrm>
            <a:custGeom>
              <a:avLst/>
              <a:gdLst>
                <a:gd name="txL" fmla="*/ 0 w 630"/>
                <a:gd name="txT" fmla="*/ 0 h 397"/>
                <a:gd name="txR" fmla="*/ 630 w 630"/>
                <a:gd name="txB" fmla="*/ 397 h 397"/>
              </a:gdLst>
              <a:ahLst/>
              <a:cxnLst>
                <a:cxn ang="0">
                  <a:pos x="320" y="397"/>
                </a:cxn>
                <a:cxn ang="0">
                  <a:pos x="468" y="345"/>
                </a:cxn>
                <a:cxn ang="0">
                  <a:pos x="590" y="275"/>
                </a:cxn>
                <a:cxn ang="0">
                  <a:pos x="611" y="181"/>
                </a:cxn>
                <a:cxn ang="0">
                  <a:pos x="439" y="129"/>
                </a:cxn>
                <a:cxn ang="0">
                  <a:pos x="0" y="0"/>
                </a:cxn>
              </a:cxnLst>
              <a:rect l="txL" t="txT" r="txR" b="tx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ap="flat" cmpd="sng">
              <a:solidFill>
                <a:srgbClr val="FF0000">
                  <a:alpha val="100000"/>
                </a:srgb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68" name="Group 907"/>
          <p:cNvGrpSpPr/>
          <p:nvPr/>
        </p:nvGrpSpPr>
        <p:grpSpPr>
          <a:xfrm>
            <a:off x="6612377" y="5022055"/>
            <a:ext cx="519108" cy="128586"/>
            <a:chOff x="2199" y="955"/>
            <a:chExt cx="2547" cy="506"/>
          </a:xfrm>
        </p:grpSpPr>
        <p:sp>
          <p:nvSpPr>
            <p:cNvPr id="299" name="Freeform 908"/>
            <p:cNvSpPr/>
            <p:nvPr/>
          </p:nvSpPr>
          <p:spPr>
            <a:xfrm>
              <a:off x="2199" y="1166"/>
              <a:ext cx="260" cy="281"/>
            </a:xfrm>
            <a:custGeom>
              <a:avLst/>
              <a:gdLst>
                <a:gd name="txL" fmla="*/ 0 w 260"/>
                <a:gd name="txT" fmla="*/ 0 h 281"/>
                <a:gd name="txR" fmla="*/ 260 w 260"/>
                <a:gd name="txB" fmla="*/ 281 h 281"/>
              </a:gdLst>
              <a:ahLst/>
              <a:cxnLst>
                <a:cxn ang="0">
                  <a:pos x="260" y="0"/>
                </a:cxn>
                <a:cxn ang="0">
                  <a:pos x="42" y="112"/>
                </a:cxn>
                <a:cxn ang="0">
                  <a:pos x="35" y="211"/>
                </a:cxn>
                <a:cxn ang="0">
                  <a:pos x="253" y="281"/>
                </a:cxn>
              </a:cxnLst>
              <a:rect l="txL" t="txT" r="txR" b="tx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ap="flat" cmpd="sng">
              <a:solidFill>
                <a:srgbClr val="FF0000">
                  <a:alpha val="100000"/>
                </a:srgb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0" name="Freeform 909"/>
            <p:cNvSpPr/>
            <p:nvPr/>
          </p:nvSpPr>
          <p:spPr>
            <a:xfrm>
              <a:off x="2482" y="1040"/>
              <a:ext cx="900" cy="421"/>
            </a:xfrm>
            <a:custGeom>
              <a:avLst/>
              <a:gdLst>
                <a:gd name="txL" fmla="*/ 0 w 900"/>
                <a:gd name="txT" fmla="*/ 0 h 421"/>
                <a:gd name="txR" fmla="*/ 900 w 900"/>
                <a:gd name="txB" fmla="*/ 421 h 421"/>
              </a:gdLst>
              <a:ahLst/>
              <a:cxnLst>
                <a:cxn ang="0">
                  <a:pos x="531" y="0"/>
                </a:cxn>
                <a:cxn ang="0">
                  <a:pos x="279" y="77"/>
                </a:cxn>
                <a:cxn ang="0">
                  <a:pos x="68" y="182"/>
                </a:cxn>
                <a:cxn ang="0">
                  <a:pos x="33" y="323"/>
                </a:cxn>
                <a:cxn ang="0">
                  <a:pos x="328" y="400"/>
                </a:cxn>
                <a:cxn ang="0">
                  <a:pos x="812" y="421"/>
                </a:cxn>
                <a:cxn ang="0">
                  <a:pos x="855" y="400"/>
                </a:cxn>
              </a:cxnLst>
              <a:rect l="txL" t="txT" r="txR" b="tx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ap="flat" cmpd="sng">
              <a:solidFill>
                <a:srgbClr val="FF0000">
                  <a:alpha val="100000"/>
                </a:srgb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1" name="Freeform 910"/>
            <p:cNvSpPr/>
            <p:nvPr/>
          </p:nvSpPr>
          <p:spPr>
            <a:xfrm>
              <a:off x="2782" y="1068"/>
              <a:ext cx="428" cy="269"/>
            </a:xfrm>
            <a:custGeom>
              <a:avLst/>
              <a:gdLst>
                <a:gd name="txL" fmla="*/ 0 w 428"/>
                <a:gd name="txT" fmla="*/ 0 h 269"/>
                <a:gd name="txR" fmla="*/ 428 w 428"/>
                <a:gd name="txB" fmla="*/ 269 h 269"/>
              </a:gdLst>
              <a:ahLst/>
              <a:cxnLst>
                <a:cxn ang="0">
                  <a:pos x="428" y="0"/>
                </a:cxn>
                <a:cxn ang="0">
                  <a:pos x="217" y="35"/>
                </a:cxn>
                <a:cxn ang="0">
                  <a:pos x="21" y="140"/>
                </a:cxn>
                <a:cxn ang="0">
                  <a:pos x="91" y="246"/>
                </a:cxn>
                <a:cxn ang="0">
                  <a:pos x="231" y="267"/>
                </a:cxn>
                <a:cxn ang="0">
                  <a:pos x="414" y="260"/>
                </a:cxn>
              </a:cxnLst>
              <a:rect l="txL" t="txT" r="txR" b="tx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ap="flat" cmpd="sng">
              <a:solidFill>
                <a:srgbClr val="FF0000">
                  <a:alpha val="100000"/>
                </a:srgb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2" name="Freeform 911"/>
            <p:cNvSpPr/>
            <p:nvPr/>
          </p:nvSpPr>
          <p:spPr>
            <a:xfrm>
              <a:off x="3554" y="1075"/>
              <a:ext cx="377" cy="239"/>
            </a:xfrm>
            <a:custGeom>
              <a:avLst/>
              <a:gdLst>
                <a:gd name="txL" fmla="*/ 0 w 377"/>
                <a:gd name="txT" fmla="*/ 0 h 239"/>
                <a:gd name="txR" fmla="*/ 377 w 377"/>
                <a:gd name="txB" fmla="*/ 239 h 239"/>
              </a:gdLst>
              <a:ahLst/>
              <a:cxnLst>
                <a:cxn ang="0">
                  <a:pos x="42" y="239"/>
                </a:cxn>
                <a:cxn ang="0">
                  <a:pos x="335" y="146"/>
                </a:cxn>
                <a:cxn ang="0">
                  <a:pos x="342" y="47"/>
                </a:cxn>
                <a:cxn ang="0">
                  <a:pos x="0" y="0"/>
                </a:cxn>
              </a:cxnLst>
              <a:rect l="txL" t="txT" r="txR" b="tx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ap="flat" cmpd="sng">
              <a:solidFill>
                <a:srgbClr val="FF0000">
                  <a:alpha val="100000"/>
                </a:srgb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3" name="Freeform 912"/>
            <p:cNvSpPr/>
            <p:nvPr/>
          </p:nvSpPr>
          <p:spPr>
            <a:xfrm>
              <a:off x="3646" y="997"/>
              <a:ext cx="660" cy="336"/>
            </a:xfrm>
            <a:custGeom>
              <a:avLst/>
              <a:gdLst>
                <a:gd name="txL" fmla="*/ 0 w 646"/>
                <a:gd name="txT" fmla="*/ 0 h 300"/>
                <a:gd name="txR" fmla="*/ 646 w 646"/>
                <a:gd name="txB" fmla="*/ 300 h 300"/>
              </a:gdLst>
              <a:ahLst/>
              <a:cxnLst>
                <a:cxn ang="0">
                  <a:pos x="443" y="1169"/>
                </a:cxn>
                <a:cxn ang="0">
                  <a:pos x="631" y="987"/>
                </a:cxn>
                <a:cxn ang="0">
                  <a:pos x="785" y="745"/>
                </a:cxn>
                <a:cxn ang="0">
                  <a:pos x="810" y="417"/>
                </a:cxn>
                <a:cxn ang="0">
                  <a:pos x="594" y="234"/>
                </a:cxn>
                <a:cxn ang="0">
                  <a:pos x="0" y="0"/>
                </a:cxn>
              </a:cxnLst>
              <a:rect l="txL" t="txT" r="txR" b="tx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ap="flat" cmpd="sng">
              <a:solidFill>
                <a:srgbClr val="FF0000">
                  <a:alpha val="100000"/>
                </a:srgb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4" name="Freeform 913"/>
            <p:cNvSpPr/>
            <p:nvPr/>
          </p:nvSpPr>
          <p:spPr>
            <a:xfrm>
              <a:off x="4116" y="955"/>
              <a:ext cx="630" cy="397"/>
            </a:xfrm>
            <a:custGeom>
              <a:avLst/>
              <a:gdLst>
                <a:gd name="txL" fmla="*/ 0 w 630"/>
                <a:gd name="txT" fmla="*/ 0 h 397"/>
                <a:gd name="txR" fmla="*/ 630 w 630"/>
                <a:gd name="txB" fmla="*/ 397 h 397"/>
              </a:gdLst>
              <a:ahLst/>
              <a:cxnLst>
                <a:cxn ang="0">
                  <a:pos x="320" y="397"/>
                </a:cxn>
                <a:cxn ang="0">
                  <a:pos x="468" y="345"/>
                </a:cxn>
                <a:cxn ang="0">
                  <a:pos x="590" y="275"/>
                </a:cxn>
                <a:cxn ang="0">
                  <a:pos x="611" y="181"/>
                </a:cxn>
                <a:cxn ang="0">
                  <a:pos x="439" y="129"/>
                </a:cxn>
                <a:cxn ang="0">
                  <a:pos x="0" y="0"/>
                </a:cxn>
              </a:cxnLst>
              <a:rect l="txL" t="txT" r="txR" b="tx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ap="flat" cmpd="sng">
              <a:solidFill>
                <a:srgbClr val="FF0000">
                  <a:alpha val="100000"/>
                </a:srgb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pic>
        <p:nvPicPr>
          <p:cNvPr id="69" name="Picture 915" descr="access_point_stylized_small"/>
          <p:cNvPicPr>
            <a:picLocks noChangeAspect="1"/>
          </p:cNvPicPr>
          <p:nvPr/>
        </p:nvPicPr>
        <p:blipFill>
          <a:blip r:embed="rId2"/>
          <a:stretch>
            <a:fillRect/>
          </a:stretch>
        </p:blipFill>
        <p:spPr>
          <a:xfrm>
            <a:off x="6950516" y="4669632"/>
            <a:ext cx="433388" cy="363537"/>
          </a:xfrm>
          <a:prstGeom prst="rect">
            <a:avLst/>
          </a:prstGeom>
          <a:noFill/>
          <a:ln w="9525">
            <a:noFill/>
          </a:ln>
        </p:spPr>
      </p:pic>
      <p:sp>
        <p:nvSpPr>
          <p:cNvPr id="70" name="Line 918"/>
          <p:cNvSpPr/>
          <p:nvPr/>
        </p:nvSpPr>
        <p:spPr>
          <a:xfrm rot="5400000" flipV="1">
            <a:off x="7782366" y="5053807"/>
            <a:ext cx="3175" cy="85725"/>
          </a:xfrm>
          <a:prstGeom prst="line">
            <a:avLst/>
          </a:prstGeom>
          <a:ln w="12700" cap="flat" cmpd="sng">
            <a:solidFill>
              <a:schemeClr val="bg2"/>
            </a:solidFill>
            <a:prstDash val="solid"/>
            <a:headEnd type="none" w="med" len="med"/>
            <a:tailEnd type="none" w="med" len="med"/>
          </a:ln>
        </p:spPr>
      </p:sp>
      <p:grpSp>
        <p:nvGrpSpPr>
          <p:cNvPr id="71" name="Group 919"/>
          <p:cNvGrpSpPr/>
          <p:nvPr/>
        </p:nvGrpSpPr>
        <p:grpSpPr>
          <a:xfrm flipH="1">
            <a:off x="5566216" y="4147344"/>
            <a:ext cx="414338" cy="373063"/>
            <a:chOff x="2839" y="3501"/>
            <a:chExt cx="755" cy="803"/>
          </a:xfrm>
        </p:grpSpPr>
        <p:pic>
          <p:nvPicPr>
            <p:cNvPr id="297" name="Picture 920" descr="desktop_computer_stylized_medium"/>
            <p:cNvPicPr>
              <a:picLocks noChangeAspect="1"/>
            </p:cNvPicPr>
            <p:nvPr/>
          </p:nvPicPr>
          <p:blipFill>
            <a:blip r:embed="rId3"/>
            <a:stretch>
              <a:fillRect/>
            </a:stretch>
          </p:blipFill>
          <p:spPr>
            <a:xfrm>
              <a:off x="2839" y="3501"/>
              <a:ext cx="755" cy="803"/>
            </a:xfrm>
            <a:prstGeom prst="rect">
              <a:avLst/>
            </a:prstGeom>
            <a:noFill/>
            <a:ln w="9525">
              <a:noFill/>
            </a:ln>
          </p:spPr>
        </p:pic>
        <p:sp>
          <p:nvSpPr>
            <p:cNvPr id="298" name="Freeform 921"/>
            <p:cNvSpPr/>
            <p:nvPr/>
          </p:nvSpPr>
          <p:spPr>
            <a:xfrm>
              <a:off x="2916" y="3578"/>
              <a:ext cx="356" cy="368"/>
            </a:xfrm>
            <a:custGeom>
              <a:avLst/>
              <a:gdLst>
                <a:gd name="txL" fmla="*/ 0 w 356"/>
                <a:gd name="txT" fmla="*/ 0 h 368"/>
                <a:gd name="txR" fmla="*/ 356 w 356"/>
                <a:gd name="txB" fmla="*/ 368 h 368"/>
              </a:gdLst>
              <a:ahLst/>
              <a:cxnLst>
                <a:cxn ang="0">
                  <a:pos x="0" y="0"/>
                </a:cxn>
                <a:cxn ang="0">
                  <a:pos x="300" y="14"/>
                </a:cxn>
                <a:cxn ang="0">
                  <a:pos x="356" y="294"/>
                </a:cxn>
                <a:cxn ang="0">
                  <a:pos x="78" y="368"/>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72" name="Group 922"/>
          <p:cNvGrpSpPr/>
          <p:nvPr/>
        </p:nvGrpSpPr>
        <p:grpSpPr>
          <a:xfrm flipH="1">
            <a:off x="5248716" y="4568032"/>
            <a:ext cx="482600" cy="406400"/>
            <a:chOff x="2839" y="3501"/>
            <a:chExt cx="755" cy="803"/>
          </a:xfrm>
        </p:grpSpPr>
        <p:pic>
          <p:nvPicPr>
            <p:cNvPr id="295" name="Picture 923" descr="desktop_computer_stylized_medium"/>
            <p:cNvPicPr>
              <a:picLocks noChangeAspect="1"/>
            </p:cNvPicPr>
            <p:nvPr/>
          </p:nvPicPr>
          <p:blipFill>
            <a:blip r:embed="rId4"/>
            <a:stretch>
              <a:fillRect/>
            </a:stretch>
          </p:blipFill>
          <p:spPr>
            <a:xfrm>
              <a:off x="2839" y="3501"/>
              <a:ext cx="755" cy="803"/>
            </a:xfrm>
            <a:prstGeom prst="rect">
              <a:avLst/>
            </a:prstGeom>
            <a:noFill/>
            <a:ln w="9525">
              <a:noFill/>
            </a:ln>
          </p:spPr>
        </p:pic>
        <p:sp>
          <p:nvSpPr>
            <p:cNvPr id="296" name="Freeform 924"/>
            <p:cNvSpPr/>
            <p:nvPr/>
          </p:nvSpPr>
          <p:spPr>
            <a:xfrm>
              <a:off x="2916" y="3578"/>
              <a:ext cx="356" cy="368"/>
            </a:xfrm>
            <a:custGeom>
              <a:avLst/>
              <a:gdLst>
                <a:gd name="txL" fmla="*/ 0 w 356"/>
                <a:gd name="txT" fmla="*/ 0 h 368"/>
                <a:gd name="txR" fmla="*/ 356 w 356"/>
                <a:gd name="txB" fmla="*/ 368 h 368"/>
              </a:gdLst>
              <a:ahLst/>
              <a:cxnLst>
                <a:cxn ang="0">
                  <a:pos x="0" y="0"/>
                </a:cxn>
                <a:cxn ang="0">
                  <a:pos x="300" y="14"/>
                </a:cxn>
                <a:cxn ang="0">
                  <a:pos x="356" y="294"/>
                </a:cxn>
                <a:cxn ang="0">
                  <a:pos x="78" y="368"/>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73" name="Group 925"/>
          <p:cNvGrpSpPr/>
          <p:nvPr/>
        </p:nvGrpSpPr>
        <p:grpSpPr>
          <a:xfrm flipH="1">
            <a:off x="5726554" y="4869657"/>
            <a:ext cx="427037" cy="349250"/>
            <a:chOff x="2839" y="3501"/>
            <a:chExt cx="755" cy="803"/>
          </a:xfrm>
        </p:grpSpPr>
        <p:pic>
          <p:nvPicPr>
            <p:cNvPr id="293" name="Picture 926" descr="desktop_computer_stylized_medium"/>
            <p:cNvPicPr>
              <a:picLocks noChangeAspect="1"/>
            </p:cNvPicPr>
            <p:nvPr/>
          </p:nvPicPr>
          <p:blipFill>
            <a:blip r:embed="rId5"/>
            <a:stretch>
              <a:fillRect/>
            </a:stretch>
          </p:blipFill>
          <p:spPr>
            <a:xfrm>
              <a:off x="2839" y="3501"/>
              <a:ext cx="755" cy="803"/>
            </a:xfrm>
            <a:prstGeom prst="rect">
              <a:avLst/>
            </a:prstGeom>
            <a:noFill/>
            <a:ln w="9525">
              <a:noFill/>
            </a:ln>
          </p:spPr>
        </p:pic>
        <p:sp>
          <p:nvSpPr>
            <p:cNvPr id="294" name="Freeform 927"/>
            <p:cNvSpPr/>
            <p:nvPr/>
          </p:nvSpPr>
          <p:spPr>
            <a:xfrm>
              <a:off x="2916" y="3578"/>
              <a:ext cx="356" cy="368"/>
            </a:xfrm>
            <a:custGeom>
              <a:avLst/>
              <a:gdLst>
                <a:gd name="txL" fmla="*/ 0 w 356"/>
                <a:gd name="txT" fmla="*/ 0 h 368"/>
                <a:gd name="txR" fmla="*/ 356 w 356"/>
                <a:gd name="txB" fmla="*/ 368 h 368"/>
              </a:gdLst>
              <a:ahLst/>
              <a:cxnLst>
                <a:cxn ang="0">
                  <a:pos x="0" y="0"/>
                </a:cxn>
                <a:cxn ang="0">
                  <a:pos x="300" y="14"/>
                </a:cxn>
                <a:cxn ang="0">
                  <a:pos x="356" y="294"/>
                </a:cxn>
                <a:cxn ang="0">
                  <a:pos x="78" y="368"/>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74" name="Group 928"/>
          <p:cNvGrpSpPr/>
          <p:nvPr/>
        </p:nvGrpSpPr>
        <p:grpSpPr>
          <a:xfrm>
            <a:off x="6340916" y="4852194"/>
            <a:ext cx="427038" cy="350838"/>
            <a:chOff x="2839" y="3501"/>
            <a:chExt cx="755" cy="803"/>
          </a:xfrm>
        </p:grpSpPr>
        <p:pic>
          <p:nvPicPr>
            <p:cNvPr id="291" name="Picture 929" descr="desktop_computer_stylized_medium"/>
            <p:cNvPicPr>
              <a:picLocks noChangeAspect="1"/>
            </p:cNvPicPr>
            <p:nvPr/>
          </p:nvPicPr>
          <p:blipFill>
            <a:blip r:embed="rId5"/>
            <a:stretch>
              <a:fillRect/>
            </a:stretch>
          </p:blipFill>
          <p:spPr>
            <a:xfrm>
              <a:off x="2839" y="3501"/>
              <a:ext cx="755" cy="803"/>
            </a:xfrm>
            <a:prstGeom prst="rect">
              <a:avLst/>
            </a:prstGeom>
            <a:noFill/>
            <a:ln w="9525">
              <a:noFill/>
            </a:ln>
          </p:spPr>
        </p:pic>
        <p:sp>
          <p:nvSpPr>
            <p:cNvPr id="292" name="Freeform 930"/>
            <p:cNvSpPr/>
            <p:nvPr/>
          </p:nvSpPr>
          <p:spPr>
            <a:xfrm>
              <a:off x="2916" y="3578"/>
              <a:ext cx="356" cy="368"/>
            </a:xfrm>
            <a:custGeom>
              <a:avLst/>
              <a:gdLst>
                <a:gd name="txL" fmla="*/ 0 w 356"/>
                <a:gd name="txT" fmla="*/ 0 h 368"/>
                <a:gd name="txR" fmla="*/ 356 w 356"/>
                <a:gd name="txB" fmla="*/ 368 h 368"/>
              </a:gdLst>
              <a:ahLst/>
              <a:cxnLst>
                <a:cxn ang="0">
                  <a:pos x="0" y="0"/>
                </a:cxn>
                <a:cxn ang="0">
                  <a:pos x="300" y="14"/>
                </a:cxn>
                <a:cxn ang="0">
                  <a:pos x="356" y="294"/>
                </a:cxn>
                <a:cxn ang="0">
                  <a:pos x="78" y="368"/>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pic>
        <p:nvPicPr>
          <p:cNvPr id="75" name="Picture 931" descr="car_icon_small"/>
          <p:cNvPicPr>
            <a:picLocks noChangeAspect="1"/>
          </p:cNvPicPr>
          <p:nvPr/>
        </p:nvPicPr>
        <p:blipFill>
          <a:blip r:embed="rId6"/>
          <a:stretch>
            <a:fillRect/>
          </a:stretch>
        </p:blipFill>
        <p:spPr>
          <a:xfrm>
            <a:off x="6132954" y="1334294"/>
            <a:ext cx="849312" cy="168275"/>
          </a:xfrm>
          <a:prstGeom prst="rect">
            <a:avLst/>
          </a:prstGeom>
          <a:noFill/>
          <a:ln w="9525">
            <a:noFill/>
          </a:ln>
        </p:spPr>
      </p:pic>
      <p:grpSp>
        <p:nvGrpSpPr>
          <p:cNvPr id="76" name="Group 932"/>
          <p:cNvGrpSpPr/>
          <p:nvPr/>
        </p:nvGrpSpPr>
        <p:grpSpPr>
          <a:xfrm>
            <a:off x="5409054" y="1172369"/>
            <a:ext cx="415925" cy="373063"/>
            <a:chOff x="2756" y="1866"/>
            <a:chExt cx="462" cy="463"/>
          </a:xfrm>
        </p:grpSpPr>
        <p:pic>
          <p:nvPicPr>
            <p:cNvPr id="289" name="Picture 933" descr="iphone_stylized_small"/>
            <p:cNvPicPr>
              <a:picLocks noChangeAspect="1"/>
            </p:cNvPicPr>
            <p:nvPr/>
          </p:nvPicPr>
          <p:blipFill>
            <a:blip r:embed="rId7"/>
            <a:stretch>
              <a:fillRect/>
            </a:stretch>
          </p:blipFill>
          <p:spPr>
            <a:xfrm>
              <a:off x="2928" y="1922"/>
              <a:ext cx="152" cy="407"/>
            </a:xfrm>
            <a:prstGeom prst="rect">
              <a:avLst/>
            </a:prstGeom>
            <a:noFill/>
            <a:ln w="9525">
              <a:noFill/>
            </a:ln>
          </p:spPr>
        </p:pic>
        <p:pic>
          <p:nvPicPr>
            <p:cNvPr id="290" name="Picture 934" descr="antenna_radiation_stylized"/>
            <p:cNvPicPr>
              <a:picLocks noChangeAspect="1"/>
            </p:cNvPicPr>
            <p:nvPr/>
          </p:nvPicPr>
          <p:blipFill>
            <a:blip r:embed="rId8"/>
            <a:stretch>
              <a:fillRect/>
            </a:stretch>
          </p:blipFill>
          <p:spPr>
            <a:xfrm>
              <a:off x="2756" y="1866"/>
              <a:ext cx="462" cy="110"/>
            </a:xfrm>
            <a:prstGeom prst="rect">
              <a:avLst/>
            </a:prstGeom>
            <a:noFill/>
            <a:ln w="9525">
              <a:noFill/>
            </a:ln>
          </p:spPr>
        </p:pic>
      </p:grpSp>
      <p:pic>
        <p:nvPicPr>
          <p:cNvPr id="77" name="Picture 936" descr="access_point_stylized_small"/>
          <p:cNvPicPr>
            <a:picLocks noChangeAspect="1"/>
          </p:cNvPicPr>
          <p:nvPr/>
        </p:nvPicPr>
        <p:blipFill>
          <a:blip r:embed="rId2"/>
          <a:stretch>
            <a:fillRect/>
          </a:stretch>
        </p:blipFill>
        <p:spPr>
          <a:xfrm>
            <a:off x="6955279" y="4671219"/>
            <a:ext cx="412750" cy="366713"/>
          </a:xfrm>
          <a:prstGeom prst="rect">
            <a:avLst/>
          </a:prstGeom>
          <a:noFill/>
          <a:ln w="9525">
            <a:noFill/>
          </a:ln>
        </p:spPr>
      </p:pic>
      <p:grpSp>
        <p:nvGrpSpPr>
          <p:cNvPr id="78" name="Group 938"/>
          <p:cNvGrpSpPr/>
          <p:nvPr/>
        </p:nvGrpSpPr>
        <p:grpSpPr>
          <a:xfrm>
            <a:off x="8031604" y="4615657"/>
            <a:ext cx="227012" cy="481012"/>
            <a:chOff x="4140" y="429"/>
            <a:chExt cx="1425" cy="2396"/>
          </a:xfrm>
        </p:grpSpPr>
        <p:sp>
          <p:nvSpPr>
            <p:cNvPr id="257" name="Freeform 939"/>
            <p:cNvSpPr/>
            <p:nvPr/>
          </p:nvSpPr>
          <p:spPr>
            <a:xfrm>
              <a:off x="5268" y="433"/>
              <a:ext cx="283" cy="2286"/>
            </a:xfrm>
            <a:custGeom>
              <a:avLst/>
              <a:gdLst>
                <a:gd name="txL" fmla="*/ 0 w 354"/>
                <a:gd name="txT" fmla="*/ 0 h 2742"/>
                <a:gd name="txR" fmla="*/ 354 w 354"/>
                <a:gd name="txB" fmla="*/ 2742 h 2742"/>
              </a:gdLst>
              <a:ahLst/>
              <a:cxnLst>
                <a:cxn ang="0">
                  <a:pos x="5" y="0"/>
                </a:cxn>
                <a:cxn ang="0">
                  <a:pos x="24" y="38"/>
                </a:cxn>
                <a:cxn ang="0">
                  <a:pos x="24" y="295"/>
                </a:cxn>
                <a:cxn ang="0">
                  <a:pos x="0" y="309"/>
                </a:cxn>
                <a:cxn ang="0">
                  <a:pos x="5"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8" name="Rectangle 940"/>
            <p:cNvSpPr/>
            <p:nvPr/>
          </p:nvSpPr>
          <p:spPr>
            <a:xfrm>
              <a:off x="4210" y="429"/>
              <a:ext cx="1046" cy="2285"/>
            </a:xfrm>
            <a:prstGeom prst="rect">
              <a:avLst/>
            </a:prstGeom>
            <a:gradFill rotWithShape="1">
              <a:gsLst>
                <a:gs pos="0">
                  <a:srgbClr val="292929"/>
                </a:gs>
                <a:gs pos="100000">
                  <a:srgbClr val="808080"/>
                </a:gs>
              </a:gsLst>
              <a:lin ang="0" scaled="1"/>
              <a:tileRect/>
            </a:gradFill>
            <a:ln w="9525">
              <a:noFill/>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Arial" panose="020B0604020202020204" pitchFamily="34" charset="0"/>
                <a:ea typeface="MS PGothic" panose="020B0600070205080204" pitchFamily="34" charset="-128"/>
              </a:endParaRPr>
            </a:p>
          </p:txBody>
        </p:sp>
        <p:sp>
          <p:nvSpPr>
            <p:cNvPr id="259" name="Freeform 941"/>
            <p:cNvSpPr/>
            <p:nvPr/>
          </p:nvSpPr>
          <p:spPr>
            <a:xfrm>
              <a:off x="5321" y="570"/>
              <a:ext cx="169" cy="2115"/>
            </a:xfrm>
            <a:custGeom>
              <a:avLst/>
              <a:gdLst>
                <a:gd name="txL" fmla="*/ 0 w 211"/>
                <a:gd name="txT" fmla="*/ 0 h 2537"/>
                <a:gd name="txR" fmla="*/ 211 w 211"/>
                <a:gd name="txB" fmla="*/ 2537 h 2537"/>
              </a:gdLst>
              <a:ahLst/>
              <a:cxnLst>
                <a:cxn ang="0">
                  <a:pos x="2" y="0"/>
                </a:cxn>
                <a:cxn ang="0">
                  <a:pos x="14" y="25"/>
                </a:cxn>
                <a:cxn ang="0">
                  <a:pos x="2" y="282"/>
                </a:cxn>
                <a:cxn ang="0">
                  <a:pos x="2"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60" name="Freeform 942"/>
            <p:cNvSpPr/>
            <p:nvPr/>
          </p:nvSpPr>
          <p:spPr>
            <a:xfrm>
              <a:off x="5284" y="1640"/>
              <a:ext cx="263" cy="189"/>
            </a:xfrm>
            <a:custGeom>
              <a:avLst/>
              <a:gdLst>
                <a:gd name="txL" fmla="*/ 0 w 328"/>
                <a:gd name="txT" fmla="*/ 0 h 226"/>
                <a:gd name="txR" fmla="*/ 328 w 328"/>
                <a:gd name="txB" fmla="*/ 226 h 226"/>
              </a:gdLst>
              <a:ahLst/>
              <a:cxnLst>
                <a:cxn ang="0">
                  <a:pos x="2" y="0"/>
                </a:cxn>
                <a:cxn ang="0">
                  <a:pos x="23" y="15"/>
                </a:cxn>
                <a:cxn ang="0">
                  <a:pos x="23" y="27"/>
                </a:cxn>
                <a:cxn ang="0">
                  <a:pos x="0" y="11"/>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61" name="Rectangle 943"/>
            <p:cNvSpPr/>
            <p:nvPr/>
          </p:nvSpPr>
          <p:spPr>
            <a:xfrm>
              <a:off x="4210" y="690"/>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Arial" panose="020B0604020202020204" pitchFamily="34" charset="0"/>
                <a:ea typeface="MS PGothic" panose="020B0600070205080204" pitchFamily="34" charset="-128"/>
              </a:endParaRPr>
            </a:p>
          </p:txBody>
        </p:sp>
        <p:grpSp>
          <p:nvGrpSpPr>
            <p:cNvPr id="262" name="Group 944"/>
            <p:cNvGrpSpPr/>
            <p:nvPr/>
          </p:nvGrpSpPr>
          <p:grpSpPr>
            <a:xfrm>
              <a:off x="4748" y="662"/>
              <a:ext cx="578" cy="150"/>
              <a:chOff x="613" y="2566"/>
              <a:chExt cx="721" cy="144"/>
            </a:xfrm>
          </p:grpSpPr>
          <p:sp>
            <p:nvSpPr>
              <p:cNvPr id="287" name="AutoShape 945"/>
              <p:cNvSpPr/>
              <p:nvPr/>
            </p:nvSpPr>
            <p:spPr>
              <a:xfrm>
                <a:off x="613" y="2566"/>
                <a:ext cx="721" cy="144"/>
              </a:xfrm>
              <a:prstGeom prst="roundRect">
                <a:avLst>
                  <a:gd name="adj" fmla="val 50000"/>
                </a:avLst>
              </a:prstGeom>
              <a:solidFill>
                <a:schemeClr val="tx1"/>
              </a:solidFill>
              <a:ln w="9525">
                <a:noFill/>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Arial" panose="020B0604020202020204" pitchFamily="34" charset="0"/>
                  <a:ea typeface="MS PGothic" panose="020B0600070205080204" pitchFamily="34" charset="-128"/>
                </a:endParaRPr>
              </a:p>
            </p:txBody>
          </p:sp>
          <p:sp>
            <p:nvSpPr>
              <p:cNvPr id="288" name="AutoShape 946"/>
              <p:cNvSpPr/>
              <p:nvPr/>
            </p:nvSpPr>
            <p:spPr>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Arial" panose="020B0604020202020204" pitchFamily="34" charset="0"/>
                  <a:ea typeface="MS PGothic" panose="020B0600070205080204" pitchFamily="34" charset="-128"/>
                </a:endParaRPr>
              </a:p>
            </p:txBody>
          </p:sp>
        </p:grpSp>
        <p:sp>
          <p:nvSpPr>
            <p:cNvPr id="263" name="Rectangle 947"/>
            <p:cNvSpPr/>
            <p:nvPr/>
          </p:nvSpPr>
          <p:spPr>
            <a:xfrm>
              <a:off x="4220" y="1022"/>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Arial" panose="020B0604020202020204" pitchFamily="34" charset="0"/>
                <a:ea typeface="MS PGothic" panose="020B0600070205080204" pitchFamily="34" charset="-128"/>
              </a:endParaRPr>
            </a:p>
          </p:txBody>
        </p:sp>
        <p:grpSp>
          <p:nvGrpSpPr>
            <p:cNvPr id="264" name="Group 948"/>
            <p:cNvGrpSpPr/>
            <p:nvPr/>
          </p:nvGrpSpPr>
          <p:grpSpPr>
            <a:xfrm>
              <a:off x="4748" y="990"/>
              <a:ext cx="578" cy="134"/>
              <a:chOff x="615" y="2564"/>
              <a:chExt cx="721" cy="139"/>
            </a:xfrm>
          </p:grpSpPr>
          <p:sp>
            <p:nvSpPr>
              <p:cNvPr id="285" name="AutoShape 949"/>
              <p:cNvSpPr/>
              <p:nvPr/>
            </p:nvSpPr>
            <p:spPr>
              <a:xfrm>
                <a:off x="615" y="2564"/>
                <a:ext cx="721" cy="139"/>
              </a:xfrm>
              <a:prstGeom prst="roundRect">
                <a:avLst>
                  <a:gd name="adj" fmla="val 50000"/>
                </a:avLst>
              </a:prstGeom>
              <a:solidFill>
                <a:schemeClr val="tx1"/>
              </a:solidFill>
              <a:ln w="9525">
                <a:noFill/>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Arial" panose="020B0604020202020204" pitchFamily="34" charset="0"/>
                  <a:ea typeface="MS PGothic" panose="020B0600070205080204" pitchFamily="34" charset="-128"/>
                </a:endParaRPr>
              </a:p>
            </p:txBody>
          </p:sp>
          <p:sp>
            <p:nvSpPr>
              <p:cNvPr id="286" name="AutoShape 950"/>
              <p:cNvSpPr/>
              <p:nvPr/>
            </p:nvSpPr>
            <p:spPr>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Arial" panose="020B0604020202020204" pitchFamily="34" charset="0"/>
                  <a:ea typeface="MS PGothic" panose="020B0600070205080204" pitchFamily="34" charset="-128"/>
                </a:endParaRPr>
              </a:p>
            </p:txBody>
          </p:sp>
        </p:grpSp>
        <p:sp>
          <p:nvSpPr>
            <p:cNvPr id="265" name="Rectangle 951"/>
            <p:cNvSpPr/>
            <p:nvPr/>
          </p:nvSpPr>
          <p:spPr>
            <a:xfrm>
              <a:off x="4220" y="1354"/>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Arial" panose="020B0604020202020204" pitchFamily="34" charset="0"/>
                <a:ea typeface="MS PGothic" panose="020B0600070205080204" pitchFamily="34" charset="-128"/>
              </a:endParaRPr>
            </a:p>
          </p:txBody>
        </p:sp>
        <p:sp>
          <p:nvSpPr>
            <p:cNvPr id="266" name="Rectangle 952"/>
            <p:cNvSpPr/>
            <p:nvPr/>
          </p:nvSpPr>
          <p:spPr>
            <a:xfrm>
              <a:off x="4230" y="1655"/>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Arial" panose="020B0604020202020204" pitchFamily="34" charset="0"/>
                <a:ea typeface="MS PGothic" panose="020B0600070205080204" pitchFamily="34" charset="-128"/>
              </a:endParaRPr>
            </a:p>
          </p:txBody>
        </p:sp>
        <p:grpSp>
          <p:nvGrpSpPr>
            <p:cNvPr id="267" name="Group 953"/>
            <p:cNvGrpSpPr/>
            <p:nvPr/>
          </p:nvGrpSpPr>
          <p:grpSpPr>
            <a:xfrm>
              <a:off x="4738" y="1653"/>
              <a:ext cx="578" cy="135"/>
              <a:chOff x="618" y="2586"/>
              <a:chExt cx="720" cy="124"/>
            </a:xfrm>
          </p:grpSpPr>
          <p:sp>
            <p:nvSpPr>
              <p:cNvPr id="283" name="AutoShape 954"/>
              <p:cNvSpPr/>
              <p:nvPr/>
            </p:nvSpPr>
            <p:spPr>
              <a:xfrm>
                <a:off x="618" y="2586"/>
                <a:ext cx="720" cy="124"/>
              </a:xfrm>
              <a:prstGeom prst="roundRect">
                <a:avLst>
                  <a:gd name="adj" fmla="val 50000"/>
                </a:avLst>
              </a:prstGeom>
              <a:solidFill>
                <a:schemeClr val="tx1"/>
              </a:solidFill>
              <a:ln w="9525">
                <a:noFill/>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Arial" panose="020B0604020202020204" pitchFamily="34" charset="0"/>
                  <a:ea typeface="MS PGothic" panose="020B0600070205080204" pitchFamily="34" charset="-128"/>
                </a:endParaRPr>
              </a:p>
            </p:txBody>
          </p:sp>
          <p:sp>
            <p:nvSpPr>
              <p:cNvPr id="284" name="AutoShape 955"/>
              <p:cNvSpPr/>
              <p:nvPr/>
            </p:nvSpPr>
            <p:spPr>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Arial" panose="020B0604020202020204" pitchFamily="34" charset="0"/>
                  <a:ea typeface="MS PGothic" panose="020B0600070205080204" pitchFamily="34" charset="-128"/>
                </a:endParaRPr>
              </a:p>
            </p:txBody>
          </p:sp>
        </p:grpSp>
        <p:sp>
          <p:nvSpPr>
            <p:cNvPr id="268" name="Freeform 956"/>
            <p:cNvSpPr/>
            <p:nvPr/>
          </p:nvSpPr>
          <p:spPr>
            <a:xfrm>
              <a:off x="5288" y="1354"/>
              <a:ext cx="263" cy="188"/>
            </a:xfrm>
            <a:custGeom>
              <a:avLst/>
              <a:gdLst>
                <a:gd name="txL" fmla="*/ 0 w 328"/>
                <a:gd name="txT" fmla="*/ 0 h 226"/>
                <a:gd name="txR" fmla="*/ 328 w 328"/>
                <a:gd name="txB" fmla="*/ 226 h 226"/>
              </a:gdLst>
              <a:ahLst/>
              <a:cxnLst>
                <a:cxn ang="0">
                  <a:pos x="2" y="0"/>
                </a:cxn>
                <a:cxn ang="0">
                  <a:pos x="23" y="14"/>
                </a:cxn>
                <a:cxn ang="0">
                  <a:pos x="23" y="25"/>
                </a:cxn>
                <a:cxn ang="0">
                  <a:pos x="0" y="10"/>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269" name="Group 957"/>
            <p:cNvGrpSpPr/>
            <p:nvPr/>
          </p:nvGrpSpPr>
          <p:grpSpPr>
            <a:xfrm>
              <a:off x="4739" y="1330"/>
              <a:ext cx="588" cy="134"/>
              <a:chOff x="613" y="2571"/>
              <a:chExt cx="732" cy="134"/>
            </a:xfrm>
          </p:grpSpPr>
          <p:sp>
            <p:nvSpPr>
              <p:cNvPr id="281" name="AutoShape 958"/>
              <p:cNvSpPr/>
              <p:nvPr/>
            </p:nvSpPr>
            <p:spPr>
              <a:xfrm>
                <a:off x="613" y="2571"/>
                <a:ext cx="732" cy="134"/>
              </a:xfrm>
              <a:prstGeom prst="roundRect">
                <a:avLst>
                  <a:gd name="adj" fmla="val 50000"/>
                </a:avLst>
              </a:prstGeom>
              <a:solidFill>
                <a:schemeClr val="tx1"/>
              </a:solidFill>
              <a:ln w="9525">
                <a:noFill/>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Arial" panose="020B0604020202020204" pitchFamily="34" charset="0"/>
                  <a:ea typeface="MS PGothic" panose="020B0600070205080204" pitchFamily="34" charset="-128"/>
                </a:endParaRPr>
              </a:p>
            </p:txBody>
          </p:sp>
          <p:sp>
            <p:nvSpPr>
              <p:cNvPr id="282" name="AutoShape 959"/>
              <p:cNvSpPr/>
              <p:nvPr/>
            </p:nvSpPr>
            <p:spPr>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Arial" panose="020B0604020202020204" pitchFamily="34" charset="0"/>
                  <a:ea typeface="MS PGothic" panose="020B0600070205080204" pitchFamily="34" charset="-128"/>
                </a:endParaRPr>
              </a:p>
            </p:txBody>
          </p:sp>
        </p:grpSp>
        <p:sp>
          <p:nvSpPr>
            <p:cNvPr id="270" name="Rectangle 960"/>
            <p:cNvSpPr/>
            <p:nvPr/>
          </p:nvSpPr>
          <p:spPr>
            <a:xfrm>
              <a:off x="5246" y="429"/>
              <a:ext cx="70" cy="2285"/>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Arial" panose="020B0604020202020204" pitchFamily="34" charset="0"/>
                <a:ea typeface="MS PGothic" panose="020B0600070205080204" pitchFamily="34" charset="-128"/>
              </a:endParaRPr>
            </a:p>
          </p:txBody>
        </p:sp>
        <p:sp>
          <p:nvSpPr>
            <p:cNvPr id="271" name="Freeform 961"/>
            <p:cNvSpPr/>
            <p:nvPr/>
          </p:nvSpPr>
          <p:spPr>
            <a:xfrm>
              <a:off x="5312" y="1007"/>
              <a:ext cx="237" cy="213"/>
            </a:xfrm>
            <a:custGeom>
              <a:avLst/>
              <a:gdLst>
                <a:gd name="txL" fmla="*/ 0 w 296"/>
                <a:gd name="txT" fmla="*/ 0 h 256"/>
                <a:gd name="txR" fmla="*/ 296 w 296"/>
                <a:gd name="txB" fmla="*/ 256 h 256"/>
              </a:gdLst>
              <a:ahLst/>
              <a:cxnLst>
                <a:cxn ang="0">
                  <a:pos x="2" y="0"/>
                </a:cxn>
                <a:cxn ang="0">
                  <a:pos x="21" y="15"/>
                </a:cxn>
                <a:cxn ang="0">
                  <a:pos x="21" y="28"/>
                </a:cxn>
                <a:cxn ang="0">
                  <a:pos x="0" y="10"/>
                </a:cxn>
                <a:cxn ang="0">
                  <a:pos x="2"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2" name="Freeform 962"/>
            <p:cNvSpPr/>
            <p:nvPr/>
          </p:nvSpPr>
          <p:spPr>
            <a:xfrm>
              <a:off x="5315" y="680"/>
              <a:ext cx="244" cy="240"/>
            </a:xfrm>
            <a:custGeom>
              <a:avLst/>
              <a:gdLst>
                <a:gd name="txL" fmla="*/ 0 w 304"/>
                <a:gd name="txT" fmla="*/ 0 h 288"/>
                <a:gd name="txR" fmla="*/ 304 w 304"/>
                <a:gd name="txB" fmla="*/ 288 h 288"/>
              </a:gdLst>
              <a:ahLst/>
              <a:cxnLst>
                <a:cxn ang="0">
                  <a:pos x="0" y="0"/>
                </a:cxn>
                <a:cxn ang="0">
                  <a:pos x="22" y="18"/>
                </a:cxn>
                <a:cxn ang="0">
                  <a:pos x="20" y="32"/>
                </a:cxn>
                <a:cxn ang="0">
                  <a:pos x="2" y="14"/>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3" name="Oval 963"/>
            <p:cNvSpPr/>
            <p:nvPr/>
          </p:nvSpPr>
          <p:spPr>
            <a:xfrm>
              <a:off x="5515" y="2611"/>
              <a:ext cx="50" cy="95"/>
            </a:xfrm>
            <a:prstGeom prst="ellipse">
              <a:avLst/>
            </a:prstGeom>
            <a:solidFill>
              <a:srgbClr val="333333"/>
            </a:solidFill>
            <a:ln w="9525">
              <a:noFill/>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Arial" panose="020B0604020202020204" pitchFamily="34" charset="0"/>
                <a:ea typeface="MS PGothic" panose="020B0600070205080204" pitchFamily="34" charset="-128"/>
              </a:endParaRPr>
            </a:p>
          </p:txBody>
        </p:sp>
        <p:sp>
          <p:nvSpPr>
            <p:cNvPr id="274" name="Freeform 964"/>
            <p:cNvSpPr/>
            <p:nvPr/>
          </p:nvSpPr>
          <p:spPr>
            <a:xfrm>
              <a:off x="5302" y="2614"/>
              <a:ext cx="245" cy="200"/>
            </a:xfrm>
            <a:custGeom>
              <a:avLst/>
              <a:gdLst>
                <a:gd name="txL" fmla="*/ 0 w 306"/>
                <a:gd name="txT" fmla="*/ 0 h 240"/>
                <a:gd name="txR" fmla="*/ 306 w 306"/>
                <a:gd name="txB" fmla="*/ 240 h 240"/>
              </a:gdLst>
              <a:ahLst/>
              <a:cxnLst>
                <a:cxn ang="0">
                  <a:pos x="0" y="13"/>
                </a:cxn>
                <a:cxn ang="0">
                  <a:pos x="2" y="28"/>
                </a:cxn>
                <a:cxn ang="0">
                  <a:pos x="22" y="13"/>
                </a:cxn>
                <a:cxn ang="0">
                  <a:pos x="21" y="0"/>
                </a:cxn>
                <a:cxn ang="0">
                  <a:pos x="0" y="13"/>
                </a:cxn>
              </a:cxnLst>
              <a:rect l="txL" t="txT" r="txR" b="txB"/>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5" name="AutoShape 965"/>
            <p:cNvSpPr/>
            <p:nvPr/>
          </p:nvSpPr>
          <p:spPr>
            <a:xfrm>
              <a:off x="4140" y="2675"/>
              <a:ext cx="1196" cy="150"/>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Arial" panose="020B0604020202020204" pitchFamily="34" charset="0"/>
                <a:ea typeface="MS PGothic" panose="020B0600070205080204" pitchFamily="34" charset="-128"/>
              </a:endParaRPr>
            </a:p>
          </p:txBody>
        </p:sp>
        <p:sp>
          <p:nvSpPr>
            <p:cNvPr id="276" name="AutoShape 966"/>
            <p:cNvSpPr/>
            <p:nvPr/>
          </p:nvSpPr>
          <p:spPr>
            <a:xfrm>
              <a:off x="4210" y="2714"/>
              <a:ext cx="1066" cy="79"/>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Arial" panose="020B0604020202020204" pitchFamily="34" charset="0"/>
                <a:ea typeface="MS PGothic" panose="020B0600070205080204" pitchFamily="34" charset="-128"/>
              </a:endParaRPr>
            </a:p>
          </p:txBody>
        </p:sp>
        <p:sp>
          <p:nvSpPr>
            <p:cNvPr id="277" name="Oval 967"/>
            <p:cNvSpPr/>
            <p:nvPr/>
          </p:nvSpPr>
          <p:spPr>
            <a:xfrm>
              <a:off x="4309" y="2382"/>
              <a:ext cx="159" cy="142"/>
            </a:xfrm>
            <a:prstGeom prst="ellipse">
              <a:avLst/>
            </a:prstGeom>
            <a:solidFill>
              <a:srgbClr val="33CC33"/>
            </a:solidFill>
            <a:ln w="9525">
              <a:noFill/>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Arial" panose="020B0604020202020204" pitchFamily="34" charset="0"/>
                <a:ea typeface="MS PGothic" panose="020B0600070205080204" pitchFamily="34" charset="-128"/>
              </a:endParaRPr>
            </a:p>
          </p:txBody>
        </p:sp>
        <p:sp>
          <p:nvSpPr>
            <p:cNvPr id="278" name="Oval 968"/>
            <p:cNvSpPr/>
            <p:nvPr/>
          </p:nvSpPr>
          <p:spPr>
            <a:xfrm>
              <a:off x="4489" y="2382"/>
              <a:ext cx="159" cy="142"/>
            </a:xfrm>
            <a:prstGeom prst="ellipse">
              <a:avLst/>
            </a:prstGeom>
            <a:solidFill>
              <a:srgbClr val="FF0000"/>
            </a:solidFill>
            <a:ln w="9525">
              <a:noFill/>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eaLnBrk="1" hangingPunct="1"/>
              <a:endParaRPr sz="1800" dirty="0">
                <a:solidFill>
                  <a:srgbClr val="FF0000"/>
                </a:solidFill>
                <a:latin typeface="Arial" panose="020B0604020202020204" pitchFamily="34" charset="0"/>
                <a:ea typeface="MS PGothic" panose="020B0600070205080204" pitchFamily="34" charset="-128"/>
              </a:endParaRPr>
            </a:p>
          </p:txBody>
        </p:sp>
        <p:sp>
          <p:nvSpPr>
            <p:cNvPr id="279" name="Oval 969"/>
            <p:cNvSpPr/>
            <p:nvPr/>
          </p:nvSpPr>
          <p:spPr>
            <a:xfrm>
              <a:off x="4658" y="2382"/>
              <a:ext cx="159" cy="142"/>
            </a:xfrm>
            <a:prstGeom prst="ellipse">
              <a:avLst/>
            </a:prstGeom>
            <a:solidFill>
              <a:srgbClr val="33CC33"/>
            </a:solidFill>
            <a:ln w="9525">
              <a:noFill/>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Arial" panose="020B0604020202020204" pitchFamily="34" charset="0"/>
                <a:ea typeface="MS PGothic" panose="020B0600070205080204" pitchFamily="34" charset="-128"/>
              </a:endParaRPr>
            </a:p>
          </p:txBody>
        </p:sp>
        <p:sp>
          <p:nvSpPr>
            <p:cNvPr id="280" name="Rectangle 970"/>
            <p:cNvSpPr/>
            <p:nvPr/>
          </p:nvSpPr>
          <p:spPr>
            <a:xfrm>
              <a:off x="5067" y="1837"/>
              <a:ext cx="80" cy="759"/>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Arial" panose="020B0604020202020204" pitchFamily="34" charset="0"/>
                <a:ea typeface="MS PGothic" panose="020B0600070205080204" pitchFamily="34" charset="-128"/>
              </a:endParaRPr>
            </a:p>
          </p:txBody>
        </p:sp>
      </p:grpSp>
      <p:grpSp>
        <p:nvGrpSpPr>
          <p:cNvPr id="79" name="Group 971"/>
          <p:cNvGrpSpPr/>
          <p:nvPr/>
        </p:nvGrpSpPr>
        <p:grpSpPr>
          <a:xfrm>
            <a:off x="7715688" y="4917282"/>
            <a:ext cx="227012" cy="481012"/>
            <a:chOff x="4140" y="429"/>
            <a:chExt cx="1425" cy="2396"/>
          </a:xfrm>
        </p:grpSpPr>
        <p:sp>
          <p:nvSpPr>
            <p:cNvPr id="225" name="Freeform 972"/>
            <p:cNvSpPr/>
            <p:nvPr/>
          </p:nvSpPr>
          <p:spPr>
            <a:xfrm>
              <a:off x="5268" y="433"/>
              <a:ext cx="283" cy="2286"/>
            </a:xfrm>
            <a:custGeom>
              <a:avLst/>
              <a:gdLst>
                <a:gd name="txL" fmla="*/ 0 w 354"/>
                <a:gd name="txT" fmla="*/ 0 h 2742"/>
                <a:gd name="txR" fmla="*/ 354 w 354"/>
                <a:gd name="txB" fmla="*/ 2742 h 2742"/>
              </a:gdLst>
              <a:ahLst/>
              <a:cxnLst>
                <a:cxn ang="0">
                  <a:pos x="5" y="0"/>
                </a:cxn>
                <a:cxn ang="0">
                  <a:pos x="24" y="38"/>
                </a:cxn>
                <a:cxn ang="0">
                  <a:pos x="24" y="295"/>
                </a:cxn>
                <a:cxn ang="0">
                  <a:pos x="0" y="309"/>
                </a:cxn>
                <a:cxn ang="0">
                  <a:pos x="5"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6" name="Rectangle 973"/>
            <p:cNvSpPr/>
            <p:nvPr/>
          </p:nvSpPr>
          <p:spPr>
            <a:xfrm>
              <a:off x="4210" y="429"/>
              <a:ext cx="1046" cy="2285"/>
            </a:xfrm>
            <a:prstGeom prst="rect">
              <a:avLst/>
            </a:prstGeom>
            <a:gradFill rotWithShape="1">
              <a:gsLst>
                <a:gs pos="0">
                  <a:srgbClr val="292929"/>
                </a:gs>
                <a:gs pos="100000">
                  <a:srgbClr val="808080"/>
                </a:gs>
              </a:gsLst>
              <a:lin ang="0" scaled="1"/>
              <a:tileRect/>
            </a:gradFill>
            <a:ln w="9525">
              <a:noFill/>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Arial" panose="020B0604020202020204" pitchFamily="34" charset="0"/>
                <a:ea typeface="MS PGothic" panose="020B0600070205080204" pitchFamily="34" charset="-128"/>
              </a:endParaRPr>
            </a:p>
          </p:txBody>
        </p:sp>
        <p:sp>
          <p:nvSpPr>
            <p:cNvPr id="227" name="Freeform 974"/>
            <p:cNvSpPr/>
            <p:nvPr/>
          </p:nvSpPr>
          <p:spPr>
            <a:xfrm>
              <a:off x="5321" y="570"/>
              <a:ext cx="169" cy="2115"/>
            </a:xfrm>
            <a:custGeom>
              <a:avLst/>
              <a:gdLst>
                <a:gd name="txL" fmla="*/ 0 w 211"/>
                <a:gd name="txT" fmla="*/ 0 h 2537"/>
                <a:gd name="txR" fmla="*/ 211 w 211"/>
                <a:gd name="txB" fmla="*/ 2537 h 2537"/>
              </a:gdLst>
              <a:ahLst/>
              <a:cxnLst>
                <a:cxn ang="0">
                  <a:pos x="2" y="0"/>
                </a:cxn>
                <a:cxn ang="0">
                  <a:pos x="14" y="25"/>
                </a:cxn>
                <a:cxn ang="0">
                  <a:pos x="2" y="282"/>
                </a:cxn>
                <a:cxn ang="0">
                  <a:pos x="2"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8" name="Freeform 975"/>
            <p:cNvSpPr/>
            <p:nvPr/>
          </p:nvSpPr>
          <p:spPr>
            <a:xfrm>
              <a:off x="5284" y="1640"/>
              <a:ext cx="263" cy="189"/>
            </a:xfrm>
            <a:custGeom>
              <a:avLst/>
              <a:gdLst>
                <a:gd name="txL" fmla="*/ 0 w 328"/>
                <a:gd name="txT" fmla="*/ 0 h 226"/>
                <a:gd name="txR" fmla="*/ 328 w 328"/>
                <a:gd name="txB" fmla="*/ 226 h 226"/>
              </a:gdLst>
              <a:ahLst/>
              <a:cxnLst>
                <a:cxn ang="0">
                  <a:pos x="2" y="0"/>
                </a:cxn>
                <a:cxn ang="0">
                  <a:pos x="23" y="15"/>
                </a:cxn>
                <a:cxn ang="0">
                  <a:pos x="23" y="27"/>
                </a:cxn>
                <a:cxn ang="0">
                  <a:pos x="0" y="11"/>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9" name="Rectangle 976"/>
            <p:cNvSpPr/>
            <p:nvPr/>
          </p:nvSpPr>
          <p:spPr>
            <a:xfrm>
              <a:off x="4210" y="690"/>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Arial" panose="020B0604020202020204" pitchFamily="34" charset="0"/>
                <a:ea typeface="MS PGothic" panose="020B0600070205080204" pitchFamily="34" charset="-128"/>
              </a:endParaRPr>
            </a:p>
          </p:txBody>
        </p:sp>
        <p:grpSp>
          <p:nvGrpSpPr>
            <p:cNvPr id="230" name="Group 977"/>
            <p:cNvGrpSpPr/>
            <p:nvPr/>
          </p:nvGrpSpPr>
          <p:grpSpPr>
            <a:xfrm>
              <a:off x="4748" y="662"/>
              <a:ext cx="578" cy="150"/>
              <a:chOff x="613" y="2566"/>
              <a:chExt cx="721" cy="144"/>
            </a:xfrm>
          </p:grpSpPr>
          <p:sp>
            <p:nvSpPr>
              <p:cNvPr id="255" name="AutoShape 978"/>
              <p:cNvSpPr/>
              <p:nvPr/>
            </p:nvSpPr>
            <p:spPr>
              <a:xfrm>
                <a:off x="613" y="2566"/>
                <a:ext cx="721" cy="144"/>
              </a:xfrm>
              <a:prstGeom prst="roundRect">
                <a:avLst>
                  <a:gd name="adj" fmla="val 50000"/>
                </a:avLst>
              </a:prstGeom>
              <a:solidFill>
                <a:schemeClr val="tx1"/>
              </a:solidFill>
              <a:ln w="9525">
                <a:noFill/>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Arial" panose="020B0604020202020204" pitchFamily="34" charset="0"/>
                  <a:ea typeface="MS PGothic" panose="020B0600070205080204" pitchFamily="34" charset="-128"/>
                </a:endParaRPr>
              </a:p>
            </p:txBody>
          </p:sp>
          <p:sp>
            <p:nvSpPr>
              <p:cNvPr id="256" name="AutoShape 979"/>
              <p:cNvSpPr/>
              <p:nvPr/>
            </p:nvSpPr>
            <p:spPr>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Arial" panose="020B0604020202020204" pitchFamily="34" charset="0"/>
                  <a:ea typeface="MS PGothic" panose="020B0600070205080204" pitchFamily="34" charset="-128"/>
                </a:endParaRPr>
              </a:p>
            </p:txBody>
          </p:sp>
        </p:grpSp>
        <p:sp>
          <p:nvSpPr>
            <p:cNvPr id="231" name="Rectangle 980"/>
            <p:cNvSpPr/>
            <p:nvPr/>
          </p:nvSpPr>
          <p:spPr>
            <a:xfrm>
              <a:off x="4220" y="1022"/>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Arial" panose="020B0604020202020204" pitchFamily="34" charset="0"/>
                <a:ea typeface="MS PGothic" panose="020B0600070205080204" pitchFamily="34" charset="-128"/>
              </a:endParaRPr>
            </a:p>
          </p:txBody>
        </p:sp>
        <p:grpSp>
          <p:nvGrpSpPr>
            <p:cNvPr id="232" name="Group 981"/>
            <p:cNvGrpSpPr/>
            <p:nvPr/>
          </p:nvGrpSpPr>
          <p:grpSpPr>
            <a:xfrm>
              <a:off x="4748" y="990"/>
              <a:ext cx="578" cy="134"/>
              <a:chOff x="615" y="2564"/>
              <a:chExt cx="721" cy="139"/>
            </a:xfrm>
          </p:grpSpPr>
          <p:sp>
            <p:nvSpPr>
              <p:cNvPr id="253" name="AutoShape 982"/>
              <p:cNvSpPr/>
              <p:nvPr/>
            </p:nvSpPr>
            <p:spPr>
              <a:xfrm>
                <a:off x="615" y="2564"/>
                <a:ext cx="721" cy="139"/>
              </a:xfrm>
              <a:prstGeom prst="roundRect">
                <a:avLst>
                  <a:gd name="adj" fmla="val 50000"/>
                </a:avLst>
              </a:prstGeom>
              <a:solidFill>
                <a:schemeClr val="tx1"/>
              </a:solidFill>
              <a:ln w="9525">
                <a:noFill/>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Arial" panose="020B0604020202020204" pitchFamily="34" charset="0"/>
                  <a:ea typeface="MS PGothic" panose="020B0600070205080204" pitchFamily="34" charset="-128"/>
                </a:endParaRPr>
              </a:p>
            </p:txBody>
          </p:sp>
          <p:sp>
            <p:nvSpPr>
              <p:cNvPr id="254" name="AutoShape 983"/>
              <p:cNvSpPr/>
              <p:nvPr/>
            </p:nvSpPr>
            <p:spPr>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Arial" panose="020B0604020202020204" pitchFamily="34" charset="0"/>
                  <a:ea typeface="MS PGothic" panose="020B0600070205080204" pitchFamily="34" charset="-128"/>
                </a:endParaRPr>
              </a:p>
            </p:txBody>
          </p:sp>
        </p:grpSp>
        <p:sp>
          <p:nvSpPr>
            <p:cNvPr id="233" name="Rectangle 984"/>
            <p:cNvSpPr/>
            <p:nvPr/>
          </p:nvSpPr>
          <p:spPr>
            <a:xfrm>
              <a:off x="4220" y="1354"/>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Arial" panose="020B0604020202020204" pitchFamily="34" charset="0"/>
                <a:ea typeface="MS PGothic" panose="020B0600070205080204" pitchFamily="34" charset="-128"/>
              </a:endParaRPr>
            </a:p>
          </p:txBody>
        </p:sp>
        <p:sp>
          <p:nvSpPr>
            <p:cNvPr id="234" name="Rectangle 985"/>
            <p:cNvSpPr/>
            <p:nvPr/>
          </p:nvSpPr>
          <p:spPr>
            <a:xfrm>
              <a:off x="4230" y="1655"/>
              <a:ext cx="598" cy="47"/>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Arial" panose="020B0604020202020204" pitchFamily="34" charset="0"/>
                <a:ea typeface="MS PGothic" panose="020B0600070205080204" pitchFamily="34" charset="-128"/>
              </a:endParaRPr>
            </a:p>
          </p:txBody>
        </p:sp>
        <p:grpSp>
          <p:nvGrpSpPr>
            <p:cNvPr id="235" name="Group 986"/>
            <p:cNvGrpSpPr/>
            <p:nvPr/>
          </p:nvGrpSpPr>
          <p:grpSpPr>
            <a:xfrm>
              <a:off x="4738" y="1653"/>
              <a:ext cx="578" cy="135"/>
              <a:chOff x="618" y="2586"/>
              <a:chExt cx="720" cy="124"/>
            </a:xfrm>
          </p:grpSpPr>
          <p:sp>
            <p:nvSpPr>
              <p:cNvPr id="251" name="AutoShape 987"/>
              <p:cNvSpPr/>
              <p:nvPr/>
            </p:nvSpPr>
            <p:spPr>
              <a:xfrm>
                <a:off x="618" y="2586"/>
                <a:ext cx="720" cy="124"/>
              </a:xfrm>
              <a:prstGeom prst="roundRect">
                <a:avLst>
                  <a:gd name="adj" fmla="val 50000"/>
                </a:avLst>
              </a:prstGeom>
              <a:solidFill>
                <a:schemeClr val="tx1"/>
              </a:solidFill>
              <a:ln w="9525">
                <a:noFill/>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Arial" panose="020B0604020202020204" pitchFamily="34" charset="0"/>
                  <a:ea typeface="MS PGothic" panose="020B0600070205080204" pitchFamily="34" charset="-128"/>
                </a:endParaRPr>
              </a:p>
            </p:txBody>
          </p:sp>
          <p:sp>
            <p:nvSpPr>
              <p:cNvPr id="252" name="AutoShape 988"/>
              <p:cNvSpPr/>
              <p:nvPr/>
            </p:nvSpPr>
            <p:spPr>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Arial" panose="020B0604020202020204" pitchFamily="34" charset="0"/>
                  <a:ea typeface="MS PGothic" panose="020B0600070205080204" pitchFamily="34" charset="-128"/>
                </a:endParaRPr>
              </a:p>
            </p:txBody>
          </p:sp>
        </p:grpSp>
        <p:sp>
          <p:nvSpPr>
            <p:cNvPr id="236" name="Freeform 989"/>
            <p:cNvSpPr/>
            <p:nvPr/>
          </p:nvSpPr>
          <p:spPr>
            <a:xfrm>
              <a:off x="5288" y="1354"/>
              <a:ext cx="263" cy="188"/>
            </a:xfrm>
            <a:custGeom>
              <a:avLst/>
              <a:gdLst>
                <a:gd name="txL" fmla="*/ 0 w 328"/>
                <a:gd name="txT" fmla="*/ 0 h 226"/>
                <a:gd name="txR" fmla="*/ 328 w 328"/>
                <a:gd name="txB" fmla="*/ 226 h 226"/>
              </a:gdLst>
              <a:ahLst/>
              <a:cxnLst>
                <a:cxn ang="0">
                  <a:pos x="2" y="0"/>
                </a:cxn>
                <a:cxn ang="0">
                  <a:pos x="23" y="14"/>
                </a:cxn>
                <a:cxn ang="0">
                  <a:pos x="23" y="25"/>
                </a:cxn>
                <a:cxn ang="0">
                  <a:pos x="0" y="10"/>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237" name="Group 990"/>
            <p:cNvGrpSpPr/>
            <p:nvPr/>
          </p:nvGrpSpPr>
          <p:grpSpPr>
            <a:xfrm>
              <a:off x="4739" y="1330"/>
              <a:ext cx="588" cy="134"/>
              <a:chOff x="613" y="2571"/>
              <a:chExt cx="732" cy="134"/>
            </a:xfrm>
          </p:grpSpPr>
          <p:sp>
            <p:nvSpPr>
              <p:cNvPr id="249" name="AutoShape 991"/>
              <p:cNvSpPr/>
              <p:nvPr/>
            </p:nvSpPr>
            <p:spPr>
              <a:xfrm>
                <a:off x="613" y="2571"/>
                <a:ext cx="732" cy="134"/>
              </a:xfrm>
              <a:prstGeom prst="roundRect">
                <a:avLst>
                  <a:gd name="adj" fmla="val 50000"/>
                </a:avLst>
              </a:prstGeom>
              <a:solidFill>
                <a:schemeClr val="tx1"/>
              </a:solidFill>
              <a:ln w="9525">
                <a:noFill/>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Arial" panose="020B0604020202020204" pitchFamily="34" charset="0"/>
                  <a:ea typeface="MS PGothic" panose="020B0600070205080204" pitchFamily="34" charset="-128"/>
                </a:endParaRPr>
              </a:p>
            </p:txBody>
          </p:sp>
          <p:sp>
            <p:nvSpPr>
              <p:cNvPr id="250" name="AutoShape 992"/>
              <p:cNvSpPr/>
              <p:nvPr/>
            </p:nvSpPr>
            <p:spPr>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Arial" panose="020B0604020202020204" pitchFamily="34" charset="0"/>
                  <a:ea typeface="MS PGothic" panose="020B0600070205080204" pitchFamily="34" charset="-128"/>
                </a:endParaRPr>
              </a:p>
            </p:txBody>
          </p:sp>
        </p:grpSp>
        <p:sp>
          <p:nvSpPr>
            <p:cNvPr id="238" name="Rectangle 993"/>
            <p:cNvSpPr/>
            <p:nvPr/>
          </p:nvSpPr>
          <p:spPr>
            <a:xfrm>
              <a:off x="5246" y="429"/>
              <a:ext cx="70" cy="2285"/>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Arial" panose="020B0604020202020204" pitchFamily="34" charset="0"/>
                <a:ea typeface="MS PGothic" panose="020B0600070205080204" pitchFamily="34" charset="-128"/>
              </a:endParaRPr>
            </a:p>
          </p:txBody>
        </p:sp>
        <p:sp>
          <p:nvSpPr>
            <p:cNvPr id="239" name="Freeform 994"/>
            <p:cNvSpPr/>
            <p:nvPr/>
          </p:nvSpPr>
          <p:spPr>
            <a:xfrm>
              <a:off x="5312" y="1007"/>
              <a:ext cx="237" cy="213"/>
            </a:xfrm>
            <a:custGeom>
              <a:avLst/>
              <a:gdLst>
                <a:gd name="txL" fmla="*/ 0 w 296"/>
                <a:gd name="txT" fmla="*/ 0 h 256"/>
                <a:gd name="txR" fmla="*/ 296 w 296"/>
                <a:gd name="txB" fmla="*/ 256 h 256"/>
              </a:gdLst>
              <a:ahLst/>
              <a:cxnLst>
                <a:cxn ang="0">
                  <a:pos x="2" y="0"/>
                </a:cxn>
                <a:cxn ang="0">
                  <a:pos x="21" y="15"/>
                </a:cxn>
                <a:cxn ang="0">
                  <a:pos x="21" y="28"/>
                </a:cxn>
                <a:cxn ang="0">
                  <a:pos x="0" y="10"/>
                </a:cxn>
                <a:cxn ang="0">
                  <a:pos x="2"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0" name="Freeform 995"/>
            <p:cNvSpPr/>
            <p:nvPr/>
          </p:nvSpPr>
          <p:spPr>
            <a:xfrm>
              <a:off x="5315" y="680"/>
              <a:ext cx="244" cy="240"/>
            </a:xfrm>
            <a:custGeom>
              <a:avLst/>
              <a:gdLst>
                <a:gd name="txL" fmla="*/ 0 w 304"/>
                <a:gd name="txT" fmla="*/ 0 h 288"/>
                <a:gd name="txR" fmla="*/ 304 w 304"/>
                <a:gd name="txB" fmla="*/ 288 h 288"/>
              </a:gdLst>
              <a:ahLst/>
              <a:cxnLst>
                <a:cxn ang="0">
                  <a:pos x="0" y="0"/>
                </a:cxn>
                <a:cxn ang="0">
                  <a:pos x="22" y="18"/>
                </a:cxn>
                <a:cxn ang="0">
                  <a:pos x="20" y="32"/>
                </a:cxn>
                <a:cxn ang="0">
                  <a:pos x="2" y="14"/>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1" name="Oval 996"/>
            <p:cNvSpPr/>
            <p:nvPr/>
          </p:nvSpPr>
          <p:spPr>
            <a:xfrm>
              <a:off x="5515" y="2611"/>
              <a:ext cx="50" cy="95"/>
            </a:xfrm>
            <a:prstGeom prst="ellipse">
              <a:avLst/>
            </a:prstGeom>
            <a:solidFill>
              <a:srgbClr val="333333"/>
            </a:solidFill>
            <a:ln w="9525">
              <a:noFill/>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Arial" panose="020B0604020202020204" pitchFamily="34" charset="0"/>
                <a:ea typeface="MS PGothic" panose="020B0600070205080204" pitchFamily="34" charset="-128"/>
              </a:endParaRPr>
            </a:p>
          </p:txBody>
        </p:sp>
        <p:sp>
          <p:nvSpPr>
            <p:cNvPr id="242" name="Freeform 997"/>
            <p:cNvSpPr/>
            <p:nvPr/>
          </p:nvSpPr>
          <p:spPr>
            <a:xfrm>
              <a:off x="5302" y="2614"/>
              <a:ext cx="245" cy="200"/>
            </a:xfrm>
            <a:custGeom>
              <a:avLst/>
              <a:gdLst>
                <a:gd name="txL" fmla="*/ 0 w 306"/>
                <a:gd name="txT" fmla="*/ 0 h 240"/>
                <a:gd name="txR" fmla="*/ 306 w 306"/>
                <a:gd name="txB" fmla="*/ 240 h 240"/>
              </a:gdLst>
              <a:ahLst/>
              <a:cxnLst>
                <a:cxn ang="0">
                  <a:pos x="0" y="13"/>
                </a:cxn>
                <a:cxn ang="0">
                  <a:pos x="2" y="28"/>
                </a:cxn>
                <a:cxn ang="0">
                  <a:pos x="22" y="13"/>
                </a:cxn>
                <a:cxn ang="0">
                  <a:pos x="21" y="0"/>
                </a:cxn>
                <a:cxn ang="0">
                  <a:pos x="0" y="13"/>
                </a:cxn>
              </a:cxnLst>
              <a:rect l="txL" t="txT" r="txR" b="txB"/>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43" name="AutoShape 998"/>
            <p:cNvSpPr/>
            <p:nvPr/>
          </p:nvSpPr>
          <p:spPr>
            <a:xfrm>
              <a:off x="4140" y="2675"/>
              <a:ext cx="1196" cy="150"/>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Arial" panose="020B0604020202020204" pitchFamily="34" charset="0"/>
                <a:ea typeface="MS PGothic" panose="020B0600070205080204" pitchFamily="34" charset="-128"/>
              </a:endParaRPr>
            </a:p>
          </p:txBody>
        </p:sp>
        <p:sp>
          <p:nvSpPr>
            <p:cNvPr id="244" name="AutoShape 999"/>
            <p:cNvSpPr/>
            <p:nvPr/>
          </p:nvSpPr>
          <p:spPr>
            <a:xfrm>
              <a:off x="4210" y="2714"/>
              <a:ext cx="1066" cy="79"/>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Arial" panose="020B0604020202020204" pitchFamily="34" charset="0"/>
                <a:ea typeface="MS PGothic" panose="020B0600070205080204" pitchFamily="34" charset="-128"/>
              </a:endParaRPr>
            </a:p>
          </p:txBody>
        </p:sp>
        <p:sp>
          <p:nvSpPr>
            <p:cNvPr id="245" name="Oval 1000"/>
            <p:cNvSpPr/>
            <p:nvPr/>
          </p:nvSpPr>
          <p:spPr>
            <a:xfrm>
              <a:off x="4309" y="2382"/>
              <a:ext cx="159" cy="142"/>
            </a:xfrm>
            <a:prstGeom prst="ellipse">
              <a:avLst/>
            </a:prstGeom>
            <a:solidFill>
              <a:srgbClr val="33CC33"/>
            </a:solidFill>
            <a:ln w="9525">
              <a:noFill/>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Arial" panose="020B0604020202020204" pitchFamily="34" charset="0"/>
                <a:ea typeface="MS PGothic" panose="020B0600070205080204" pitchFamily="34" charset="-128"/>
              </a:endParaRPr>
            </a:p>
          </p:txBody>
        </p:sp>
        <p:sp>
          <p:nvSpPr>
            <p:cNvPr id="246" name="Oval 1001"/>
            <p:cNvSpPr/>
            <p:nvPr/>
          </p:nvSpPr>
          <p:spPr>
            <a:xfrm>
              <a:off x="4489" y="2382"/>
              <a:ext cx="159" cy="142"/>
            </a:xfrm>
            <a:prstGeom prst="ellipse">
              <a:avLst/>
            </a:prstGeom>
            <a:solidFill>
              <a:srgbClr val="FF0000"/>
            </a:solidFill>
            <a:ln w="9525">
              <a:noFill/>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eaLnBrk="1" hangingPunct="1"/>
              <a:endParaRPr sz="1800" dirty="0">
                <a:solidFill>
                  <a:srgbClr val="FF0000"/>
                </a:solidFill>
                <a:latin typeface="Arial" panose="020B0604020202020204" pitchFamily="34" charset="0"/>
                <a:ea typeface="MS PGothic" panose="020B0600070205080204" pitchFamily="34" charset="-128"/>
              </a:endParaRPr>
            </a:p>
          </p:txBody>
        </p:sp>
        <p:sp>
          <p:nvSpPr>
            <p:cNvPr id="247" name="Oval 1002"/>
            <p:cNvSpPr/>
            <p:nvPr/>
          </p:nvSpPr>
          <p:spPr>
            <a:xfrm>
              <a:off x="4658" y="2382"/>
              <a:ext cx="159" cy="142"/>
            </a:xfrm>
            <a:prstGeom prst="ellipse">
              <a:avLst/>
            </a:prstGeom>
            <a:solidFill>
              <a:srgbClr val="33CC33"/>
            </a:solidFill>
            <a:ln w="9525">
              <a:noFill/>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Arial" panose="020B0604020202020204" pitchFamily="34" charset="0"/>
                <a:ea typeface="MS PGothic" panose="020B0600070205080204" pitchFamily="34" charset="-128"/>
              </a:endParaRPr>
            </a:p>
          </p:txBody>
        </p:sp>
        <p:sp>
          <p:nvSpPr>
            <p:cNvPr id="248" name="Rectangle 1003"/>
            <p:cNvSpPr/>
            <p:nvPr/>
          </p:nvSpPr>
          <p:spPr>
            <a:xfrm>
              <a:off x="5067" y="1837"/>
              <a:ext cx="80" cy="759"/>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Arial" panose="020B0604020202020204" pitchFamily="34" charset="0"/>
                <a:ea typeface="MS PGothic" panose="020B0600070205080204" pitchFamily="34" charset="-128"/>
              </a:endParaRPr>
            </a:p>
          </p:txBody>
        </p:sp>
      </p:grpSp>
      <p:grpSp>
        <p:nvGrpSpPr>
          <p:cNvPr id="80" name="Group 1004"/>
          <p:cNvGrpSpPr/>
          <p:nvPr/>
        </p:nvGrpSpPr>
        <p:grpSpPr>
          <a:xfrm>
            <a:off x="5093141" y="1656557"/>
            <a:ext cx="534987" cy="407987"/>
            <a:chOff x="877" y="1008"/>
            <a:chExt cx="2747" cy="2591"/>
          </a:xfrm>
        </p:grpSpPr>
        <p:pic>
          <p:nvPicPr>
            <p:cNvPr id="202" name="Picture 1005" descr="antenna_stylized"/>
            <p:cNvPicPr>
              <a:picLocks noChangeAspect="1"/>
            </p:cNvPicPr>
            <p:nvPr/>
          </p:nvPicPr>
          <p:blipFill>
            <a:blip r:embed="rId9"/>
            <a:stretch>
              <a:fillRect/>
            </a:stretch>
          </p:blipFill>
          <p:spPr>
            <a:xfrm>
              <a:off x="877" y="1008"/>
              <a:ext cx="2725" cy="1421"/>
            </a:xfrm>
            <a:prstGeom prst="rect">
              <a:avLst/>
            </a:prstGeom>
            <a:noFill/>
            <a:ln w="9525">
              <a:noFill/>
            </a:ln>
          </p:spPr>
        </p:pic>
        <p:pic>
          <p:nvPicPr>
            <p:cNvPr id="203" name="Picture 1006" descr="laptop_keyboard"/>
            <p:cNvPicPr>
              <a:picLocks noChangeAspect="1"/>
            </p:cNvPicPr>
            <p:nvPr/>
          </p:nvPicPr>
          <p:blipFill>
            <a:blip r:embed="rId10"/>
            <a:stretch>
              <a:fillRect/>
            </a:stretch>
          </p:blipFill>
          <p:spPr>
            <a:xfrm rot="109064" flipH="1">
              <a:off x="1009" y="2586"/>
              <a:ext cx="2245" cy="1013"/>
            </a:xfrm>
            <a:prstGeom prst="rect">
              <a:avLst/>
            </a:prstGeom>
            <a:noFill/>
            <a:ln w="9525">
              <a:noFill/>
            </a:ln>
          </p:spPr>
        </p:pic>
        <p:sp>
          <p:nvSpPr>
            <p:cNvPr id="204" name="Freeform 1007"/>
            <p:cNvSpPr/>
            <p:nvPr/>
          </p:nvSpPr>
          <p:spPr>
            <a:xfrm>
              <a:off x="1753" y="1603"/>
              <a:ext cx="1807" cy="1322"/>
            </a:xfrm>
            <a:custGeom>
              <a:avLst/>
              <a:gdLst>
                <a:gd name="txL" fmla="*/ 0 w 2982"/>
                <a:gd name="txT" fmla="*/ 0 h 2442"/>
                <a:gd name="txR" fmla="*/ 2982 w 2982"/>
                <a:gd name="txB" fmla="*/ 2442 h 2442"/>
              </a:gdLst>
              <a:ahLst/>
              <a:cxnLst>
                <a:cxn ang="0">
                  <a:pos x="1" y="0"/>
                </a:cxn>
                <a:cxn ang="0">
                  <a:pos x="0" y="1"/>
                </a:cxn>
                <a:cxn ang="0">
                  <a:pos x="6" y="2"/>
                </a:cxn>
                <a:cxn ang="0">
                  <a:pos x="7" y="1"/>
                </a:cxn>
                <a:cxn ang="0">
                  <a:pos x="1" y="0"/>
                </a:cxn>
              </a:cxnLst>
              <a:rect l="txL" t="txT" r="txR" b="txB"/>
              <a:pathLst>
                <a:path w="2982" h="2442">
                  <a:moveTo>
                    <a:pt x="540" y="0"/>
                  </a:moveTo>
                  <a:lnTo>
                    <a:pt x="0" y="1734"/>
                  </a:lnTo>
                  <a:lnTo>
                    <a:pt x="2394" y="2442"/>
                  </a:lnTo>
                  <a:lnTo>
                    <a:pt x="2982" y="318"/>
                  </a:lnTo>
                  <a:lnTo>
                    <a:pt x="540" y="0"/>
                  </a:lnTo>
                  <a:close/>
                </a:path>
              </a:pathLst>
            </a:custGeom>
            <a:solidFill>
              <a:schemeClr val="tx1">
                <a:alpha val="100000"/>
              </a:schemeClr>
            </a:solidFill>
            <a:ln w="9525" cap="flat" cmpd="sng">
              <a:solidFill>
                <a:schemeClr val="tx1">
                  <a:alpha val="100000"/>
                </a:scheme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205" name="Picture 1008" descr="screen"/>
            <p:cNvPicPr>
              <a:picLocks noChangeAspect="1"/>
            </p:cNvPicPr>
            <p:nvPr/>
          </p:nvPicPr>
          <p:blipFill>
            <a:blip r:embed="rId11"/>
            <a:stretch>
              <a:fillRect/>
            </a:stretch>
          </p:blipFill>
          <p:spPr>
            <a:xfrm>
              <a:off x="1842" y="1637"/>
              <a:ext cx="1642" cy="1203"/>
            </a:xfrm>
            <a:prstGeom prst="rect">
              <a:avLst/>
            </a:prstGeom>
            <a:noFill/>
            <a:ln w="9525">
              <a:noFill/>
            </a:ln>
          </p:spPr>
        </p:pic>
        <p:sp>
          <p:nvSpPr>
            <p:cNvPr id="206" name="Freeform 1009"/>
            <p:cNvSpPr/>
            <p:nvPr/>
          </p:nvSpPr>
          <p:spPr>
            <a:xfrm>
              <a:off x="2082" y="1564"/>
              <a:ext cx="1531" cy="246"/>
            </a:xfrm>
            <a:custGeom>
              <a:avLst/>
              <a:gdLst>
                <a:gd name="txL" fmla="*/ 0 w 2528"/>
                <a:gd name="txT" fmla="*/ 0 h 455"/>
                <a:gd name="txR" fmla="*/ 2528 w 2528"/>
                <a:gd name="txB" fmla="*/ 455 h 455"/>
              </a:gdLst>
              <a:ahLst/>
              <a:cxnLst>
                <a:cxn ang="0">
                  <a:pos x="1" y="0"/>
                </a:cxn>
                <a:cxn ang="0">
                  <a:pos x="6" y="1"/>
                </a:cxn>
                <a:cxn ang="0">
                  <a:pos x="6" y="1"/>
                </a:cxn>
                <a:cxn ang="0">
                  <a:pos x="0" y="1"/>
                </a:cxn>
                <a:cxn ang="0">
                  <a:pos x="1" y="0"/>
                </a:cxn>
              </a:cxnLst>
              <a:rect l="txL" t="txT" r="txR" b="txB"/>
              <a:pathLst>
                <a:path w="2528" h="455">
                  <a:moveTo>
                    <a:pt x="14" y="0"/>
                  </a:moveTo>
                  <a:lnTo>
                    <a:pt x="2528" y="341"/>
                  </a:lnTo>
                  <a:lnTo>
                    <a:pt x="2480" y="455"/>
                  </a:lnTo>
                  <a:lnTo>
                    <a:pt x="0" y="86"/>
                  </a:lnTo>
                  <a:lnTo>
                    <a:pt x="14" y="0"/>
                  </a:lnTo>
                  <a:close/>
                </a:path>
              </a:pathLst>
            </a:custGeom>
            <a:gradFill rotWithShape="1">
              <a:gsLst>
                <a:gs pos="0">
                  <a:srgbClr val="000099">
                    <a:alpha val="100000"/>
                  </a:srgbClr>
                </a:gs>
                <a:gs pos="100000">
                  <a:srgbClr val="EAEAEA">
                    <a:alpha val="100000"/>
                  </a:srgbClr>
                </a:gs>
              </a:gsLst>
              <a:lin ang="0" scaled="1"/>
              <a:tileRect/>
            </a:gra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7" name="Freeform 1010"/>
            <p:cNvSpPr/>
            <p:nvPr/>
          </p:nvSpPr>
          <p:spPr>
            <a:xfrm>
              <a:off x="1737" y="1562"/>
              <a:ext cx="425" cy="1024"/>
            </a:xfrm>
            <a:custGeom>
              <a:avLst/>
              <a:gdLst>
                <a:gd name="txL" fmla="*/ 0 w 702"/>
                <a:gd name="txT" fmla="*/ 0 h 1893"/>
                <a:gd name="txR" fmla="*/ 702 w 702"/>
                <a:gd name="txB" fmla="*/ 1893 h 1893"/>
              </a:gdLst>
              <a:ahLst/>
              <a:cxnLst>
                <a:cxn ang="0">
                  <a:pos x="1" y="0"/>
                </a:cxn>
                <a:cxn ang="0">
                  <a:pos x="0" y="1"/>
                </a:cxn>
                <a:cxn ang="0">
                  <a:pos x="1" y="1"/>
                </a:cxn>
                <a:cxn ang="0">
                  <a:pos x="2" y="1"/>
                </a:cxn>
                <a:cxn ang="0">
                  <a:pos x="1" y="0"/>
                </a:cxn>
              </a:cxnLst>
              <a:rect l="txL" t="txT" r="txR" b="txB"/>
              <a:pathLst>
                <a:path w="702" h="1893">
                  <a:moveTo>
                    <a:pt x="579" y="0"/>
                  </a:moveTo>
                  <a:lnTo>
                    <a:pt x="0" y="1869"/>
                  </a:lnTo>
                  <a:lnTo>
                    <a:pt x="114" y="1893"/>
                  </a:lnTo>
                  <a:lnTo>
                    <a:pt x="702" y="51"/>
                  </a:lnTo>
                  <a:lnTo>
                    <a:pt x="579" y="0"/>
                  </a:lnTo>
                  <a:close/>
                </a:path>
              </a:pathLst>
            </a:custGeom>
            <a:solidFill>
              <a:srgbClr val="000099">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8" name="Freeform 1011"/>
            <p:cNvSpPr/>
            <p:nvPr/>
          </p:nvSpPr>
          <p:spPr>
            <a:xfrm>
              <a:off x="3144" y="1745"/>
              <a:ext cx="458" cy="1182"/>
            </a:xfrm>
            <a:custGeom>
              <a:avLst/>
              <a:gdLst>
                <a:gd name="txL" fmla="*/ 0 w 756"/>
                <a:gd name="txT" fmla="*/ 0 h 2184"/>
                <a:gd name="txR" fmla="*/ 756 w 756"/>
                <a:gd name="txB" fmla="*/ 2184 h 2184"/>
              </a:gdLst>
              <a:ahLst/>
              <a:cxnLst>
                <a:cxn ang="0">
                  <a:pos x="2" y="0"/>
                </a:cxn>
                <a:cxn ang="0">
                  <a:pos x="1" y="2"/>
                </a:cxn>
                <a:cxn ang="0">
                  <a:pos x="0" y="2"/>
                </a:cxn>
                <a:cxn ang="0">
                  <a:pos x="1" y="1"/>
                </a:cxn>
                <a:cxn ang="0">
                  <a:pos x="2" y="0"/>
                </a:cxn>
              </a:cxnLst>
              <a:rect l="txL" t="txT" r="txR" b="txB"/>
              <a:pathLst>
                <a:path w="756" h="2184">
                  <a:moveTo>
                    <a:pt x="756" y="0"/>
                  </a:moveTo>
                  <a:lnTo>
                    <a:pt x="138" y="2184"/>
                  </a:lnTo>
                  <a:lnTo>
                    <a:pt x="0" y="2148"/>
                  </a:lnTo>
                  <a:lnTo>
                    <a:pt x="606" y="78"/>
                  </a:lnTo>
                  <a:lnTo>
                    <a:pt x="756" y="0"/>
                  </a:lnTo>
                  <a:close/>
                </a:path>
              </a:pathLst>
            </a:custGeom>
            <a:gradFill rotWithShape="1">
              <a:gsLst>
                <a:gs pos="0">
                  <a:srgbClr val="DDDDDD">
                    <a:alpha val="100000"/>
                  </a:srgbClr>
                </a:gs>
                <a:gs pos="100000">
                  <a:schemeClr val="bg1">
                    <a:alpha val="100000"/>
                  </a:schemeClr>
                </a:gs>
              </a:gsLst>
              <a:lin ang="5400000" scaled="1"/>
              <a:tileRect/>
            </a:gra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9" name="Freeform 1012"/>
            <p:cNvSpPr/>
            <p:nvPr/>
          </p:nvSpPr>
          <p:spPr>
            <a:xfrm>
              <a:off x="1732" y="2534"/>
              <a:ext cx="1680" cy="399"/>
            </a:xfrm>
            <a:custGeom>
              <a:avLst/>
              <a:gdLst>
                <a:gd name="txL" fmla="*/ 0 w 2773"/>
                <a:gd name="txT" fmla="*/ 0 h 738"/>
                <a:gd name="txR" fmla="*/ 2773 w 2773"/>
                <a:gd name="txB" fmla="*/ 738 h 738"/>
              </a:gdLst>
              <a:ahLst/>
              <a:cxnLst>
                <a:cxn ang="0">
                  <a:pos x="1" y="0"/>
                </a:cxn>
                <a:cxn ang="0">
                  <a:pos x="0" y="1"/>
                </a:cxn>
                <a:cxn ang="0">
                  <a:pos x="6" y="1"/>
                </a:cxn>
                <a:cxn ang="0">
                  <a:pos x="6" y="1"/>
                </a:cxn>
                <a:cxn ang="0">
                  <a:pos x="1" y="0"/>
                </a:cxn>
              </a:cxnLst>
              <a:rect l="txL" t="txT" r="txR" b="tx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alpha val="100000"/>
                  </a:srgbClr>
                </a:gs>
                <a:gs pos="100000">
                  <a:schemeClr val="bg1">
                    <a:alpha val="100000"/>
                  </a:schemeClr>
                </a:gs>
              </a:gsLst>
              <a:lin ang="0" scaled="1"/>
              <a:tileRect/>
            </a:gra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0" name="Freeform 1013"/>
            <p:cNvSpPr/>
            <p:nvPr/>
          </p:nvSpPr>
          <p:spPr>
            <a:xfrm>
              <a:off x="3195" y="1755"/>
              <a:ext cx="429" cy="1187"/>
            </a:xfrm>
            <a:custGeom>
              <a:avLst/>
              <a:gdLst>
                <a:gd name="txL" fmla="*/ 0 w 637"/>
                <a:gd name="txT" fmla="*/ 0 h 1659"/>
                <a:gd name="txR" fmla="*/ 637 w 637"/>
                <a:gd name="txB" fmla="*/ 1659 h 1659"/>
              </a:gdLst>
              <a:ahLst/>
              <a:cxnLst>
                <a:cxn ang="0">
                  <a:pos x="5" y="0"/>
                </a:cxn>
                <a:cxn ang="0">
                  <a:pos x="5" y="0"/>
                </a:cxn>
                <a:cxn ang="0">
                  <a:pos x="1" y="30"/>
                </a:cxn>
                <a:cxn ang="0">
                  <a:pos x="0" y="29"/>
                </a:cxn>
                <a:cxn ang="0">
                  <a:pos x="5" y="0"/>
                </a:cxn>
              </a:cxnLst>
              <a:rect l="txL" t="txT" r="txR" b="txB"/>
              <a:pathLst>
                <a:path w="637" h="1659">
                  <a:moveTo>
                    <a:pt x="615" y="0"/>
                  </a:moveTo>
                  <a:lnTo>
                    <a:pt x="637" y="0"/>
                  </a:lnTo>
                  <a:lnTo>
                    <a:pt x="68" y="1659"/>
                  </a:lnTo>
                  <a:lnTo>
                    <a:pt x="0" y="1647"/>
                  </a:lnTo>
                  <a:lnTo>
                    <a:pt x="615" y="0"/>
                  </a:lnTo>
                  <a:close/>
                </a:path>
              </a:pathLst>
            </a:custGeom>
            <a:solidFill>
              <a:srgbClr val="4D4D4D">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1" name="Freeform 1014"/>
            <p:cNvSpPr/>
            <p:nvPr/>
          </p:nvSpPr>
          <p:spPr>
            <a:xfrm>
              <a:off x="1734" y="2587"/>
              <a:ext cx="1494" cy="394"/>
            </a:xfrm>
            <a:custGeom>
              <a:avLst/>
              <a:gdLst>
                <a:gd name="txL" fmla="*/ 0 w 2216"/>
                <a:gd name="txT" fmla="*/ 0 h 550"/>
                <a:gd name="txR" fmla="*/ 2216 w 2216"/>
                <a:gd name="txB" fmla="*/ 550 h 550"/>
              </a:gdLst>
              <a:ahLst/>
              <a:cxnLst>
                <a:cxn ang="0">
                  <a:pos x="0" y="0"/>
                </a:cxn>
                <a:cxn ang="0">
                  <a:pos x="1" y="1"/>
                </a:cxn>
                <a:cxn ang="0">
                  <a:pos x="19" y="10"/>
                </a:cxn>
                <a:cxn ang="0">
                  <a:pos x="19" y="9"/>
                </a:cxn>
                <a:cxn ang="0">
                  <a:pos x="0" y="0"/>
                </a:cxn>
              </a:cxnLst>
              <a:rect l="txL" t="txT" r="txR" b="txB"/>
              <a:pathLst>
                <a:path w="2216" h="550">
                  <a:moveTo>
                    <a:pt x="0" y="0"/>
                  </a:moveTo>
                  <a:lnTo>
                    <a:pt x="9" y="57"/>
                  </a:lnTo>
                  <a:lnTo>
                    <a:pt x="2164" y="550"/>
                  </a:lnTo>
                  <a:lnTo>
                    <a:pt x="2216" y="496"/>
                  </a:lnTo>
                  <a:lnTo>
                    <a:pt x="0" y="0"/>
                  </a:lnTo>
                  <a:close/>
                </a:path>
              </a:pathLst>
            </a:custGeom>
            <a:gradFill rotWithShape="1">
              <a:gsLst>
                <a:gs pos="0">
                  <a:srgbClr val="000099">
                    <a:alpha val="100000"/>
                  </a:srgbClr>
                </a:gs>
                <a:gs pos="100000">
                  <a:srgbClr val="808080">
                    <a:alpha val="100000"/>
                  </a:srgbClr>
                </a:gs>
              </a:gsLst>
              <a:lin ang="0" scaled="1"/>
              <a:tileRect/>
            </a:gra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212" name="Group 1015"/>
            <p:cNvGrpSpPr/>
            <p:nvPr/>
          </p:nvGrpSpPr>
          <p:grpSpPr>
            <a:xfrm>
              <a:off x="1709" y="3008"/>
              <a:ext cx="507" cy="234"/>
              <a:chOff x="1740" y="2642"/>
              <a:chExt cx="752" cy="327"/>
            </a:xfrm>
          </p:grpSpPr>
          <p:sp>
            <p:nvSpPr>
              <p:cNvPr id="219" name="Freeform 1016"/>
              <p:cNvSpPr/>
              <p:nvPr/>
            </p:nvSpPr>
            <p:spPr>
              <a:xfrm>
                <a:off x="1740" y="2642"/>
                <a:ext cx="752" cy="327"/>
              </a:xfrm>
              <a:custGeom>
                <a:avLst/>
                <a:gdLst>
                  <a:gd name="txL" fmla="*/ 0 w 752"/>
                  <a:gd name="txT" fmla="*/ 0 h 327"/>
                  <a:gd name="txR" fmla="*/ 752 w 752"/>
                  <a:gd name="txB" fmla="*/ 327 h 327"/>
                </a:gdLst>
                <a:ahLst/>
                <a:cxnLst>
                  <a:cxn ang="0">
                    <a:pos x="293" y="0"/>
                  </a:cxn>
                  <a:cxn ang="0">
                    <a:pos x="752" y="124"/>
                  </a:cxn>
                  <a:cxn ang="0">
                    <a:pos x="470" y="327"/>
                  </a:cxn>
                  <a:cxn ang="0">
                    <a:pos x="0" y="183"/>
                  </a:cxn>
                  <a:cxn ang="0">
                    <a:pos x="293" y="0"/>
                  </a:cxn>
                </a:cxnLst>
                <a:rect l="txL" t="txT" r="txR" b="txB"/>
                <a:pathLst>
                  <a:path w="752" h="327">
                    <a:moveTo>
                      <a:pt x="293" y="0"/>
                    </a:moveTo>
                    <a:lnTo>
                      <a:pt x="752" y="124"/>
                    </a:lnTo>
                    <a:lnTo>
                      <a:pt x="470" y="327"/>
                    </a:lnTo>
                    <a:lnTo>
                      <a:pt x="0" y="183"/>
                    </a:lnTo>
                    <a:lnTo>
                      <a:pt x="293" y="0"/>
                    </a:lnTo>
                    <a:close/>
                  </a:path>
                </a:pathLst>
              </a:custGeom>
              <a:solidFill>
                <a:srgbClr val="000099">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0" name="Freeform 1017"/>
              <p:cNvSpPr/>
              <p:nvPr/>
            </p:nvSpPr>
            <p:spPr>
              <a:xfrm>
                <a:off x="1754" y="2649"/>
                <a:ext cx="726" cy="311"/>
              </a:xfrm>
              <a:custGeom>
                <a:avLst/>
                <a:gdLst>
                  <a:gd name="txL" fmla="*/ 0 w 726"/>
                  <a:gd name="txT" fmla="*/ 0 h 311"/>
                  <a:gd name="txR" fmla="*/ 726 w 726"/>
                  <a:gd name="txB" fmla="*/ 311 h 311"/>
                </a:gdLst>
                <a:ahLst/>
                <a:cxnLst>
                  <a:cxn ang="0">
                    <a:pos x="282" y="0"/>
                  </a:cxn>
                  <a:cxn ang="0">
                    <a:pos x="726" y="119"/>
                  </a:cxn>
                  <a:cxn ang="0">
                    <a:pos x="457" y="311"/>
                  </a:cxn>
                  <a:cxn ang="0">
                    <a:pos x="0" y="173"/>
                  </a:cxn>
                  <a:cxn ang="0">
                    <a:pos x="282" y="0"/>
                  </a:cxn>
                </a:cxnLst>
                <a:rect l="txL" t="txT" r="txR" b="txB"/>
                <a:pathLst>
                  <a:path w="726" h="311">
                    <a:moveTo>
                      <a:pt x="282" y="0"/>
                    </a:moveTo>
                    <a:lnTo>
                      <a:pt x="726" y="119"/>
                    </a:lnTo>
                    <a:lnTo>
                      <a:pt x="457" y="311"/>
                    </a:lnTo>
                    <a:lnTo>
                      <a:pt x="0" y="173"/>
                    </a:lnTo>
                    <a:lnTo>
                      <a:pt x="282" y="0"/>
                    </a:lnTo>
                    <a:close/>
                  </a:path>
                </a:pathLst>
              </a:custGeom>
              <a:gradFill rotWithShape="1">
                <a:gsLst>
                  <a:gs pos="0">
                    <a:srgbClr val="4D4D4D">
                      <a:alpha val="100000"/>
                    </a:srgbClr>
                  </a:gs>
                  <a:gs pos="100000">
                    <a:srgbClr val="DDDDDD">
                      <a:alpha val="100000"/>
                    </a:srgbClr>
                  </a:gs>
                </a:gsLst>
                <a:lin ang="18900000" scaled="1"/>
                <a:tileRect/>
              </a:gra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1" name="Freeform 1018"/>
              <p:cNvSpPr/>
              <p:nvPr/>
            </p:nvSpPr>
            <p:spPr>
              <a:xfrm>
                <a:off x="1808" y="2770"/>
                <a:ext cx="258" cy="100"/>
              </a:xfrm>
              <a:custGeom>
                <a:avLst/>
                <a:gdLst>
                  <a:gd name="txL" fmla="*/ 0 w 258"/>
                  <a:gd name="txT" fmla="*/ 0 h 100"/>
                  <a:gd name="txR" fmla="*/ 258 w 258"/>
                  <a:gd name="txB" fmla="*/ 100 h 100"/>
                </a:gdLst>
                <a:ahLst/>
                <a:cxnLst>
                  <a:cxn ang="0">
                    <a:pos x="0" y="44"/>
                  </a:cxn>
                  <a:cxn ang="0">
                    <a:pos x="75" y="0"/>
                  </a:cxn>
                  <a:cxn ang="0">
                    <a:pos x="258" y="50"/>
                  </a:cxn>
                  <a:cxn ang="0">
                    <a:pos x="183" y="100"/>
                  </a:cxn>
                  <a:cxn ang="0">
                    <a:pos x="0" y="44"/>
                  </a:cxn>
                </a:cxnLst>
                <a:rect l="txL" t="txT" r="txR" b="txB"/>
                <a:pathLst>
                  <a:path w="258" h="100">
                    <a:moveTo>
                      <a:pt x="0" y="44"/>
                    </a:moveTo>
                    <a:lnTo>
                      <a:pt x="75" y="0"/>
                    </a:lnTo>
                    <a:lnTo>
                      <a:pt x="258" y="50"/>
                    </a:lnTo>
                    <a:lnTo>
                      <a:pt x="183" y="100"/>
                    </a:lnTo>
                    <a:lnTo>
                      <a:pt x="0" y="44"/>
                    </a:lnTo>
                    <a:close/>
                  </a:path>
                </a:pathLst>
              </a:custGeom>
              <a:solidFill>
                <a:schemeClr val="accent1">
                  <a:alpha val="100000"/>
                </a:scheme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2" name="Freeform 1019"/>
              <p:cNvSpPr/>
              <p:nvPr/>
            </p:nvSpPr>
            <p:spPr>
              <a:xfrm>
                <a:off x="1799" y="2816"/>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3" name="Freeform 1020"/>
              <p:cNvSpPr/>
              <p:nvPr/>
            </p:nvSpPr>
            <p:spPr>
              <a:xfrm>
                <a:off x="2020" y="2834"/>
                <a:ext cx="258" cy="102"/>
              </a:xfrm>
              <a:custGeom>
                <a:avLst/>
                <a:gdLst>
                  <a:gd name="txL" fmla="*/ 0 w 258"/>
                  <a:gd name="txT" fmla="*/ 0 h 102"/>
                  <a:gd name="txR" fmla="*/ 258 w 258"/>
                  <a:gd name="txB" fmla="*/ 102 h 102"/>
                </a:gdLst>
                <a:ahLst/>
                <a:cxnLst>
                  <a:cxn ang="0">
                    <a:pos x="0" y="46"/>
                  </a:cxn>
                  <a:cxn ang="0">
                    <a:pos x="71" y="0"/>
                  </a:cxn>
                  <a:cxn ang="0">
                    <a:pos x="258" y="52"/>
                  </a:cxn>
                  <a:cxn ang="0">
                    <a:pos x="183" y="102"/>
                  </a:cxn>
                  <a:cxn ang="0">
                    <a:pos x="0" y="46"/>
                  </a:cxn>
                </a:cxnLst>
                <a:rect l="txL" t="txT" r="txR" b="txB"/>
                <a:pathLst>
                  <a:path w="258" h="102">
                    <a:moveTo>
                      <a:pt x="0" y="46"/>
                    </a:moveTo>
                    <a:lnTo>
                      <a:pt x="71" y="0"/>
                    </a:lnTo>
                    <a:lnTo>
                      <a:pt x="258" y="52"/>
                    </a:lnTo>
                    <a:lnTo>
                      <a:pt x="183" y="102"/>
                    </a:lnTo>
                    <a:lnTo>
                      <a:pt x="0" y="46"/>
                    </a:lnTo>
                    <a:close/>
                  </a:path>
                </a:pathLst>
              </a:custGeom>
              <a:solidFill>
                <a:schemeClr val="accent1">
                  <a:alpha val="100000"/>
                </a:scheme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4" name="Freeform 1021"/>
              <p:cNvSpPr/>
              <p:nvPr/>
            </p:nvSpPr>
            <p:spPr>
              <a:xfrm>
                <a:off x="2011" y="2882"/>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13" name="Freeform 1022"/>
            <p:cNvSpPr/>
            <p:nvPr/>
          </p:nvSpPr>
          <p:spPr>
            <a:xfrm>
              <a:off x="2577" y="3043"/>
              <a:ext cx="614" cy="514"/>
            </a:xfrm>
            <a:custGeom>
              <a:avLst/>
              <a:gdLst>
                <a:gd name="txL" fmla="*/ 0 w 990"/>
                <a:gd name="txT" fmla="*/ 0 h 792"/>
                <a:gd name="txR" fmla="*/ 990 w 990"/>
                <a:gd name="txB" fmla="*/ 792 h 792"/>
              </a:gdLst>
              <a:ahLst/>
              <a:cxnLst>
                <a:cxn ang="0">
                  <a:pos x="1" y="4"/>
                </a:cxn>
                <a:cxn ang="0">
                  <a:pos x="4" y="0"/>
                </a:cxn>
                <a:cxn ang="0">
                  <a:pos x="4" y="1"/>
                </a:cxn>
                <a:cxn ang="0">
                  <a:pos x="0" y="4"/>
                </a:cxn>
                <a:cxn ang="0">
                  <a:pos x="1" y="4"/>
                </a:cxn>
              </a:cxnLst>
              <a:rect l="txL" t="txT" r="txR" b="txB"/>
              <a:pathLst>
                <a:path w="990" h="792">
                  <a:moveTo>
                    <a:pt x="3" y="738"/>
                  </a:moveTo>
                  <a:lnTo>
                    <a:pt x="990" y="0"/>
                  </a:lnTo>
                  <a:lnTo>
                    <a:pt x="987" y="60"/>
                  </a:lnTo>
                  <a:lnTo>
                    <a:pt x="0" y="792"/>
                  </a:lnTo>
                  <a:lnTo>
                    <a:pt x="3" y="738"/>
                  </a:lnTo>
                  <a:close/>
                </a:path>
              </a:pathLst>
            </a:custGeom>
            <a:solidFill>
              <a:srgbClr val="000099">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4" name="Freeform 1023"/>
            <p:cNvSpPr/>
            <p:nvPr/>
          </p:nvSpPr>
          <p:spPr>
            <a:xfrm>
              <a:off x="1010" y="3084"/>
              <a:ext cx="1571" cy="469"/>
            </a:xfrm>
            <a:custGeom>
              <a:avLst/>
              <a:gdLst>
                <a:gd name="txL" fmla="*/ 0 w 2532"/>
                <a:gd name="txT" fmla="*/ 0 h 723"/>
                <a:gd name="txR" fmla="*/ 2532 w 2532"/>
                <a:gd name="txB" fmla="*/ 723 h 723"/>
              </a:gdLst>
              <a:ahLst/>
              <a:cxnLst>
                <a:cxn ang="0">
                  <a:pos x="1" y="0"/>
                </a:cxn>
                <a:cxn ang="0">
                  <a:pos x="1" y="0"/>
                </a:cxn>
                <a:cxn ang="0">
                  <a:pos x="9" y="4"/>
                </a:cxn>
                <a:cxn ang="0">
                  <a:pos x="9" y="4"/>
                </a:cxn>
                <a:cxn ang="0">
                  <a:pos x="0" y="1"/>
                </a:cxn>
                <a:cxn ang="0">
                  <a:pos x="1"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5" name="Freeform 1024"/>
            <p:cNvSpPr/>
            <p:nvPr/>
          </p:nvSpPr>
          <p:spPr>
            <a:xfrm>
              <a:off x="1011" y="2998"/>
              <a:ext cx="17" cy="95"/>
            </a:xfrm>
            <a:custGeom>
              <a:avLst/>
              <a:gdLst>
                <a:gd name="txL" fmla="*/ 0 w 26"/>
                <a:gd name="txT" fmla="*/ 0 h 147"/>
                <a:gd name="txR" fmla="*/ 26 w 26"/>
                <a:gd name="txB" fmla="*/ 147 h 147"/>
              </a:gdLst>
              <a:ahLst/>
              <a:cxnLst>
                <a:cxn ang="0">
                  <a:pos x="1" y="1"/>
                </a:cxn>
                <a:cxn ang="0">
                  <a:pos x="1" y="1"/>
                </a:cxn>
                <a:cxn ang="0">
                  <a:pos x="0" y="1"/>
                </a:cxn>
                <a:cxn ang="0">
                  <a:pos x="1" y="0"/>
                </a:cxn>
                <a:cxn ang="0">
                  <a:pos x="1" y="1"/>
                </a:cxn>
              </a:cxnLst>
              <a:rect l="txL" t="txT" r="txR" b="txB"/>
              <a:pathLst>
                <a:path w="26" h="147">
                  <a:moveTo>
                    <a:pt x="26" y="10"/>
                  </a:moveTo>
                  <a:lnTo>
                    <a:pt x="23" y="147"/>
                  </a:lnTo>
                  <a:lnTo>
                    <a:pt x="0" y="144"/>
                  </a:lnTo>
                  <a:lnTo>
                    <a:pt x="3" y="0"/>
                  </a:lnTo>
                  <a:lnTo>
                    <a:pt x="26" y="10"/>
                  </a:lnTo>
                  <a:close/>
                </a:path>
              </a:pathLst>
            </a:custGeom>
            <a:solidFill>
              <a:srgbClr val="000099">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6" name="Freeform 1025"/>
            <p:cNvSpPr/>
            <p:nvPr/>
          </p:nvSpPr>
          <p:spPr>
            <a:xfrm>
              <a:off x="1012" y="2611"/>
              <a:ext cx="730" cy="393"/>
            </a:xfrm>
            <a:custGeom>
              <a:avLst/>
              <a:gdLst>
                <a:gd name="txL" fmla="*/ 0 w 1176"/>
                <a:gd name="txT" fmla="*/ 0 h 606"/>
                <a:gd name="txR" fmla="*/ 1176 w 1176"/>
                <a:gd name="txB" fmla="*/ 606 h 606"/>
              </a:gdLst>
              <a:ahLst/>
              <a:cxnLst>
                <a:cxn ang="0">
                  <a:pos x="4" y="0"/>
                </a:cxn>
                <a:cxn ang="0">
                  <a:pos x="0" y="3"/>
                </a:cxn>
                <a:cxn ang="0">
                  <a:pos x="1" y="3"/>
                </a:cxn>
                <a:cxn ang="0">
                  <a:pos x="4" y="1"/>
                </a:cxn>
                <a:cxn ang="0">
                  <a:pos x="4" y="0"/>
                </a:cxn>
              </a:cxnLst>
              <a:rect l="txL" t="txT" r="txR" b="txB"/>
              <a:pathLst>
                <a:path w="1176" h="606">
                  <a:moveTo>
                    <a:pt x="1170" y="0"/>
                  </a:moveTo>
                  <a:lnTo>
                    <a:pt x="0" y="597"/>
                  </a:lnTo>
                  <a:lnTo>
                    <a:pt x="30" y="606"/>
                  </a:lnTo>
                  <a:lnTo>
                    <a:pt x="1176" y="18"/>
                  </a:lnTo>
                  <a:lnTo>
                    <a:pt x="1170" y="0"/>
                  </a:lnTo>
                  <a:close/>
                </a:path>
              </a:pathLst>
            </a:custGeom>
            <a:solidFill>
              <a:srgbClr val="000099">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7" name="Freeform 1026"/>
            <p:cNvSpPr/>
            <p:nvPr/>
          </p:nvSpPr>
          <p:spPr>
            <a:xfrm>
              <a:off x="1061" y="3018"/>
              <a:ext cx="1490" cy="451"/>
            </a:xfrm>
            <a:custGeom>
              <a:avLst/>
              <a:gdLst>
                <a:gd name="txL" fmla="*/ 0 w 2532"/>
                <a:gd name="txT" fmla="*/ 0 h 723"/>
                <a:gd name="txR" fmla="*/ 2532 w 2532"/>
                <a:gd name="txB" fmla="*/ 723 h 723"/>
              </a:gdLst>
              <a:ahLst/>
              <a:cxnLst>
                <a:cxn ang="0">
                  <a:pos x="1" y="0"/>
                </a:cxn>
                <a:cxn ang="0">
                  <a:pos x="1" y="0"/>
                </a:cxn>
                <a:cxn ang="0">
                  <a:pos x="4" y="2"/>
                </a:cxn>
                <a:cxn ang="0">
                  <a:pos x="4" y="2"/>
                </a:cxn>
                <a:cxn ang="0">
                  <a:pos x="0" y="1"/>
                </a:cxn>
                <a:cxn ang="0">
                  <a:pos x="1"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8" name="Freeform 1027"/>
            <p:cNvSpPr/>
            <p:nvPr/>
          </p:nvSpPr>
          <p:spPr>
            <a:xfrm flipV="1">
              <a:off x="2549" y="2986"/>
              <a:ext cx="608" cy="467"/>
            </a:xfrm>
            <a:custGeom>
              <a:avLst/>
              <a:gdLst>
                <a:gd name="txL" fmla="*/ 0 w 2532"/>
                <a:gd name="txT" fmla="*/ 0 h 723"/>
                <a:gd name="txR" fmla="*/ 2532 w 2532"/>
                <a:gd name="txB" fmla="*/ 723 h 723"/>
              </a:gdLst>
              <a:ahLst/>
              <a:cxnLst>
                <a:cxn ang="0">
                  <a:pos x="0" y="0"/>
                </a:cxn>
                <a:cxn ang="0">
                  <a:pos x="0" y="0"/>
                </a:cxn>
                <a:cxn ang="0">
                  <a:pos x="0" y="4"/>
                </a:cxn>
                <a:cxn ang="0">
                  <a:pos x="0" y="4"/>
                </a:cxn>
                <a:cxn ang="0">
                  <a:pos x="0" y="1"/>
                </a:cxn>
                <a:cxn ang="0">
                  <a:pos x="0"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pic>
        <p:nvPicPr>
          <p:cNvPr id="81" name="Picture 1030" descr="laptop_keyboard"/>
          <p:cNvPicPr>
            <a:picLocks noChangeAspect="1"/>
          </p:cNvPicPr>
          <p:nvPr/>
        </p:nvPicPr>
        <p:blipFill>
          <a:blip r:embed="rId12"/>
          <a:stretch>
            <a:fillRect/>
          </a:stretch>
        </p:blipFill>
        <p:spPr>
          <a:xfrm rot="109064" flipH="1">
            <a:off x="6688579" y="5349082"/>
            <a:ext cx="388937" cy="158750"/>
          </a:xfrm>
          <a:prstGeom prst="rect">
            <a:avLst/>
          </a:prstGeom>
          <a:noFill/>
          <a:ln w="9525">
            <a:noFill/>
          </a:ln>
        </p:spPr>
      </p:pic>
      <p:sp>
        <p:nvSpPr>
          <p:cNvPr id="82" name="Freeform 1031"/>
          <p:cNvSpPr/>
          <p:nvPr/>
        </p:nvSpPr>
        <p:spPr>
          <a:xfrm>
            <a:off x="6817166" y="5193507"/>
            <a:ext cx="312738" cy="207962"/>
          </a:xfrm>
          <a:custGeom>
            <a:avLst/>
            <a:gdLst>
              <a:gd name="txL" fmla="*/ 0 w 2982"/>
              <a:gd name="txT" fmla="*/ 0 h 2442"/>
              <a:gd name="txR" fmla="*/ 2982 w 2982"/>
              <a:gd name="txB" fmla="*/ 2442 h 2442"/>
            </a:gdLst>
            <a:ahLst/>
            <a:cxnLst>
              <a:cxn ang="0">
                <a:pos x="2147483647" y="0"/>
              </a:cxn>
              <a:cxn ang="0">
                <a:pos x="0" y="2147483647"/>
              </a:cxn>
              <a:cxn ang="0">
                <a:pos x="2147483647" y="2147483647"/>
              </a:cxn>
              <a:cxn ang="0">
                <a:pos x="2147483647" y="2147483647"/>
              </a:cxn>
              <a:cxn ang="0">
                <a:pos x="2147483647" y="0"/>
              </a:cxn>
            </a:cxnLst>
            <a:rect l="txL" t="txT" r="txR" b="txB"/>
            <a:pathLst>
              <a:path w="2982" h="2442">
                <a:moveTo>
                  <a:pt x="540" y="0"/>
                </a:moveTo>
                <a:lnTo>
                  <a:pt x="0" y="1734"/>
                </a:lnTo>
                <a:lnTo>
                  <a:pt x="2394" y="2442"/>
                </a:lnTo>
                <a:lnTo>
                  <a:pt x="2982" y="318"/>
                </a:lnTo>
                <a:lnTo>
                  <a:pt x="540" y="0"/>
                </a:lnTo>
                <a:close/>
              </a:path>
            </a:pathLst>
          </a:custGeom>
          <a:solidFill>
            <a:schemeClr val="tx1">
              <a:alpha val="100000"/>
            </a:schemeClr>
          </a:solidFill>
          <a:ln w="9525" cap="flat" cmpd="sng">
            <a:solidFill>
              <a:schemeClr val="tx1">
                <a:alpha val="100000"/>
              </a:scheme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83" name="Picture 1032" descr="screen"/>
          <p:cNvPicPr>
            <a:picLocks noChangeAspect="1"/>
          </p:cNvPicPr>
          <p:nvPr/>
        </p:nvPicPr>
        <p:blipFill>
          <a:blip r:embed="rId13"/>
          <a:stretch>
            <a:fillRect/>
          </a:stretch>
        </p:blipFill>
        <p:spPr>
          <a:xfrm>
            <a:off x="6833041" y="5198269"/>
            <a:ext cx="284163" cy="190500"/>
          </a:xfrm>
          <a:prstGeom prst="rect">
            <a:avLst/>
          </a:prstGeom>
          <a:noFill/>
          <a:ln w="9525">
            <a:noFill/>
          </a:ln>
        </p:spPr>
      </p:pic>
      <p:sp>
        <p:nvSpPr>
          <p:cNvPr id="84" name="Freeform 1033"/>
          <p:cNvSpPr/>
          <p:nvPr/>
        </p:nvSpPr>
        <p:spPr>
          <a:xfrm>
            <a:off x="6874316" y="5187157"/>
            <a:ext cx="265113" cy="39687"/>
          </a:xfrm>
          <a:custGeom>
            <a:avLst/>
            <a:gdLst>
              <a:gd name="txL" fmla="*/ 0 w 2528"/>
              <a:gd name="txT" fmla="*/ 0 h 455"/>
              <a:gd name="txR" fmla="*/ 2528 w 2528"/>
              <a:gd name="txB" fmla="*/ 455 h 455"/>
            </a:gdLst>
            <a:ahLst/>
            <a:cxnLst>
              <a:cxn ang="0">
                <a:pos x="2147483647" y="0"/>
              </a:cxn>
              <a:cxn ang="0">
                <a:pos x="2147483647" y="2147483647"/>
              </a:cxn>
              <a:cxn ang="0">
                <a:pos x="2147483647" y="2147483647"/>
              </a:cxn>
              <a:cxn ang="0">
                <a:pos x="0" y="2147483647"/>
              </a:cxn>
              <a:cxn ang="0">
                <a:pos x="2147483647" y="0"/>
              </a:cxn>
            </a:cxnLst>
            <a:rect l="txL" t="txT" r="txR" b="txB"/>
            <a:pathLst>
              <a:path w="2528" h="455">
                <a:moveTo>
                  <a:pt x="14" y="0"/>
                </a:moveTo>
                <a:lnTo>
                  <a:pt x="2528" y="341"/>
                </a:lnTo>
                <a:lnTo>
                  <a:pt x="2480" y="455"/>
                </a:lnTo>
                <a:lnTo>
                  <a:pt x="0" y="86"/>
                </a:lnTo>
                <a:lnTo>
                  <a:pt x="14" y="0"/>
                </a:lnTo>
                <a:close/>
              </a:path>
            </a:pathLst>
          </a:custGeom>
          <a:gradFill rotWithShape="1">
            <a:gsLst>
              <a:gs pos="0">
                <a:srgbClr val="000099">
                  <a:alpha val="100000"/>
                </a:srgbClr>
              </a:gs>
              <a:gs pos="100000">
                <a:srgbClr val="EAEAEA">
                  <a:alpha val="100000"/>
                </a:srgbClr>
              </a:gs>
            </a:gsLst>
            <a:lin ang="0" scaled="1"/>
            <a:tileRect/>
          </a:gra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5" name="Freeform 1034"/>
          <p:cNvSpPr/>
          <p:nvPr/>
        </p:nvSpPr>
        <p:spPr>
          <a:xfrm>
            <a:off x="6815579" y="5187157"/>
            <a:ext cx="73025" cy="161925"/>
          </a:xfrm>
          <a:custGeom>
            <a:avLst/>
            <a:gdLst>
              <a:gd name="txL" fmla="*/ 0 w 702"/>
              <a:gd name="txT" fmla="*/ 0 h 1893"/>
              <a:gd name="txR" fmla="*/ 702 w 702"/>
              <a:gd name="txB" fmla="*/ 1893 h 1893"/>
            </a:gdLst>
            <a:ahLst/>
            <a:cxnLst>
              <a:cxn ang="0">
                <a:pos x="2147483647" y="0"/>
              </a:cxn>
              <a:cxn ang="0">
                <a:pos x="0" y="2147483647"/>
              </a:cxn>
              <a:cxn ang="0">
                <a:pos x="2147483647" y="2147483647"/>
              </a:cxn>
              <a:cxn ang="0">
                <a:pos x="2147483647" y="2147483647"/>
              </a:cxn>
              <a:cxn ang="0">
                <a:pos x="2147483647" y="0"/>
              </a:cxn>
            </a:cxnLst>
            <a:rect l="txL" t="txT" r="txR" b="txB"/>
            <a:pathLst>
              <a:path w="702" h="1893">
                <a:moveTo>
                  <a:pt x="579" y="0"/>
                </a:moveTo>
                <a:lnTo>
                  <a:pt x="0" y="1869"/>
                </a:lnTo>
                <a:lnTo>
                  <a:pt x="114" y="1893"/>
                </a:lnTo>
                <a:lnTo>
                  <a:pt x="702" y="51"/>
                </a:lnTo>
                <a:lnTo>
                  <a:pt x="579" y="0"/>
                </a:lnTo>
                <a:close/>
              </a:path>
            </a:pathLst>
          </a:custGeom>
          <a:solidFill>
            <a:srgbClr val="000099">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6" name="Freeform 1035"/>
          <p:cNvSpPr/>
          <p:nvPr/>
        </p:nvSpPr>
        <p:spPr>
          <a:xfrm>
            <a:off x="7058466" y="5215732"/>
            <a:ext cx="79375" cy="185737"/>
          </a:xfrm>
          <a:custGeom>
            <a:avLst/>
            <a:gdLst>
              <a:gd name="txL" fmla="*/ 0 w 756"/>
              <a:gd name="txT" fmla="*/ 0 h 2184"/>
              <a:gd name="txR" fmla="*/ 756 w 756"/>
              <a:gd name="txB" fmla="*/ 2184 h 2184"/>
            </a:gdLst>
            <a:ahLst/>
            <a:cxnLst>
              <a:cxn ang="0">
                <a:pos x="2147483647" y="0"/>
              </a:cxn>
              <a:cxn ang="0">
                <a:pos x="2147483647" y="2147483647"/>
              </a:cxn>
              <a:cxn ang="0">
                <a:pos x="0" y="2147483647"/>
              </a:cxn>
              <a:cxn ang="0">
                <a:pos x="2147483647" y="2147483647"/>
              </a:cxn>
              <a:cxn ang="0">
                <a:pos x="2147483647" y="0"/>
              </a:cxn>
            </a:cxnLst>
            <a:rect l="txL" t="txT" r="txR" b="txB"/>
            <a:pathLst>
              <a:path w="756" h="2184">
                <a:moveTo>
                  <a:pt x="756" y="0"/>
                </a:moveTo>
                <a:lnTo>
                  <a:pt x="138" y="2184"/>
                </a:lnTo>
                <a:lnTo>
                  <a:pt x="0" y="2148"/>
                </a:lnTo>
                <a:lnTo>
                  <a:pt x="606" y="78"/>
                </a:lnTo>
                <a:lnTo>
                  <a:pt x="756" y="0"/>
                </a:lnTo>
                <a:close/>
              </a:path>
            </a:pathLst>
          </a:custGeom>
          <a:gradFill rotWithShape="1">
            <a:gsLst>
              <a:gs pos="0">
                <a:srgbClr val="DDDDDD">
                  <a:alpha val="100000"/>
                </a:srgbClr>
              </a:gs>
              <a:gs pos="100000">
                <a:schemeClr val="bg1">
                  <a:alpha val="100000"/>
                </a:schemeClr>
              </a:gs>
            </a:gsLst>
            <a:lin ang="5400000" scaled="1"/>
            <a:tileRect/>
          </a:gra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7" name="Freeform 1036"/>
          <p:cNvSpPr/>
          <p:nvPr/>
        </p:nvSpPr>
        <p:spPr>
          <a:xfrm>
            <a:off x="6813991" y="5339557"/>
            <a:ext cx="290513" cy="63500"/>
          </a:xfrm>
          <a:custGeom>
            <a:avLst/>
            <a:gdLst>
              <a:gd name="txL" fmla="*/ 0 w 2773"/>
              <a:gd name="txT" fmla="*/ 0 h 738"/>
              <a:gd name="txR" fmla="*/ 2773 w 2773"/>
              <a:gd name="txB" fmla="*/ 738 h 738"/>
            </a:gdLst>
            <a:ahLst/>
            <a:cxnLst>
              <a:cxn ang="0">
                <a:pos x="2147483647" y="0"/>
              </a:cxn>
              <a:cxn ang="0">
                <a:pos x="0" y="2147483647"/>
              </a:cxn>
              <a:cxn ang="0">
                <a:pos x="2147483647" y="2147483647"/>
              </a:cxn>
              <a:cxn ang="0">
                <a:pos x="2147483647" y="2147483647"/>
              </a:cxn>
              <a:cxn ang="0">
                <a:pos x="2147483647" y="0"/>
              </a:cxn>
            </a:cxnLst>
            <a:rect l="txL" t="txT" r="txR" b="tx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alpha val="100000"/>
                </a:srgbClr>
              </a:gs>
              <a:gs pos="100000">
                <a:schemeClr val="bg1">
                  <a:alpha val="100000"/>
                </a:schemeClr>
              </a:gs>
            </a:gsLst>
            <a:lin ang="0" scaled="1"/>
            <a:tileRect/>
          </a:gra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8" name="Freeform 1037"/>
          <p:cNvSpPr/>
          <p:nvPr/>
        </p:nvSpPr>
        <p:spPr>
          <a:xfrm>
            <a:off x="7066404" y="5217319"/>
            <a:ext cx="74612" cy="187325"/>
          </a:xfrm>
          <a:custGeom>
            <a:avLst/>
            <a:gdLst>
              <a:gd name="txL" fmla="*/ 0 w 637"/>
              <a:gd name="txT" fmla="*/ 0 h 1659"/>
              <a:gd name="txR" fmla="*/ 637 w 637"/>
              <a:gd name="txB" fmla="*/ 1659 h 1659"/>
            </a:gdLst>
            <a:ahLst/>
            <a:cxnLst>
              <a:cxn ang="0">
                <a:pos x="2147483647" y="0"/>
              </a:cxn>
              <a:cxn ang="0">
                <a:pos x="2147483647" y="0"/>
              </a:cxn>
              <a:cxn ang="0">
                <a:pos x="2147483647" y="2147483647"/>
              </a:cxn>
              <a:cxn ang="0">
                <a:pos x="0" y="2147483647"/>
              </a:cxn>
              <a:cxn ang="0">
                <a:pos x="2147483647" y="0"/>
              </a:cxn>
            </a:cxnLst>
            <a:rect l="txL" t="txT" r="txR" b="txB"/>
            <a:pathLst>
              <a:path w="637" h="1659">
                <a:moveTo>
                  <a:pt x="615" y="0"/>
                </a:moveTo>
                <a:lnTo>
                  <a:pt x="637" y="0"/>
                </a:lnTo>
                <a:lnTo>
                  <a:pt x="68" y="1659"/>
                </a:lnTo>
                <a:lnTo>
                  <a:pt x="0" y="1647"/>
                </a:lnTo>
                <a:lnTo>
                  <a:pt x="615" y="0"/>
                </a:lnTo>
                <a:close/>
              </a:path>
            </a:pathLst>
          </a:custGeom>
          <a:solidFill>
            <a:srgbClr val="4D4D4D">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9" name="Freeform 1038"/>
          <p:cNvSpPr/>
          <p:nvPr/>
        </p:nvSpPr>
        <p:spPr>
          <a:xfrm>
            <a:off x="6813991" y="5349082"/>
            <a:ext cx="258763" cy="61912"/>
          </a:xfrm>
          <a:custGeom>
            <a:avLst/>
            <a:gdLst>
              <a:gd name="txL" fmla="*/ 0 w 2216"/>
              <a:gd name="txT" fmla="*/ 0 h 550"/>
              <a:gd name="txR" fmla="*/ 2216 w 2216"/>
              <a:gd name="txB" fmla="*/ 550 h 550"/>
            </a:gdLst>
            <a:ahLst/>
            <a:cxnLst>
              <a:cxn ang="0">
                <a:pos x="0" y="0"/>
              </a:cxn>
              <a:cxn ang="0">
                <a:pos x="2147483647" y="2147483647"/>
              </a:cxn>
              <a:cxn ang="0">
                <a:pos x="2147483647" y="2147483647"/>
              </a:cxn>
              <a:cxn ang="0">
                <a:pos x="2147483647" y="2147483647"/>
              </a:cxn>
              <a:cxn ang="0">
                <a:pos x="0" y="0"/>
              </a:cxn>
            </a:cxnLst>
            <a:rect l="txL" t="txT" r="txR" b="txB"/>
            <a:pathLst>
              <a:path w="2216" h="550">
                <a:moveTo>
                  <a:pt x="0" y="0"/>
                </a:moveTo>
                <a:lnTo>
                  <a:pt x="9" y="57"/>
                </a:lnTo>
                <a:lnTo>
                  <a:pt x="2164" y="550"/>
                </a:lnTo>
                <a:lnTo>
                  <a:pt x="2216" y="496"/>
                </a:lnTo>
                <a:lnTo>
                  <a:pt x="0" y="0"/>
                </a:lnTo>
                <a:close/>
              </a:path>
            </a:pathLst>
          </a:custGeom>
          <a:gradFill rotWithShape="1">
            <a:gsLst>
              <a:gs pos="0">
                <a:srgbClr val="000099">
                  <a:alpha val="100000"/>
                </a:srgbClr>
              </a:gs>
              <a:gs pos="100000">
                <a:srgbClr val="808080">
                  <a:alpha val="100000"/>
                </a:srgbClr>
              </a:gs>
            </a:gsLst>
            <a:lin ang="0" scaled="1"/>
            <a:tileRect/>
          </a:gra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90" name="Group 1039"/>
          <p:cNvGrpSpPr/>
          <p:nvPr/>
        </p:nvGrpSpPr>
        <p:grpSpPr>
          <a:xfrm>
            <a:off x="6810816" y="5414169"/>
            <a:ext cx="87313" cy="38100"/>
            <a:chOff x="1740" y="2642"/>
            <a:chExt cx="752" cy="327"/>
          </a:xfrm>
        </p:grpSpPr>
        <p:sp>
          <p:nvSpPr>
            <p:cNvPr id="196" name="Freeform 1040"/>
            <p:cNvSpPr/>
            <p:nvPr/>
          </p:nvSpPr>
          <p:spPr>
            <a:xfrm>
              <a:off x="1740" y="2642"/>
              <a:ext cx="752" cy="327"/>
            </a:xfrm>
            <a:custGeom>
              <a:avLst/>
              <a:gdLst>
                <a:gd name="txL" fmla="*/ 0 w 752"/>
                <a:gd name="txT" fmla="*/ 0 h 327"/>
                <a:gd name="txR" fmla="*/ 752 w 752"/>
                <a:gd name="txB" fmla="*/ 327 h 327"/>
              </a:gdLst>
              <a:ahLst/>
              <a:cxnLst>
                <a:cxn ang="0">
                  <a:pos x="293" y="0"/>
                </a:cxn>
                <a:cxn ang="0">
                  <a:pos x="752" y="124"/>
                </a:cxn>
                <a:cxn ang="0">
                  <a:pos x="470" y="327"/>
                </a:cxn>
                <a:cxn ang="0">
                  <a:pos x="0" y="183"/>
                </a:cxn>
                <a:cxn ang="0">
                  <a:pos x="293" y="0"/>
                </a:cxn>
              </a:cxnLst>
              <a:rect l="txL" t="txT" r="txR" b="txB"/>
              <a:pathLst>
                <a:path w="752" h="327">
                  <a:moveTo>
                    <a:pt x="293" y="0"/>
                  </a:moveTo>
                  <a:lnTo>
                    <a:pt x="752" y="124"/>
                  </a:lnTo>
                  <a:lnTo>
                    <a:pt x="470" y="327"/>
                  </a:lnTo>
                  <a:lnTo>
                    <a:pt x="0" y="183"/>
                  </a:lnTo>
                  <a:lnTo>
                    <a:pt x="293" y="0"/>
                  </a:lnTo>
                  <a:close/>
                </a:path>
              </a:pathLst>
            </a:custGeom>
            <a:solidFill>
              <a:srgbClr val="000099">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7" name="Freeform 1041"/>
            <p:cNvSpPr/>
            <p:nvPr/>
          </p:nvSpPr>
          <p:spPr>
            <a:xfrm>
              <a:off x="1754" y="2649"/>
              <a:ext cx="726" cy="311"/>
            </a:xfrm>
            <a:custGeom>
              <a:avLst/>
              <a:gdLst>
                <a:gd name="txL" fmla="*/ 0 w 726"/>
                <a:gd name="txT" fmla="*/ 0 h 311"/>
                <a:gd name="txR" fmla="*/ 726 w 726"/>
                <a:gd name="txB" fmla="*/ 311 h 311"/>
              </a:gdLst>
              <a:ahLst/>
              <a:cxnLst>
                <a:cxn ang="0">
                  <a:pos x="282" y="0"/>
                </a:cxn>
                <a:cxn ang="0">
                  <a:pos x="726" y="119"/>
                </a:cxn>
                <a:cxn ang="0">
                  <a:pos x="457" y="311"/>
                </a:cxn>
                <a:cxn ang="0">
                  <a:pos x="0" y="173"/>
                </a:cxn>
                <a:cxn ang="0">
                  <a:pos x="282" y="0"/>
                </a:cxn>
              </a:cxnLst>
              <a:rect l="txL" t="txT" r="txR" b="txB"/>
              <a:pathLst>
                <a:path w="726" h="311">
                  <a:moveTo>
                    <a:pt x="282" y="0"/>
                  </a:moveTo>
                  <a:lnTo>
                    <a:pt x="726" y="119"/>
                  </a:lnTo>
                  <a:lnTo>
                    <a:pt x="457" y="311"/>
                  </a:lnTo>
                  <a:lnTo>
                    <a:pt x="0" y="173"/>
                  </a:lnTo>
                  <a:lnTo>
                    <a:pt x="282" y="0"/>
                  </a:lnTo>
                  <a:close/>
                </a:path>
              </a:pathLst>
            </a:custGeom>
            <a:gradFill rotWithShape="1">
              <a:gsLst>
                <a:gs pos="0">
                  <a:srgbClr val="4D4D4D">
                    <a:alpha val="100000"/>
                  </a:srgbClr>
                </a:gs>
                <a:gs pos="100000">
                  <a:srgbClr val="DDDDDD">
                    <a:alpha val="100000"/>
                  </a:srgbClr>
                </a:gs>
              </a:gsLst>
              <a:lin ang="18900000" scaled="1"/>
              <a:tileRect/>
            </a:gra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8" name="Freeform 1042"/>
            <p:cNvSpPr/>
            <p:nvPr/>
          </p:nvSpPr>
          <p:spPr>
            <a:xfrm>
              <a:off x="1808" y="2770"/>
              <a:ext cx="258" cy="100"/>
            </a:xfrm>
            <a:custGeom>
              <a:avLst/>
              <a:gdLst>
                <a:gd name="txL" fmla="*/ 0 w 258"/>
                <a:gd name="txT" fmla="*/ 0 h 100"/>
                <a:gd name="txR" fmla="*/ 258 w 258"/>
                <a:gd name="txB" fmla="*/ 100 h 100"/>
              </a:gdLst>
              <a:ahLst/>
              <a:cxnLst>
                <a:cxn ang="0">
                  <a:pos x="0" y="44"/>
                </a:cxn>
                <a:cxn ang="0">
                  <a:pos x="75" y="0"/>
                </a:cxn>
                <a:cxn ang="0">
                  <a:pos x="258" y="50"/>
                </a:cxn>
                <a:cxn ang="0">
                  <a:pos x="183" y="100"/>
                </a:cxn>
                <a:cxn ang="0">
                  <a:pos x="0" y="44"/>
                </a:cxn>
              </a:cxnLst>
              <a:rect l="txL" t="txT" r="txR" b="txB"/>
              <a:pathLst>
                <a:path w="258" h="100">
                  <a:moveTo>
                    <a:pt x="0" y="44"/>
                  </a:moveTo>
                  <a:lnTo>
                    <a:pt x="75" y="0"/>
                  </a:lnTo>
                  <a:lnTo>
                    <a:pt x="258" y="50"/>
                  </a:lnTo>
                  <a:lnTo>
                    <a:pt x="183" y="100"/>
                  </a:lnTo>
                  <a:lnTo>
                    <a:pt x="0" y="44"/>
                  </a:lnTo>
                  <a:close/>
                </a:path>
              </a:pathLst>
            </a:custGeom>
            <a:solidFill>
              <a:schemeClr val="accent1">
                <a:alpha val="100000"/>
              </a:scheme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9" name="Freeform 1043"/>
            <p:cNvSpPr/>
            <p:nvPr/>
          </p:nvSpPr>
          <p:spPr>
            <a:xfrm>
              <a:off x="1799" y="2816"/>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0" name="Freeform 1044"/>
            <p:cNvSpPr/>
            <p:nvPr/>
          </p:nvSpPr>
          <p:spPr>
            <a:xfrm>
              <a:off x="2020" y="2834"/>
              <a:ext cx="258" cy="102"/>
            </a:xfrm>
            <a:custGeom>
              <a:avLst/>
              <a:gdLst>
                <a:gd name="txL" fmla="*/ 0 w 258"/>
                <a:gd name="txT" fmla="*/ 0 h 102"/>
                <a:gd name="txR" fmla="*/ 258 w 258"/>
                <a:gd name="txB" fmla="*/ 102 h 102"/>
              </a:gdLst>
              <a:ahLst/>
              <a:cxnLst>
                <a:cxn ang="0">
                  <a:pos x="0" y="46"/>
                </a:cxn>
                <a:cxn ang="0">
                  <a:pos x="71" y="0"/>
                </a:cxn>
                <a:cxn ang="0">
                  <a:pos x="258" y="52"/>
                </a:cxn>
                <a:cxn ang="0">
                  <a:pos x="183" y="102"/>
                </a:cxn>
                <a:cxn ang="0">
                  <a:pos x="0" y="46"/>
                </a:cxn>
              </a:cxnLst>
              <a:rect l="txL" t="txT" r="txR" b="txB"/>
              <a:pathLst>
                <a:path w="258" h="102">
                  <a:moveTo>
                    <a:pt x="0" y="46"/>
                  </a:moveTo>
                  <a:lnTo>
                    <a:pt x="71" y="0"/>
                  </a:lnTo>
                  <a:lnTo>
                    <a:pt x="258" y="52"/>
                  </a:lnTo>
                  <a:lnTo>
                    <a:pt x="183" y="102"/>
                  </a:lnTo>
                  <a:lnTo>
                    <a:pt x="0" y="46"/>
                  </a:lnTo>
                  <a:close/>
                </a:path>
              </a:pathLst>
            </a:custGeom>
            <a:solidFill>
              <a:schemeClr val="accent1">
                <a:alpha val="100000"/>
              </a:scheme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1" name="Freeform 1045"/>
            <p:cNvSpPr/>
            <p:nvPr/>
          </p:nvSpPr>
          <p:spPr>
            <a:xfrm>
              <a:off x="2011" y="2882"/>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91" name="Freeform 1046"/>
          <p:cNvSpPr/>
          <p:nvPr/>
        </p:nvSpPr>
        <p:spPr>
          <a:xfrm>
            <a:off x="6960041" y="5420519"/>
            <a:ext cx="106363" cy="80963"/>
          </a:xfrm>
          <a:custGeom>
            <a:avLst/>
            <a:gdLst>
              <a:gd name="txL" fmla="*/ 0 w 990"/>
              <a:gd name="txT" fmla="*/ 0 h 792"/>
              <a:gd name="txR" fmla="*/ 990 w 990"/>
              <a:gd name="txB" fmla="*/ 792 h 792"/>
            </a:gdLst>
            <a:ahLst/>
            <a:cxnLst>
              <a:cxn ang="0">
                <a:pos x="2147483647" y="2147483647"/>
              </a:cxn>
              <a:cxn ang="0">
                <a:pos x="2147483647" y="0"/>
              </a:cxn>
              <a:cxn ang="0">
                <a:pos x="2147483647" y="2147483647"/>
              </a:cxn>
              <a:cxn ang="0">
                <a:pos x="0" y="2147483647"/>
              </a:cxn>
              <a:cxn ang="0">
                <a:pos x="2147483647" y="2147483647"/>
              </a:cxn>
            </a:cxnLst>
            <a:rect l="txL" t="txT" r="txR" b="txB"/>
            <a:pathLst>
              <a:path w="990" h="792">
                <a:moveTo>
                  <a:pt x="3" y="738"/>
                </a:moveTo>
                <a:lnTo>
                  <a:pt x="990" y="0"/>
                </a:lnTo>
                <a:lnTo>
                  <a:pt x="987" y="60"/>
                </a:lnTo>
                <a:lnTo>
                  <a:pt x="0" y="792"/>
                </a:lnTo>
                <a:lnTo>
                  <a:pt x="3" y="738"/>
                </a:lnTo>
                <a:close/>
              </a:path>
            </a:pathLst>
          </a:custGeom>
          <a:solidFill>
            <a:srgbClr val="000099">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2" name="Freeform 1047"/>
          <p:cNvSpPr/>
          <p:nvPr/>
        </p:nvSpPr>
        <p:spPr>
          <a:xfrm>
            <a:off x="6688579" y="5426869"/>
            <a:ext cx="271462" cy="73025"/>
          </a:xfrm>
          <a:custGeom>
            <a:avLst/>
            <a:gdLst>
              <a:gd name="txL" fmla="*/ 0 w 2532"/>
              <a:gd name="txT" fmla="*/ 0 h 723"/>
              <a:gd name="txR" fmla="*/ 2532 w 2532"/>
              <a:gd name="txB" fmla="*/ 723 h 723"/>
            </a:gdLst>
            <a:ahLst/>
            <a:cxnLst>
              <a:cxn ang="0">
                <a:pos x="2147483647" y="0"/>
              </a:cxn>
              <a:cxn ang="0">
                <a:pos x="2147483647" y="0"/>
              </a:cxn>
              <a:cxn ang="0">
                <a:pos x="2147483647" y="2147483647"/>
              </a:cxn>
              <a:cxn ang="0">
                <a:pos x="2147483647" y="2147483647"/>
              </a:cxn>
              <a:cxn ang="0">
                <a:pos x="0" y="2147483647"/>
              </a:cxn>
              <a:cxn ang="0">
                <a:pos x="2147483647"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3" name="Freeform 1048"/>
          <p:cNvSpPr/>
          <p:nvPr/>
        </p:nvSpPr>
        <p:spPr>
          <a:xfrm>
            <a:off x="6690166" y="5412582"/>
            <a:ext cx="1588" cy="15875"/>
          </a:xfrm>
          <a:custGeom>
            <a:avLst/>
            <a:gdLst>
              <a:gd name="txL" fmla="*/ 0 w 26"/>
              <a:gd name="txT" fmla="*/ 0 h 147"/>
              <a:gd name="txR" fmla="*/ 26 w 26"/>
              <a:gd name="txB" fmla="*/ 147 h 147"/>
            </a:gdLst>
            <a:ahLst/>
            <a:cxnLst>
              <a:cxn ang="0">
                <a:pos x="2147483647" y="2147483647"/>
              </a:cxn>
              <a:cxn ang="0">
                <a:pos x="2147483647" y="2147483647"/>
              </a:cxn>
              <a:cxn ang="0">
                <a:pos x="0" y="2147483647"/>
              </a:cxn>
              <a:cxn ang="0">
                <a:pos x="2147483647" y="0"/>
              </a:cxn>
              <a:cxn ang="0">
                <a:pos x="2147483647" y="2147483647"/>
              </a:cxn>
            </a:cxnLst>
            <a:rect l="txL" t="txT" r="txR" b="txB"/>
            <a:pathLst>
              <a:path w="26" h="147">
                <a:moveTo>
                  <a:pt x="26" y="10"/>
                </a:moveTo>
                <a:lnTo>
                  <a:pt x="23" y="147"/>
                </a:lnTo>
                <a:lnTo>
                  <a:pt x="0" y="144"/>
                </a:lnTo>
                <a:lnTo>
                  <a:pt x="3" y="0"/>
                </a:lnTo>
                <a:lnTo>
                  <a:pt x="26" y="10"/>
                </a:lnTo>
                <a:close/>
              </a:path>
            </a:pathLst>
          </a:custGeom>
          <a:solidFill>
            <a:srgbClr val="000099">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4" name="Freeform 1049"/>
          <p:cNvSpPr/>
          <p:nvPr/>
        </p:nvSpPr>
        <p:spPr>
          <a:xfrm>
            <a:off x="6690166" y="5352257"/>
            <a:ext cx="125413" cy="61912"/>
          </a:xfrm>
          <a:custGeom>
            <a:avLst/>
            <a:gdLst>
              <a:gd name="txL" fmla="*/ 0 w 1176"/>
              <a:gd name="txT" fmla="*/ 0 h 606"/>
              <a:gd name="txR" fmla="*/ 1176 w 1176"/>
              <a:gd name="txB" fmla="*/ 606 h 606"/>
            </a:gdLst>
            <a:ahLst/>
            <a:cxnLst>
              <a:cxn ang="0">
                <a:pos x="2147483647" y="0"/>
              </a:cxn>
              <a:cxn ang="0">
                <a:pos x="0" y="2147483647"/>
              </a:cxn>
              <a:cxn ang="0">
                <a:pos x="2147483647" y="2147483647"/>
              </a:cxn>
              <a:cxn ang="0">
                <a:pos x="2147483647" y="2147483647"/>
              </a:cxn>
              <a:cxn ang="0">
                <a:pos x="2147483647" y="0"/>
              </a:cxn>
            </a:cxnLst>
            <a:rect l="txL" t="txT" r="txR" b="txB"/>
            <a:pathLst>
              <a:path w="1176" h="606">
                <a:moveTo>
                  <a:pt x="1170" y="0"/>
                </a:moveTo>
                <a:lnTo>
                  <a:pt x="0" y="597"/>
                </a:lnTo>
                <a:lnTo>
                  <a:pt x="30" y="606"/>
                </a:lnTo>
                <a:lnTo>
                  <a:pt x="1176" y="18"/>
                </a:lnTo>
                <a:lnTo>
                  <a:pt x="1170" y="0"/>
                </a:lnTo>
                <a:close/>
              </a:path>
            </a:pathLst>
          </a:custGeom>
          <a:solidFill>
            <a:srgbClr val="000099">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5" name="Freeform 1050"/>
          <p:cNvSpPr/>
          <p:nvPr/>
        </p:nvSpPr>
        <p:spPr>
          <a:xfrm>
            <a:off x="6698104" y="5415757"/>
            <a:ext cx="257175" cy="71437"/>
          </a:xfrm>
          <a:custGeom>
            <a:avLst/>
            <a:gdLst>
              <a:gd name="txL" fmla="*/ 0 w 2532"/>
              <a:gd name="txT" fmla="*/ 0 h 723"/>
              <a:gd name="txR" fmla="*/ 2532 w 2532"/>
              <a:gd name="txB" fmla="*/ 723 h 723"/>
            </a:gdLst>
            <a:ahLst/>
            <a:cxnLst>
              <a:cxn ang="0">
                <a:pos x="2147483647" y="0"/>
              </a:cxn>
              <a:cxn ang="0">
                <a:pos x="2147483647" y="0"/>
              </a:cxn>
              <a:cxn ang="0">
                <a:pos x="2147483647" y="2147483647"/>
              </a:cxn>
              <a:cxn ang="0">
                <a:pos x="2147483647" y="2147483647"/>
              </a:cxn>
              <a:cxn ang="0">
                <a:pos x="0" y="2147483647"/>
              </a:cxn>
              <a:cxn ang="0">
                <a:pos x="2147483647"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6" name="Freeform 1051"/>
          <p:cNvSpPr/>
          <p:nvPr/>
        </p:nvSpPr>
        <p:spPr>
          <a:xfrm flipV="1">
            <a:off x="6955279" y="5410994"/>
            <a:ext cx="104775" cy="74613"/>
          </a:xfrm>
          <a:custGeom>
            <a:avLst/>
            <a:gdLst>
              <a:gd name="txL" fmla="*/ 0 w 2532"/>
              <a:gd name="txT" fmla="*/ 0 h 723"/>
              <a:gd name="txR" fmla="*/ 2532 w 2532"/>
              <a:gd name="txB" fmla="*/ 723 h 723"/>
            </a:gdLst>
            <a:ahLst/>
            <a:cxnLst>
              <a:cxn ang="0">
                <a:pos x="2147483647" y="0"/>
              </a:cxn>
              <a:cxn ang="0">
                <a:pos x="2147483647" y="0"/>
              </a:cxn>
              <a:cxn ang="0">
                <a:pos x="2147483647" y="2147483647"/>
              </a:cxn>
              <a:cxn ang="0">
                <a:pos x="2147483647" y="2147483647"/>
              </a:cxn>
              <a:cxn ang="0">
                <a:pos x="0" y="2147483647"/>
              </a:cxn>
              <a:cxn ang="0">
                <a:pos x="2147483647"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97" name="Picture 1054" descr="laptop_keyboard"/>
          <p:cNvPicPr>
            <a:picLocks noChangeAspect="1"/>
          </p:cNvPicPr>
          <p:nvPr/>
        </p:nvPicPr>
        <p:blipFill>
          <a:blip r:embed="rId14"/>
          <a:stretch>
            <a:fillRect/>
          </a:stretch>
        </p:blipFill>
        <p:spPr>
          <a:xfrm rot="109064" flipH="1">
            <a:off x="5372541" y="2904332"/>
            <a:ext cx="363538" cy="158750"/>
          </a:xfrm>
          <a:prstGeom prst="rect">
            <a:avLst/>
          </a:prstGeom>
          <a:noFill/>
          <a:ln w="9525">
            <a:noFill/>
          </a:ln>
        </p:spPr>
      </p:pic>
      <p:sp>
        <p:nvSpPr>
          <p:cNvPr id="98" name="Freeform 1055"/>
          <p:cNvSpPr/>
          <p:nvPr/>
        </p:nvSpPr>
        <p:spPr>
          <a:xfrm>
            <a:off x="5493191" y="2748757"/>
            <a:ext cx="292100" cy="207962"/>
          </a:xfrm>
          <a:custGeom>
            <a:avLst/>
            <a:gdLst>
              <a:gd name="txL" fmla="*/ 0 w 2982"/>
              <a:gd name="txT" fmla="*/ 0 h 2442"/>
              <a:gd name="txR" fmla="*/ 2982 w 2982"/>
              <a:gd name="txB" fmla="*/ 2442 h 2442"/>
            </a:gdLst>
            <a:ahLst/>
            <a:cxnLst>
              <a:cxn ang="0">
                <a:pos x="2147483647" y="0"/>
              </a:cxn>
              <a:cxn ang="0">
                <a:pos x="0" y="2147483647"/>
              </a:cxn>
              <a:cxn ang="0">
                <a:pos x="2147483647" y="2147483647"/>
              </a:cxn>
              <a:cxn ang="0">
                <a:pos x="2147483647" y="2147483647"/>
              </a:cxn>
              <a:cxn ang="0">
                <a:pos x="2147483647" y="0"/>
              </a:cxn>
            </a:cxnLst>
            <a:rect l="txL" t="txT" r="txR" b="txB"/>
            <a:pathLst>
              <a:path w="2982" h="2442">
                <a:moveTo>
                  <a:pt x="540" y="0"/>
                </a:moveTo>
                <a:lnTo>
                  <a:pt x="0" y="1734"/>
                </a:lnTo>
                <a:lnTo>
                  <a:pt x="2394" y="2442"/>
                </a:lnTo>
                <a:lnTo>
                  <a:pt x="2982" y="318"/>
                </a:lnTo>
                <a:lnTo>
                  <a:pt x="540" y="0"/>
                </a:lnTo>
                <a:close/>
              </a:path>
            </a:pathLst>
          </a:custGeom>
          <a:solidFill>
            <a:schemeClr val="tx1">
              <a:alpha val="100000"/>
            </a:schemeClr>
          </a:solidFill>
          <a:ln w="9525" cap="flat" cmpd="sng">
            <a:solidFill>
              <a:schemeClr val="tx1">
                <a:alpha val="100000"/>
              </a:scheme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99" name="Picture 1056" descr="screen"/>
          <p:cNvPicPr>
            <a:picLocks noChangeAspect="1"/>
          </p:cNvPicPr>
          <p:nvPr/>
        </p:nvPicPr>
        <p:blipFill>
          <a:blip r:embed="rId15"/>
          <a:stretch>
            <a:fillRect/>
          </a:stretch>
        </p:blipFill>
        <p:spPr>
          <a:xfrm>
            <a:off x="5507479" y="2753519"/>
            <a:ext cx="266700" cy="190500"/>
          </a:xfrm>
          <a:prstGeom prst="rect">
            <a:avLst/>
          </a:prstGeom>
          <a:noFill/>
          <a:ln w="9525">
            <a:noFill/>
          </a:ln>
        </p:spPr>
      </p:pic>
      <p:sp>
        <p:nvSpPr>
          <p:cNvPr id="100" name="Freeform 1057"/>
          <p:cNvSpPr/>
          <p:nvPr/>
        </p:nvSpPr>
        <p:spPr>
          <a:xfrm>
            <a:off x="5547166" y="2742407"/>
            <a:ext cx="247650" cy="39687"/>
          </a:xfrm>
          <a:custGeom>
            <a:avLst/>
            <a:gdLst>
              <a:gd name="txL" fmla="*/ 0 w 2528"/>
              <a:gd name="txT" fmla="*/ 0 h 455"/>
              <a:gd name="txR" fmla="*/ 2528 w 2528"/>
              <a:gd name="txB" fmla="*/ 455 h 455"/>
            </a:gdLst>
            <a:ahLst/>
            <a:cxnLst>
              <a:cxn ang="0">
                <a:pos x="2147483647" y="0"/>
              </a:cxn>
              <a:cxn ang="0">
                <a:pos x="2147483647" y="2147483647"/>
              </a:cxn>
              <a:cxn ang="0">
                <a:pos x="2147483647" y="2147483647"/>
              </a:cxn>
              <a:cxn ang="0">
                <a:pos x="0" y="2147483647"/>
              </a:cxn>
              <a:cxn ang="0">
                <a:pos x="2147483647" y="0"/>
              </a:cxn>
            </a:cxnLst>
            <a:rect l="txL" t="txT" r="txR" b="txB"/>
            <a:pathLst>
              <a:path w="2528" h="455">
                <a:moveTo>
                  <a:pt x="14" y="0"/>
                </a:moveTo>
                <a:lnTo>
                  <a:pt x="2528" y="341"/>
                </a:lnTo>
                <a:lnTo>
                  <a:pt x="2480" y="455"/>
                </a:lnTo>
                <a:lnTo>
                  <a:pt x="0" y="86"/>
                </a:lnTo>
                <a:lnTo>
                  <a:pt x="14" y="0"/>
                </a:lnTo>
                <a:close/>
              </a:path>
            </a:pathLst>
          </a:custGeom>
          <a:gradFill rotWithShape="1">
            <a:gsLst>
              <a:gs pos="0">
                <a:srgbClr val="000099">
                  <a:alpha val="100000"/>
                </a:srgbClr>
              </a:gs>
              <a:gs pos="100000">
                <a:srgbClr val="EAEAEA">
                  <a:alpha val="100000"/>
                </a:srgbClr>
              </a:gs>
            </a:gsLst>
            <a:lin ang="0" scaled="1"/>
            <a:tileRect/>
          </a:gra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1" name="Freeform 1058"/>
          <p:cNvSpPr/>
          <p:nvPr/>
        </p:nvSpPr>
        <p:spPr>
          <a:xfrm>
            <a:off x="5491604" y="2742407"/>
            <a:ext cx="68262" cy="161925"/>
          </a:xfrm>
          <a:custGeom>
            <a:avLst/>
            <a:gdLst>
              <a:gd name="txL" fmla="*/ 0 w 702"/>
              <a:gd name="txT" fmla="*/ 0 h 1893"/>
              <a:gd name="txR" fmla="*/ 702 w 702"/>
              <a:gd name="txB" fmla="*/ 1893 h 1893"/>
            </a:gdLst>
            <a:ahLst/>
            <a:cxnLst>
              <a:cxn ang="0">
                <a:pos x="2147483647" y="0"/>
              </a:cxn>
              <a:cxn ang="0">
                <a:pos x="0" y="2147483647"/>
              </a:cxn>
              <a:cxn ang="0">
                <a:pos x="2147483647" y="2147483647"/>
              </a:cxn>
              <a:cxn ang="0">
                <a:pos x="2147483647" y="2147483647"/>
              </a:cxn>
              <a:cxn ang="0">
                <a:pos x="2147483647" y="0"/>
              </a:cxn>
            </a:cxnLst>
            <a:rect l="txL" t="txT" r="txR" b="txB"/>
            <a:pathLst>
              <a:path w="702" h="1893">
                <a:moveTo>
                  <a:pt x="579" y="0"/>
                </a:moveTo>
                <a:lnTo>
                  <a:pt x="0" y="1869"/>
                </a:lnTo>
                <a:lnTo>
                  <a:pt x="114" y="1893"/>
                </a:lnTo>
                <a:lnTo>
                  <a:pt x="702" y="51"/>
                </a:lnTo>
                <a:lnTo>
                  <a:pt x="579" y="0"/>
                </a:lnTo>
                <a:close/>
              </a:path>
            </a:pathLst>
          </a:custGeom>
          <a:solidFill>
            <a:srgbClr val="000099">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2" name="Freeform 1059"/>
          <p:cNvSpPr/>
          <p:nvPr/>
        </p:nvSpPr>
        <p:spPr>
          <a:xfrm>
            <a:off x="5718616" y="2770982"/>
            <a:ext cx="74613" cy="185737"/>
          </a:xfrm>
          <a:custGeom>
            <a:avLst/>
            <a:gdLst>
              <a:gd name="txL" fmla="*/ 0 w 756"/>
              <a:gd name="txT" fmla="*/ 0 h 2184"/>
              <a:gd name="txR" fmla="*/ 756 w 756"/>
              <a:gd name="txB" fmla="*/ 2184 h 2184"/>
            </a:gdLst>
            <a:ahLst/>
            <a:cxnLst>
              <a:cxn ang="0">
                <a:pos x="2147483647" y="0"/>
              </a:cxn>
              <a:cxn ang="0">
                <a:pos x="2147483647" y="2147483647"/>
              </a:cxn>
              <a:cxn ang="0">
                <a:pos x="0" y="2147483647"/>
              </a:cxn>
              <a:cxn ang="0">
                <a:pos x="2147483647" y="2147483647"/>
              </a:cxn>
              <a:cxn ang="0">
                <a:pos x="2147483647" y="0"/>
              </a:cxn>
            </a:cxnLst>
            <a:rect l="txL" t="txT" r="txR" b="txB"/>
            <a:pathLst>
              <a:path w="756" h="2184">
                <a:moveTo>
                  <a:pt x="756" y="0"/>
                </a:moveTo>
                <a:lnTo>
                  <a:pt x="138" y="2184"/>
                </a:lnTo>
                <a:lnTo>
                  <a:pt x="0" y="2148"/>
                </a:lnTo>
                <a:lnTo>
                  <a:pt x="606" y="78"/>
                </a:lnTo>
                <a:lnTo>
                  <a:pt x="756" y="0"/>
                </a:lnTo>
                <a:close/>
              </a:path>
            </a:pathLst>
          </a:custGeom>
          <a:gradFill rotWithShape="1">
            <a:gsLst>
              <a:gs pos="0">
                <a:srgbClr val="DDDDDD">
                  <a:alpha val="100000"/>
                </a:srgbClr>
              </a:gs>
              <a:gs pos="100000">
                <a:schemeClr val="bg1">
                  <a:alpha val="100000"/>
                </a:schemeClr>
              </a:gs>
            </a:gsLst>
            <a:lin ang="5400000" scaled="1"/>
            <a:tileRect/>
          </a:gra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3" name="Freeform 1060"/>
          <p:cNvSpPr/>
          <p:nvPr/>
        </p:nvSpPr>
        <p:spPr>
          <a:xfrm>
            <a:off x="5490016" y="2894807"/>
            <a:ext cx="271463" cy="63500"/>
          </a:xfrm>
          <a:custGeom>
            <a:avLst/>
            <a:gdLst>
              <a:gd name="txL" fmla="*/ 0 w 2773"/>
              <a:gd name="txT" fmla="*/ 0 h 738"/>
              <a:gd name="txR" fmla="*/ 2773 w 2773"/>
              <a:gd name="txB" fmla="*/ 738 h 738"/>
            </a:gdLst>
            <a:ahLst/>
            <a:cxnLst>
              <a:cxn ang="0">
                <a:pos x="2147483647" y="0"/>
              </a:cxn>
              <a:cxn ang="0">
                <a:pos x="0" y="2147483647"/>
              </a:cxn>
              <a:cxn ang="0">
                <a:pos x="2147483647" y="2147483647"/>
              </a:cxn>
              <a:cxn ang="0">
                <a:pos x="2147483647" y="2147483647"/>
              </a:cxn>
              <a:cxn ang="0">
                <a:pos x="2147483647" y="0"/>
              </a:cxn>
            </a:cxnLst>
            <a:rect l="txL" t="txT" r="txR" b="tx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alpha val="100000"/>
                </a:srgbClr>
              </a:gs>
              <a:gs pos="100000">
                <a:schemeClr val="bg1">
                  <a:alpha val="100000"/>
                </a:schemeClr>
              </a:gs>
            </a:gsLst>
            <a:lin ang="0" scaled="1"/>
            <a:tileRect/>
          </a:gra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4" name="Freeform 1061"/>
          <p:cNvSpPr/>
          <p:nvPr/>
        </p:nvSpPr>
        <p:spPr>
          <a:xfrm>
            <a:off x="5726554" y="2772569"/>
            <a:ext cx="69850" cy="187325"/>
          </a:xfrm>
          <a:custGeom>
            <a:avLst/>
            <a:gdLst>
              <a:gd name="txL" fmla="*/ 0 w 637"/>
              <a:gd name="txT" fmla="*/ 0 h 1659"/>
              <a:gd name="txR" fmla="*/ 637 w 637"/>
              <a:gd name="txB" fmla="*/ 1659 h 1659"/>
            </a:gdLst>
            <a:ahLst/>
            <a:cxnLst>
              <a:cxn ang="0">
                <a:pos x="2147483647" y="0"/>
              </a:cxn>
              <a:cxn ang="0">
                <a:pos x="2147483647" y="0"/>
              </a:cxn>
              <a:cxn ang="0">
                <a:pos x="2147483647" y="2147483647"/>
              </a:cxn>
              <a:cxn ang="0">
                <a:pos x="0" y="2147483647"/>
              </a:cxn>
              <a:cxn ang="0">
                <a:pos x="2147483647" y="0"/>
              </a:cxn>
            </a:cxnLst>
            <a:rect l="txL" t="txT" r="txR" b="txB"/>
            <a:pathLst>
              <a:path w="637" h="1659">
                <a:moveTo>
                  <a:pt x="615" y="0"/>
                </a:moveTo>
                <a:lnTo>
                  <a:pt x="637" y="0"/>
                </a:lnTo>
                <a:lnTo>
                  <a:pt x="68" y="1659"/>
                </a:lnTo>
                <a:lnTo>
                  <a:pt x="0" y="1647"/>
                </a:lnTo>
                <a:lnTo>
                  <a:pt x="615" y="0"/>
                </a:lnTo>
                <a:close/>
              </a:path>
            </a:pathLst>
          </a:custGeom>
          <a:solidFill>
            <a:srgbClr val="4D4D4D">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5" name="Freeform 1062"/>
          <p:cNvSpPr/>
          <p:nvPr/>
        </p:nvSpPr>
        <p:spPr>
          <a:xfrm>
            <a:off x="5490016" y="2904332"/>
            <a:ext cx="242888" cy="61912"/>
          </a:xfrm>
          <a:custGeom>
            <a:avLst/>
            <a:gdLst>
              <a:gd name="txL" fmla="*/ 0 w 2216"/>
              <a:gd name="txT" fmla="*/ 0 h 550"/>
              <a:gd name="txR" fmla="*/ 2216 w 2216"/>
              <a:gd name="txB" fmla="*/ 550 h 550"/>
            </a:gdLst>
            <a:ahLst/>
            <a:cxnLst>
              <a:cxn ang="0">
                <a:pos x="0" y="0"/>
              </a:cxn>
              <a:cxn ang="0">
                <a:pos x="2147483647" y="2147483647"/>
              </a:cxn>
              <a:cxn ang="0">
                <a:pos x="2147483647" y="2147483647"/>
              </a:cxn>
              <a:cxn ang="0">
                <a:pos x="2147483647" y="2147483647"/>
              </a:cxn>
              <a:cxn ang="0">
                <a:pos x="0" y="0"/>
              </a:cxn>
            </a:cxnLst>
            <a:rect l="txL" t="txT" r="txR" b="txB"/>
            <a:pathLst>
              <a:path w="2216" h="550">
                <a:moveTo>
                  <a:pt x="0" y="0"/>
                </a:moveTo>
                <a:lnTo>
                  <a:pt x="9" y="57"/>
                </a:lnTo>
                <a:lnTo>
                  <a:pt x="2164" y="550"/>
                </a:lnTo>
                <a:lnTo>
                  <a:pt x="2216" y="496"/>
                </a:lnTo>
                <a:lnTo>
                  <a:pt x="0" y="0"/>
                </a:lnTo>
                <a:close/>
              </a:path>
            </a:pathLst>
          </a:custGeom>
          <a:gradFill rotWithShape="1">
            <a:gsLst>
              <a:gs pos="0">
                <a:srgbClr val="000099">
                  <a:alpha val="100000"/>
                </a:srgbClr>
              </a:gs>
              <a:gs pos="100000">
                <a:srgbClr val="808080">
                  <a:alpha val="100000"/>
                </a:srgbClr>
              </a:gs>
            </a:gsLst>
            <a:lin ang="0" scaled="1"/>
            <a:tileRect/>
          </a:gra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106" name="Group 1063"/>
          <p:cNvGrpSpPr/>
          <p:nvPr/>
        </p:nvGrpSpPr>
        <p:grpSpPr>
          <a:xfrm>
            <a:off x="5486841" y="2969419"/>
            <a:ext cx="80963" cy="38100"/>
            <a:chOff x="1740" y="2642"/>
            <a:chExt cx="752" cy="327"/>
          </a:xfrm>
        </p:grpSpPr>
        <p:sp>
          <p:nvSpPr>
            <p:cNvPr id="190" name="Freeform 1064"/>
            <p:cNvSpPr/>
            <p:nvPr/>
          </p:nvSpPr>
          <p:spPr>
            <a:xfrm>
              <a:off x="1740" y="2642"/>
              <a:ext cx="752" cy="327"/>
            </a:xfrm>
            <a:custGeom>
              <a:avLst/>
              <a:gdLst>
                <a:gd name="txL" fmla="*/ 0 w 752"/>
                <a:gd name="txT" fmla="*/ 0 h 327"/>
                <a:gd name="txR" fmla="*/ 752 w 752"/>
                <a:gd name="txB" fmla="*/ 327 h 327"/>
              </a:gdLst>
              <a:ahLst/>
              <a:cxnLst>
                <a:cxn ang="0">
                  <a:pos x="293" y="0"/>
                </a:cxn>
                <a:cxn ang="0">
                  <a:pos x="752" y="124"/>
                </a:cxn>
                <a:cxn ang="0">
                  <a:pos x="470" y="327"/>
                </a:cxn>
                <a:cxn ang="0">
                  <a:pos x="0" y="183"/>
                </a:cxn>
                <a:cxn ang="0">
                  <a:pos x="293" y="0"/>
                </a:cxn>
              </a:cxnLst>
              <a:rect l="txL" t="txT" r="txR" b="txB"/>
              <a:pathLst>
                <a:path w="752" h="327">
                  <a:moveTo>
                    <a:pt x="293" y="0"/>
                  </a:moveTo>
                  <a:lnTo>
                    <a:pt x="752" y="124"/>
                  </a:lnTo>
                  <a:lnTo>
                    <a:pt x="470" y="327"/>
                  </a:lnTo>
                  <a:lnTo>
                    <a:pt x="0" y="183"/>
                  </a:lnTo>
                  <a:lnTo>
                    <a:pt x="293" y="0"/>
                  </a:lnTo>
                  <a:close/>
                </a:path>
              </a:pathLst>
            </a:custGeom>
            <a:solidFill>
              <a:srgbClr val="000099">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1" name="Freeform 1065"/>
            <p:cNvSpPr/>
            <p:nvPr/>
          </p:nvSpPr>
          <p:spPr>
            <a:xfrm>
              <a:off x="1754" y="2649"/>
              <a:ext cx="726" cy="311"/>
            </a:xfrm>
            <a:custGeom>
              <a:avLst/>
              <a:gdLst>
                <a:gd name="txL" fmla="*/ 0 w 726"/>
                <a:gd name="txT" fmla="*/ 0 h 311"/>
                <a:gd name="txR" fmla="*/ 726 w 726"/>
                <a:gd name="txB" fmla="*/ 311 h 311"/>
              </a:gdLst>
              <a:ahLst/>
              <a:cxnLst>
                <a:cxn ang="0">
                  <a:pos x="282" y="0"/>
                </a:cxn>
                <a:cxn ang="0">
                  <a:pos x="726" y="119"/>
                </a:cxn>
                <a:cxn ang="0">
                  <a:pos x="457" y="311"/>
                </a:cxn>
                <a:cxn ang="0">
                  <a:pos x="0" y="173"/>
                </a:cxn>
                <a:cxn ang="0">
                  <a:pos x="282" y="0"/>
                </a:cxn>
              </a:cxnLst>
              <a:rect l="txL" t="txT" r="txR" b="txB"/>
              <a:pathLst>
                <a:path w="726" h="311">
                  <a:moveTo>
                    <a:pt x="282" y="0"/>
                  </a:moveTo>
                  <a:lnTo>
                    <a:pt x="726" y="119"/>
                  </a:lnTo>
                  <a:lnTo>
                    <a:pt x="457" y="311"/>
                  </a:lnTo>
                  <a:lnTo>
                    <a:pt x="0" y="173"/>
                  </a:lnTo>
                  <a:lnTo>
                    <a:pt x="282" y="0"/>
                  </a:lnTo>
                  <a:close/>
                </a:path>
              </a:pathLst>
            </a:custGeom>
            <a:gradFill rotWithShape="1">
              <a:gsLst>
                <a:gs pos="0">
                  <a:srgbClr val="4D4D4D">
                    <a:alpha val="100000"/>
                  </a:srgbClr>
                </a:gs>
                <a:gs pos="100000">
                  <a:srgbClr val="DDDDDD">
                    <a:alpha val="100000"/>
                  </a:srgbClr>
                </a:gs>
              </a:gsLst>
              <a:lin ang="18900000" scaled="1"/>
              <a:tileRect/>
            </a:gra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2" name="Freeform 1066"/>
            <p:cNvSpPr/>
            <p:nvPr/>
          </p:nvSpPr>
          <p:spPr>
            <a:xfrm>
              <a:off x="1808" y="2770"/>
              <a:ext cx="258" cy="100"/>
            </a:xfrm>
            <a:custGeom>
              <a:avLst/>
              <a:gdLst>
                <a:gd name="txL" fmla="*/ 0 w 258"/>
                <a:gd name="txT" fmla="*/ 0 h 100"/>
                <a:gd name="txR" fmla="*/ 258 w 258"/>
                <a:gd name="txB" fmla="*/ 100 h 100"/>
              </a:gdLst>
              <a:ahLst/>
              <a:cxnLst>
                <a:cxn ang="0">
                  <a:pos x="0" y="44"/>
                </a:cxn>
                <a:cxn ang="0">
                  <a:pos x="75" y="0"/>
                </a:cxn>
                <a:cxn ang="0">
                  <a:pos x="258" y="50"/>
                </a:cxn>
                <a:cxn ang="0">
                  <a:pos x="183" y="100"/>
                </a:cxn>
                <a:cxn ang="0">
                  <a:pos x="0" y="44"/>
                </a:cxn>
              </a:cxnLst>
              <a:rect l="txL" t="txT" r="txR" b="txB"/>
              <a:pathLst>
                <a:path w="258" h="100">
                  <a:moveTo>
                    <a:pt x="0" y="44"/>
                  </a:moveTo>
                  <a:lnTo>
                    <a:pt x="75" y="0"/>
                  </a:lnTo>
                  <a:lnTo>
                    <a:pt x="258" y="50"/>
                  </a:lnTo>
                  <a:lnTo>
                    <a:pt x="183" y="100"/>
                  </a:lnTo>
                  <a:lnTo>
                    <a:pt x="0" y="44"/>
                  </a:lnTo>
                  <a:close/>
                </a:path>
              </a:pathLst>
            </a:custGeom>
            <a:solidFill>
              <a:schemeClr val="accent1">
                <a:alpha val="100000"/>
              </a:scheme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3" name="Freeform 1067"/>
            <p:cNvSpPr/>
            <p:nvPr/>
          </p:nvSpPr>
          <p:spPr>
            <a:xfrm>
              <a:off x="1799" y="2816"/>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4" name="Freeform 1068"/>
            <p:cNvSpPr/>
            <p:nvPr/>
          </p:nvSpPr>
          <p:spPr>
            <a:xfrm>
              <a:off x="2020" y="2834"/>
              <a:ext cx="258" cy="102"/>
            </a:xfrm>
            <a:custGeom>
              <a:avLst/>
              <a:gdLst>
                <a:gd name="txL" fmla="*/ 0 w 258"/>
                <a:gd name="txT" fmla="*/ 0 h 102"/>
                <a:gd name="txR" fmla="*/ 258 w 258"/>
                <a:gd name="txB" fmla="*/ 102 h 102"/>
              </a:gdLst>
              <a:ahLst/>
              <a:cxnLst>
                <a:cxn ang="0">
                  <a:pos x="0" y="46"/>
                </a:cxn>
                <a:cxn ang="0">
                  <a:pos x="71" y="0"/>
                </a:cxn>
                <a:cxn ang="0">
                  <a:pos x="258" y="52"/>
                </a:cxn>
                <a:cxn ang="0">
                  <a:pos x="183" y="102"/>
                </a:cxn>
                <a:cxn ang="0">
                  <a:pos x="0" y="46"/>
                </a:cxn>
              </a:cxnLst>
              <a:rect l="txL" t="txT" r="txR" b="txB"/>
              <a:pathLst>
                <a:path w="258" h="102">
                  <a:moveTo>
                    <a:pt x="0" y="46"/>
                  </a:moveTo>
                  <a:lnTo>
                    <a:pt x="71" y="0"/>
                  </a:lnTo>
                  <a:lnTo>
                    <a:pt x="258" y="52"/>
                  </a:lnTo>
                  <a:lnTo>
                    <a:pt x="183" y="102"/>
                  </a:lnTo>
                  <a:lnTo>
                    <a:pt x="0" y="46"/>
                  </a:lnTo>
                  <a:close/>
                </a:path>
              </a:pathLst>
            </a:custGeom>
            <a:solidFill>
              <a:schemeClr val="accent1">
                <a:alpha val="100000"/>
              </a:scheme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5" name="Freeform 1069"/>
            <p:cNvSpPr/>
            <p:nvPr/>
          </p:nvSpPr>
          <p:spPr>
            <a:xfrm>
              <a:off x="2011" y="2882"/>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07" name="Freeform 1070"/>
          <p:cNvSpPr/>
          <p:nvPr/>
        </p:nvSpPr>
        <p:spPr>
          <a:xfrm>
            <a:off x="5626541" y="2975769"/>
            <a:ext cx="100013" cy="80963"/>
          </a:xfrm>
          <a:custGeom>
            <a:avLst/>
            <a:gdLst>
              <a:gd name="txL" fmla="*/ 0 w 990"/>
              <a:gd name="txT" fmla="*/ 0 h 792"/>
              <a:gd name="txR" fmla="*/ 990 w 990"/>
              <a:gd name="txB" fmla="*/ 792 h 792"/>
            </a:gdLst>
            <a:ahLst/>
            <a:cxnLst>
              <a:cxn ang="0">
                <a:pos x="2147483647" y="2147483647"/>
              </a:cxn>
              <a:cxn ang="0">
                <a:pos x="2147483647" y="0"/>
              </a:cxn>
              <a:cxn ang="0">
                <a:pos x="2147483647" y="2147483647"/>
              </a:cxn>
              <a:cxn ang="0">
                <a:pos x="0" y="2147483647"/>
              </a:cxn>
              <a:cxn ang="0">
                <a:pos x="2147483647" y="2147483647"/>
              </a:cxn>
            </a:cxnLst>
            <a:rect l="txL" t="txT" r="txR" b="txB"/>
            <a:pathLst>
              <a:path w="990" h="792">
                <a:moveTo>
                  <a:pt x="3" y="738"/>
                </a:moveTo>
                <a:lnTo>
                  <a:pt x="990" y="0"/>
                </a:lnTo>
                <a:lnTo>
                  <a:pt x="987" y="60"/>
                </a:lnTo>
                <a:lnTo>
                  <a:pt x="0" y="792"/>
                </a:lnTo>
                <a:lnTo>
                  <a:pt x="3" y="738"/>
                </a:lnTo>
                <a:close/>
              </a:path>
            </a:pathLst>
          </a:custGeom>
          <a:solidFill>
            <a:srgbClr val="000099">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8" name="Freeform 1071"/>
          <p:cNvSpPr/>
          <p:nvPr/>
        </p:nvSpPr>
        <p:spPr>
          <a:xfrm>
            <a:off x="5374129" y="2982119"/>
            <a:ext cx="254000" cy="73025"/>
          </a:xfrm>
          <a:custGeom>
            <a:avLst/>
            <a:gdLst>
              <a:gd name="txL" fmla="*/ 0 w 2532"/>
              <a:gd name="txT" fmla="*/ 0 h 723"/>
              <a:gd name="txR" fmla="*/ 2532 w 2532"/>
              <a:gd name="txB" fmla="*/ 723 h 723"/>
            </a:gdLst>
            <a:ahLst/>
            <a:cxnLst>
              <a:cxn ang="0">
                <a:pos x="2147483647" y="0"/>
              </a:cxn>
              <a:cxn ang="0">
                <a:pos x="2147483647" y="0"/>
              </a:cxn>
              <a:cxn ang="0">
                <a:pos x="2147483647" y="2147483647"/>
              </a:cxn>
              <a:cxn ang="0">
                <a:pos x="2147483647" y="2147483647"/>
              </a:cxn>
              <a:cxn ang="0">
                <a:pos x="0" y="2147483647"/>
              </a:cxn>
              <a:cxn ang="0">
                <a:pos x="2147483647"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9" name="Freeform 1072"/>
          <p:cNvSpPr/>
          <p:nvPr/>
        </p:nvSpPr>
        <p:spPr>
          <a:xfrm>
            <a:off x="5374129" y="2967832"/>
            <a:ext cx="1587" cy="15875"/>
          </a:xfrm>
          <a:custGeom>
            <a:avLst/>
            <a:gdLst>
              <a:gd name="txL" fmla="*/ 0 w 26"/>
              <a:gd name="txT" fmla="*/ 0 h 147"/>
              <a:gd name="txR" fmla="*/ 26 w 26"/>
              <a:gd name="txB" fmla="*/ 147 h 147"/>
            </a:gdLst>
            <a:ahLst/>
            <a:cxnLst>
              <a:cxn ang="0">
                <a:pos x="2147483647" y="2147483647"/>
              </a:cxn>
              <a:cxn ang="0">
                <a:pos x="2147483647" y="2147483647"/>
              </a:cxn>
              <a:cxn ang="0">
                <a:pos x="0" y="2147483647"/>
              </a:cxn>
              <a:cxn ang="0">
                <a:pos x="2147483647" y="0"/>
              </a:cxn>
              <a:cxn ang="0">
                <a:pos x="2147483647" y="2147483647"/>
              </a:cxn>
            </a:cxnLst>
            <a:rect l="txL" t="txT" r="txR" b="txB"/>
            <a:pathLst>
              <a:path w="26" h="147">
                <a:moveTo>
                  <a:pt x="26" y="10"/>
                </a:moveTo>
                <a:lnTo>
                  <a:pt x="23" y="147"/>
                </a:lnTo>
                <a:lnTo>
                  <a:pt x="0" y="144"/>
                </a:lnTo>
                <a:lnTo>
                  <a:pt x="3" y="0"/>
                </a:lnTo>
                <a:lnTo>
                  <a:pt x="26" y="10"/>
                </a:lnTo>
                <a:close/>
              </a:path>
            </a:pathLst>
          </a:custGeom>
          <a:solidFill>
            <a:srgbClr val="000099">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0" name="Freeform 1073"/>
          <p:cNvSpPr/>
          <p:nvPr/>
        </p:nvSpPr>
        <p:spPr>
          <a:xfrm>
            <a:off x="5374129" y="2907507"/>
            <a:ext cx="117475" cy="61912"/>
          </a:xfrm>
          <a:custGeom>
            <a:avLst/>
            <a:gdLst>
              <a:gd name="txL" fmla="*/ 0 w 1176"/>
              <a:gd name="txT" fmla="*/ 0 h 606"/>
              <a:gd name="txR" fmla="*/ 1176 w 1176"/>
              <a:gd name="txB" fmla="*/ 606 h 606"/>
            </a:gdLst>
            <a:ahLst/>
            <a:cxnLst>
              <a:cxn ang="0">
                <a:pos x="2147483647" y="0"/>
              </a:cxn>
              <a:cxn ang="0">
                <a:pos x="0" y="2147483647"/>
              </a:cxn>
              <a:cxn ang="0">
                <a:pos x="2147483647" y="2147483647"/>
              </a:cxn>
              <a:cxn ang="0">
                <a:pos x="2147483647" y="2147483647"/>
              </a:cxn>
              <a:cxn ang="0">
                <a:pos x="2147483647" y="0"/>
              </a:cxn>
            </a:cxnLst>
            <a:rect l="txL" t="txT" r="txR" b="txB"/>
            <a:pathLst>
              <a:path w="1176" h="606">
                <a:moveTo>
                  <a:pt x="1170" y="0"/>
                </a:moveTo>
                <a:lnTo>
                  <a:pt x="0" y="597"/>
                </a:lnTo>
                <a:lnTo>
                  <a:pt x="30" y="606"/>
                </a:lnTo>
                <a:lnTo>
                  <a:pt x="1176" y="18"/>
                </a:lnTo>
                <a:lnTo>
                  <a:pt x="1170" y="0"/>
                </a:lnTo>
                <a:close/>
              </a:path>
            </a:pathLst>
          </a:custGeom>
          <a:solidFill>
            <a:srgbClr val="000099">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1" name="Freeform 1074"/>
          <p:cNvSpPr/>
          <p:nvPr/>
        </p:nvSpPr>
        <p:spPr>
          <a:xfrm>
            <a:off x="5382066" y="2971007"/>
            <a:ext cx="241300" cy="71437"/>
          </a:xfrm>
          <a:custGeom>
            <a:avLst/>
            <a:gdLst>
              <a:gd name="txL" fmla="*/ 0 w 2532"/>
              <a:gd name="txT" fmla="*/ 0 h 723"/>
              <a:gd name="txR" fmla="*/ 2532 w 2532"/>
              <a:gd name="txB" fmla="*/ 723 h 723"/>
            </a:gdLst>
            <a:ahLst/>
            <a:cxnLst>
              <a:cxn ang="0">
                <a:pos x="2147483647" y="0"/>
              </a:cxn>
              <a:cxn ang="0">
                <a:pos x="2147483647" y="0"/>
              </a:cxn>
              <a:cxn ang="0">
                <a:pos x="2147483647" y="2147483647"/>
              </a:cxn>
              <a:cxn ang="0">
                <a:pos x="2147483647" y="2147483647"/>
              </a:cxn>
              <a:cxn ang="0">
                <a:pos x="0" y="2147483647"/>
              </a:cxn>
              <a:cxn ang="0">
                <a:pos x="2147483647"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2" name="Freeform 1075"/>
          <p:cNvSpPr/>
          <p:nvPr/>
        </p:nvSpPr>
        <p:spPr>
          <a:xfrm flipV="1">
            <a:off x="5621779" y="2966244"/>
            <a:ext cx="98425" cy="74613"/>
          </a:xfrm>
          <a:custGeom>
            <a:avLst/>
            <a:gdLst>
              <a:gd name="txL" fmla="*/ 0 w 2532"/>
              <a:gd name="txT" fmla="*/ 0 h 723"/>
              <a:gd name="txR" fmla="*/ 2532 w 2532"/>
              <a:gd name="txB" fmla="*/ 723 h 723"/>
            </a:gdLst>
            <a:ahLst/>
            <a:cxnLst>
              <a:cxn ang="0">
                <a:pos x="2147483647" y="0"/>
              </a:cxn>
              <a:cxn ang="0">
                <a:pos x="2147483647" y="0"/>
              </a:cxn>
              <a:cxn ang="0">
                <a:pos x="2147483647" y="2147483647"/>
              </a:cxn>
              <a:cxn ang="0">
                <a:pos x="2147483647" y="2147483647"/>
              </a:cxn>
              <a:cxn ang="0">
                <a:pos x="0" y="2147483647"/>
              </a:cxn>
              <a:cxn ang="0">
                <a:pos x="2147483647"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113" name="Group 1076"/>
          <p:cNvGrpSpPr/>
          <p:nvPr/>
        </p:nvGrpSpPr>
        <p:grpSpPr>
          <a:xfrm flipH="1">
            <a:off x="5731316" y="2836069"/>
            <a:ext cx="414338" cy="373063"/>
            <a:chOff x="2839" y="3501"/>
            <a:chExt cx="755" cy="803"/>
          </a:xfrm>
        </p:grpSpPr>
        <p:pic>
          <p:nvPicPr>
            <p:cNvPr id="188" name="Picture 1077" descr="desktop_computer_stylized_medium"/>
            <p:cNvPicPr>
              <a:picLocks noChangeAspect="1"/>
            </p:cNvPicPr>
            <p:nvPr/>
          </p:nvPicPr>
          <p:blipFill>
            <a:blip r:embed="rId3"/>
            <a:stretch>
              <a:fillRect/>
            </a:stretch>
          </p:blipFill>
          <p:spPr>
            <a:xfrm>
              <a:off x="2839" y="3501"/>
              <a:ext cx="755" cy="803"/>
            </a:xfrm>
            <a:prstGeom prst="rect">
              <a:avLst/>
            </a:prstGeom>
            <a:noFill/>
            <a:ln w="9525">
              <a:noFill/>
            </a:ln>
          </p:spPr>
        </p:pic>
        <p:sp>
          <p:nvSpPr>
            <p:cNvPr id="189" name="Freeform 1078"/>
            <p:cNvSpPr/>
            <p:nvPr/>
          </p:nvSpPr>
          <p:spPr>
            <a:xfrm>
              <a:off x="2916" y="3578"/>
              <a:ext cx="356" cy="368"/>
            </a:xfrm>
            <a:custGeom>
              <a:avLst/>
              <a:gdLst>
                <a:gd name="txL" fmla="*/ 0 w 356"/>
                <a:gd name="txT" fmla="*/ 0 h 368"/>
                <a:gd name="txR" fmla="*/ 356 w 356"/>
                <a:gd name="txB" fmla="*/ 368 h 368"/>
              </a:gdLst>
              <a:ahLst/>
              <a:cxnLst>
                <a:cxn ang="0">
                  <a:pos x="0" y="0"/>
                </a:cxn>
                <a:cxn ang="0">
                  <a:pos x="300" y="14"/>
                </a:cxn>
                <a:cxn ang="0">
                  <a:pos x="356" y="294"/>
                </a:cxn>
                <a:cxn ang="0">
                  <a:pos x="78" y="368"/>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pic>
        <p:nvPicPr>
          <p:cNvPr id="114" name="Picture 1081" descr="laptop_keyboard"/>
          <p:cNvPicPr>
            <a:picLocks noChangeAspect="1"/>
          </p:cNvPicPr>
          <p:nvPr/>
        </p:nvPicPr>
        <p:blipFill>
          <a:blip r:embed="rId12"/>
          <a:stretch>
            <a:fillRect/>
          </a:stretch>
        </p:blipFill>
        <p:spPr>
          <a:xfrm rot="109064" flipH="1">
            <a:off x="7120379" y="5285582"/>
            <a:ext cx="388937" cy="158750"/>
          </a:xfrm>
          <a:prstGeom prst="rect">
            <a:avLst/>
          </a:prstGeom>
          <a:noFill/>
          <a:ln w="9525">
            <a:noFill/>
          </a:ln>
        </p:spPr>
      </p:pic>
      <p:sp>
        <p:nvSpPr>
          <p:cNvPr id="115" name="Freeform 1082"/>
          <p:cNvSpPr/>
          <p:nvPr/>
        </p:nvSpPr>
        <p:spPr>
          <a:xfrm>
            <a:off x="7248966" y="5130007"/>
            <a:ext cx="312738" cy="207962"/>
          </a:xfrm>
          <a:custGeom>
            <a:avLst/>
            <a:gdLst>
              <a:gd name="txL" fmla="*/ 0 w 2982"/>
              <a:gd name="txT" fmla="*/ 0 h 2442"/>
              <a:gd name="txR" fmla="*/ 2982 w 2982"/>
              <a:gd name="txB" fmla="*/ 2442 h 2442"/>
            </a:gdLst>
            <a:ahLst/>
            <a:cxnLst>
              <a:cxn ang="0">
                <a:pos x="2147483647" y="0"/>
              </a:cxn>
              <a:cxn ang="0">
                <a:pos x="0" y="2147483647"/>
              </a:cxn>
              <a:cxn ang="0">
                <a:pos x="2147483647" y="2147483647"/>
              </a:cxn>
              <a:cxn ang="0">
                <a:pos x="2147483647" y="2147483647"/>
              </a:cxn>
              <a:cxn ang="0">
                <a:pos x="2147483647" y="0"/>
              </a:cxn>
            </a:cxnLst>
            <a:rect l="txL" t="txT" r="txR" b="txB"/>
            <a:pathLst>
              <a:path w="2982" h="2442">
                <a:moveTo>
                  <a:pt x="540" y="0"/>
                </a:moveTo>
                <a:lnTo>
                  <a:pt x="0" y="1734"/>
                </a:lnTo>
                <a:lnTo>
                  <a:pt x="2394" y="2442"/>
                </a:lnTo>
                <a:lnTo>
                  <a:pt x="2982" y="318"/>
                </a:lnTo>
                <a:lnTo>
                  <a:pt x="540" y="0"/>
                </a:lnTo>
                <a:close/>
              </a:path>
            </a:pathLst>
          </a:custGeom>
          <a:solidFill>
            <a:schemeClr val="tx1">
              <a:alpha val="100000"/>
            </a:schemeClr>
          </a:solidFill>
          <a:ln w="9525" cap="flat" cmpd="sng">
            <a:solidFill>
              <a:schemeClr val="tx1">
                <a:alpha val="100000"/>
              </a:scheme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116" name="Picture 1083" descr="screen"/>
          <p:cNvPicPr>
            <a:picLocks noChangeAspect="1"/>
          </p:cNvPicPr>
          <p:nvPr/>
        </p:nvPicPr>
        <p:blipFill>
          <a:blip r:embed="rId13"/>
          <a:stretch>
            <a:fillRect/>
          </a:stretch>
        </p:blipFill>
        <p:spPr>
          <a:xfrm>
            <a:off x="7264841" y="5134769"/>
            <a:ext cx="284163" cy="190500"/>
          </a:xfrm>
          <a:prstGeom prst="rect">
            <a:avLst/>
          </a:prstGeom>
          <a:noFill/>
          <a:ln w="9525">
            <a:noFill/>
          </a:ln>
        </p:spPr>
      </p:pic>
      <p:sp>
        <p:nvSpPr>
          <p:cNvPr id="117" name="Freeform 1084"/>
          <p:cNvSpPr/>
          <p:nvPr/>
        </p:nvSpPr>
        <p:spPr>
          <a:xfrm>
            <a:off x="7306116" y="5123657"/>
            <a:ext cx="265113" cy="39687"/>
          </a:xfrm>
          <a:custGeom>
            <a:avLst/>
            <a:gdLst>
              <a:gd name="txL" fmla="*/ 0 w 2528"/>
              <a:gd name="txT" fmla="*/ 0 h 455"/>
              <a:gd name="txR" fmla="*/ 2528 w 2528"/>
              <a:gd name="txB" fmla="*/ 455 h 455"/>
            </a:gdLst>
            <a:ahLst/>
            <a:cxnLst>
              <a:cxn ang="0">
                <a:pos x="2147483647" y="0"/>
              </a:cxn>
              <a:cxn ang="0">
                <a:pos x="2147483647" y="2147483647"/>
              </a:cxn>
              <a:cxn ang="0">
                <a:pos x="2147483647" y="2147483647"/>
              </a:cxn>
              <a:cxn ang="0">
                <a:pos x="0" y="2147483647"/>
              </a:cxn>
              <a:cxn ang="0">
                <a:pos x="2147483647" y="0"/>
              </a:cxn>
            </a:cxnLst>
            <a:rect l="txL" t="txT" r="txR" b="txB"/>
            <a:pathLst>
              <a:path w="2528" h="455">
                <a:moveTo>
                  <a:pt x="14" y="0"/>
                </a:moveTo>
                <a:lnTo>
                  <a:pt x="2528" y="341"/>
                </a:lnTo>
                <a:lnTo>
                  <a:pt x="2480" y="455"/>
                </a:lnTo>
                <a:lnTo>
                  <a:pt x="0" y="86"/>
                </a:lnTo>
                <a:lnTo>
                  <a:pt x="14" y="0"/>
                </a:lnTo>
                <a:close/>
              </a:path>
            </a:pathLst>
          </a:custGeom>
          <a:gradFill rotWithShape="1">
            <a:gsLst>
              <a:gs pos="0">
                <a:srgbClr val="000099">
                  <a:alpha val="100000"/>
                </a:srgbClr>
              </a:gs>
              <a:gs pos="100000">
                <a:srgbClr val="EAEAEA">
                  <a:alpha val="100000"/>
                </a:srgbClr>
              </a:gs>
            </a:gsLst>
            <a:lin ang="0" scaled="1"/>
            <a:tileRect/>
          </a:gra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8" name="Freeform 1085"/>
          <p:cNvSpPr/>
          <p:nvPr/>
        </p:nvSpPr>
        <p:spPr>
          <a:xfrm>
            <a:off x="7247379" y="5123657"/>
            <a:ext cx="73025" cy="161925"/>
          </a:xfrm>
          <a:custGeom>
            <a:avLst/>
            <a:gdLst>
              <a:gd name="txL" fmla="*/ 0 w 702"/>
              <a:gd name="txT" fmla="*/ 0 h 1893"/>
              <a:gd name="txR" fmla="*/ 702 w 702"/>
              <a:gd name="txB" fmla="*/ 1893 h 1893"/>
            </a:gdLst>
            <a:ahLst/>
            <a:cxnLst>
              <a:cxn ang="0">
                <a:pos x="2147483647" y="0"/>
              </a:cxn>
              <a:cxn ang="0">
                <a:pos x="0" y="2147483647"/>
              </a:cxn>
              <a:cxn ang="0">
                <a:pos x="2147483647" y="2147483647"/>
              </a:cxn>
              <a:cxn ang="0">
                <a:pos x="2147483647" y="2147483647"/>
              </a:cxn>
              <a:cxn ang="0">
                <a:pos x="2147483647" y="0"/>
              </a:cxn>
            </a:cxnLst>
            <a:rect l="txL" t="txT" r="txR" b="txB"/>
            <a:pathLst>
              <a:path w="702" h="1893">
                <a:moveTo>
                  <a:pt x="579" y="0"/>
                </a:moveTo>
                <a:lnTo>
                  <a:pt x="0" y="1869"/>
                </a:lnTo>
                <a:lnTo>
                  <a:pt x="114" y="1893"/>
                </a:lnTo>
                <a:lnTo>
                  <a:pt x="702" y="51"/>
                </a:lnTo>
                <a:lnTo>
                  <a:pt x="579" y="0"/>
                </a:lnTo>
                <a:close/>
              </a:path>
            </a:pathLst>
          </a:custGeom>
          <a:solidFill>
            <a:srgbClr val="000099">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9" name="Freeform 1086"/>
          <p:cNvSpPr/>
          <p:nvPr/>
        </p:nvSpPr>
        <p:spPr>
          <a:xfrm>
            <a:off x="7490266" y="5152232"/>
            <a:ext cx="79375" cy="185737"/>
          </a:xfrm>
          <a:custGeom>
            <a:avLst/>
            <a:gdLst>
              <a:gd name="txL" fmla="*/ 0 w 756"/>
              <a:gd name="txT" fmla="*/ 0 h 2184"/>
              <a:gd name="txR" fmla="*/ 756 w 756"/>
              <a:gd name="txB" fmla="*/ 2184 h 2184"/>
            </a:gdLst>
            <a:ahLst/>
            <a:cxnLst>
              <a:cxn ang="0">
                <a:pos x="2147483647" y="0"/>
              </a:cxn>
              <a:cxn ang="0">
                <a:pos x="2147483647" y="2147483647"/>
              </a:cxn>
              <a:cxn ang="0">
                <a:pos x="0" y="2147483647"/>
              </a:cxn>
              <a:cxn ang="0">
                <a:pos x="2147483647" y="2147483647"/>
              </a:cxn>
              <a:cxn ang="0">
                <a:pos x="2147483647" y="0"/>
              </a:cxn>
            </a:cxnLst>
            <a:rect l="txL" t="txT" r="txR" b="txB"/>
            <a:pathLst>
              <a:path w="756" h="2184">
                <a:moveTo>
                  <a:pt x="756" y="0"/>
                </a:moveTo>
                <a:lnTo>
                  <a:pt x="138" y="2184"/>
                </a:lnTo>
                <a:lnTo>
                  <a:pt x="0" y="2148"/>
                </a:lnTo>
                <a:lnTo>
                  <a:pt x="606" y="78"/>
                </a:lnTo>
                <a:lnTo>
                  <a:pt x="756" y="0"/>
                </a:lnTo>
                <a:close/>
              </a:path>
            </a:pathLst>
          </a:custGeom>
          <a:gradFill rotWithShape="1">
            <a:gsLst>
              <a:gs pos="0">
                <a:srgbClr val="DDDDDD">
                  <a:alpha val="100000"/>
                </a:srgbClr>
              </a:gs>
              <a:gs pos="100000">
                <a:schemeClr val="bg1">
                  <a:alpha val="100000"/>
                </a:schemeClr>
              </a:gs>
            </a:gsLst>
            <a:lin ang="5400000" scaled="1"/>
            <a:tileRect/>
          </a:gra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0" name="Freeform 1087"/>
          <p:cNvSpPr/>
          <p:nvPr/>
        </p:nvSpPr>
        <p:spPr>
          <a:xfrm>
            <a:off x="7245791" y="5276057"/>
            <a:ext cx="290513" cy="63500"/>
          </a:xfrm>
          <a:custGeom>
            <a:avLst/>
            <a:gdLst>
              <a:gd name="txL" fmla="*/ 0 w 2773"/>
              <a:gd name="txT" fmla="*/ 0 h 738"/>
              <a:gd name="txR" fmla="*/ 2773 w 2773"/>
              <a:gd name="txB" fmla="*/ 738 h 738"/>
            </a:gdLst>
            <a:ahLst/>
            <a:cxnLst>
              <a:cxn ang="0">
                <a:pos x="2147483647" y="0"/>
              </a:cxn>
              <a:cxn ang="0">
                <a:pos x="0" y="2147483647"/>
              </a:cxn>
              <a:cxn ang="0">
                <a:pos x="2147483647" y="2147483647"/>
              </a:cxn>
              <a:cxn ang="0">
                <a:pos x="2147483647" y="2147483647"/>
              </a:cxn>
              <a:cxn ang="0">
                <a:pos x="2147483647" y="0"/>
              </a:cxn>
            </a:cxnLst>
            <a:rect l="txL" t="txT" r="txR" b="tx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alpha val="100000"/>
                </a:srgbClr>
              </a:gs>
              <a:gs pos="100000">
                <a:schemeClr val="bg1">
                  <a:alpha val="100000"/>
                </a:schemeClr>
              </a:gs>
            </a:gsLst>
            <a:lin ang="0" scaled="1"/>
            <a:tileRect/>
          </a:gra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1" name="Freeform 1088"/>
          <p:cNvSpPr/>
          <p:nvPr/>
        </p:nvSpPr>
        <p:spPr>
          <a:xfrm>
            <a:off x="7498204" y="5153819"/>
            <a:ext cx="74612" cy="187325"/>
          </a:xfrm>
          <a:custGeom>
            <a:avLst/>
            <a:gdLst>
              <a:gd name="txL" fmla="*/ 0 w 637"/>
              <a:gd name="txT" fmla="*/ 0 h 1659"/>
              <a:gd name="txR" fmla="*/ 637 w 637"/>
              <a:gd name="txB" fmla="*/ 1659 h 1659"/>
            </a:gdLst>
            <a:ahLst/>
            <a:cxnLst>
              <a:cxn ang="0">
                <a:pos x="2147483647" y="0"/>
              </a:cxn>
              <a:cxn ang="0">
                <a:pos x="2147483647" y="0"/>
              </a:cxn>
              <a:cxn ang="0">
                <a:pos x="2147483647" y="2147483647"/>
              </a:cxn>
              <a:cxn ang="0">
                <a:pos x="0" y="2147483647"/>
              </a:cxn>
              <a:cxn ang="0">
                <a:pos x="2147483647" y="0"/>
              </a:cxn>
            </a:cxnLst>
            <a:rect l="txL" t="txT" r="txR" b="txB"/>
            <a:pathLst>
              <a:path w="637" h="1659">
                <a:moveTo>
                  <a:pt x="615" y="0"/>
                </a:moveTo>
                <a:lnTo>
                  <a:pt x="637" y="0"/>
                </a:lnTo>
                <a:lnTo>
                  <a:pt x="68" y="1659"/>
                </a:lnTo>
                <a:lnTo>
                  <a:pt x="0" y="1647"/>
                </a:lnTo>
                <a:lnTo>
                  <a:pt x="615" y="0"/>
                </a:lnTo>
                <a:close/>
              </a:path>
            </a:pathLst>
          </a:custGeom>
          <a:solidFill>
            <a:srgbClr val="4D4D4D">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2" name="Freeform 1089"/>
          <p:cNvSpPr/>
          <p:nvPr/>
        </p:nvSpPr>
        <p:spPr>
          <a:xfrm>
            <a:off x="7245791" y="5285582"/>
            <a:ext cx="258763" cy="61912"/>
          </a:xfrm>
          <a:custGeom>
            <a:avLst/>
            <a:gdLst>
              <a:gd name="txL" fmla="*/ 0 w 2216"/>
              <a:gd name="txT" fmla="*/ 0 h 550"/>
              <a:gd name="txR" fmla="*/ 2216 w 2216"/>
              <a:gd name="txB" fmla="*/ 550 h 550"/>
            </a:gdLst>
            <a:ahLst/>
            <a:cxnLst>
              <a:cxn ang="0">
                <a:pos x="0" y="0"/>
              </a:cxn>
              <a:cxn ang="0">
                <a:pos x="2147483647" y="2147483647"/>
              </a:cxn>
              <a:cxn ang="0">
                <a:pos x="2147483647" y="2147483647"/>
              </a:cxn>
              <a:cxn ang="0">
                <a:pos x="2147483647" y="2147483647"/>
              </a:cxn>
              <a:cxn ang="0">
                <a:pos x="0" y="0"/>
              </a:cxn>
            </a:cxnLst>
            <a:rect l="txL" t="txT" r="txR" b="txB"/>
            <a:pathLst>
              <a:path w="2216" h="550">
                <a:moveTo>
                  <a:pt x="0" y="0"/>
                </a:moveTo>
                <a:lnTo>
                  <a:pt x="9" y="57"/>
                </a:lnTo>
                <a:lnTo>
                  <a:pt x="2164" y="550"/>
                </a:lnTo>
                <a:lnTo>
                  <a:pt x="2216" y="496"/>
                </a:lnTo>
                <a:lnTo>
                  <a:pt x="0" y="0"/>
                </a:lnTo>
                <a:close/>
              </a:path>
            </a:pathLst>
          </a:custGeom>
          <a:gradFill rotWithShape="1">
            <a:gsLst>
              <a:gs pos="0">
                <a:srgbClr val="000099">
                  <a:alpha val="100000"/>
                </a:srgbClr>
              </a:gs>
              <a:gs pos="100000">
                <a:srgbClr val="808080">
                  <a:alpha val="100000"/>
                </a:srgbClr>
              </a:gs>
            </a:gsLst>
            <a:lin ang="0" scaled="1"/>
            <a:tileRect/>
          </a:gra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123" name="Group 1090"/>
          <p:cNvGrpSpPr/>
          <p:nvPr/>
        </p:nvGrpSpPr>
        <p:grpSpPr>
          <a:xfrm>
            <a:off x="7242616" y="5350669"/>
            <a:ext cx="87313" cy="38100"/>
            <a:chOff x="1740" y="2642"/>
            <a:chExt cx="752" cy="327"/>
          </a:xfrm>
        </p:grpSpPr>
        <p:sp>
          <p:nvSpPr>
            <p:cNvPr id="182" name="Freeform 1091"/>
            <p:cNvSpPr/>
            <p:nvPr/>
          </p:nvSpPr>
          <p:spPr>
            <a:xfrm>
              <a:off x="1740" y="2642"/>
              <a:ext cx="752" cy="327"/>
            </a:xfrm>
            <a:custGeom>
              <a:avLst/>
              <a:gdLst>
                <a:gd name="txL" fmla="*/ 0 w 752"/>
                <a:gd name="txT" fmla="*/ 0 h 327"/>
                <a:gd name="txR" fmla="*/ 752 w 752"/>
                <a:gd name="txB" fmla="*/ 327 h 327"/>
              </a:gdLst>
              <a:ahLst/>
              <a:cxnLst>
                <a:cxn ang="0">
                  <a:pos x="293" y="0"/>
                </a:cxn>
                <a:cxn ang="0">
                  <a:pos x="752" y="124"/>
                </a:cxn>
                <a:cxn ang="0">
                  <a:pos x="470" y="327"/>
                </a:cxn>
                <a:cxn ang="0">
                  <a:pos x="0" y="183"/>
                </a:cxn>
                <a:cxn ang="0">
                  <a:pos x="293" y="0"/>
                </a:cxn>
              </a:cxnLst>
              <a:rect l="txL" t="txT" r="txR" b="txB"/>
              <a:pathLst>
                <a:path w="752" h="327">
                  <a:moveTo>
                    <a:pt x="293" y="0"/>
                  </a:moveTo>
                  <a:lnTo>
                    <a:pt x="752" y="124"/>
                  </a:lnTo>
                  <a:lnTo>
                    <a:pt x="470" y="327"/>
                  </a:lnTo>
                  <a:lnTo>
                    <a:pt x="0" y="183"/>
                  </a:lnTo>
                  <a:lnTo>
                    <a:pt x="293" y="0"/>
                  </a:lnTo>
                  <a:close/>
                </a:path>
              </a:pathLst>
            </a:custGeom>
            <a:solidFill>
              <a:srgbClr val="000099">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3" name="Freeform 1092"/>
            <p:cNvSpPr/>
            <p:nvPr/>
          </p:nvSpPr>
          <p:spPr>
            <a:xfrm>
              <a:off x="1754" y="2649"/>
              <a:ext cx="726" cy="311"/>
            </a:xfrm>
            <a:custGeom>
              <a:avLst/>
              <a:gdLst>
                <a:gd name="txL" fmla="*/ 0 w 726"/>
                <a:gd name="txT" fmla="*/ 0 h 311"/>
                <a:gd name="txR" fmla="*/ 726 w 726"/>
                <a:gd name="txB" fmla="*/ 311 h 311"/>
              </a:gdLst>
              <a:ahLst/>
              <a:cxnLst>
                <a:cxn ang="0">
                  <a:pos x="282" y="0"/>
                </a:cxn>
                <a:cxn ang="0">
                  <a:pos x="726" y="119"/>
                </a:cxn>
                <a:cxn ang="0">
                  <a:pos x="457" y="311"/>
                </a:cxn>
                <a:cxn ang="0">
                  <a:pos x="0" y="173"/>
                </a:cxn>
                <a:cxn ang="0">
                  <a:pos x="282" y="0"/>
                </a:cxn>
              </a:cxnLst>
              <a:rect l="txL" t="txT" r="txR" b="txB"/>
              <a:pathLst>
                <a:path w="726" h="311">
                  <a:moveTo>
                    <a:pt x="282" y="0"/>
                  </a:moveTo>
                  <a:lnTo>
                    <a:pt x="726" y="119"/>
                  </a:lnTo>
                  <a:lnTo>
                    <a:pt x="457" y="311"/>
                  </a:lnTo>
                  <a:lnTo>
                    <a:pt x="0" y="173"/>
                  </a:lnTo>
                  <a:lnTo>
                    <a:pt x="282" y="0"/>
                  </a:lnTo>
                  <a:close/>
                </a:path>
              </a:pathLst>
            </a:custGeom>
            <a:gradFill rotWithShape="1">
              <a:gsLst>
                <a:gs pos="0">
                  <a:srgbClr val="4D4D4D">
                    <a:alpha val="100000"/>
                  </a:srgbClr>
                </a:gs>
                <a:gs pos="100000">
                  <a:srgbClr val="DDDDDD">
                    <a:alpha val="100000"/>
                  </a:srgbClr>
                </a:gs>
              </a:gsLst>
              <a:lin ang="18900000" scaled="1"/>
              <a:tileRect/>
            </a:gra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4" name="Freeform 1093"/>
            <p:cNvSpPr/>
            <p:nvPr/>
          </p:nvSpPr>
          <p:spPr>
            <a:xfrm>
              <a:off x="1808" y="2770"/>
              <a:ext cx="258" cy="100"/>
            </a:xfrm>
            <a:custGeom>
              <a:avLst/>
              <a:gdLst>
                <a:gd name="txL" fmla="*/ 0 w 258"/>
                <a:gd name="txT" fmla="*/ 0 h 100"/>
                <a:gd name="txR" fmla="*/ 258 w 258"/>
                <a:gd name="txB" fmla="*/ 100 h 100"/>
              </a:gdLst>
              <a:ahLst/>
              <a:cxnLst>
                <a:cxn ang="0">
                  <a:pos x="0" y="44"/>
                </a:cxn>
                <a:cxn ang="0">
                  <a:pos x="75" y="0"/>
                </a:cxn>
                <a:cxn ang="0">
                  <a:pos x="258" y="50"/>
                </a:cxn>
                <a:cxn ang="0">
                  <a:pos x="183" y="100"/>
                </a:cxn>
                <a:cxn ang="0">
                  <a:pos x="0" y="44"/>
                </a:cxn>
              </a:cxnLst>
              <a:rect l="txL" t="txT" r="txR" b="txB"/>
              <a:pathLst>
                <a:path w="258" h="100">
                  <a:moveTo>
                    <a:pt x="0" y="44"/>
                  </a:moveTo>
                  <a:lnTo>
                    <a:pt x="75" y="0"/>
                  </a:lnTo>
                  <a:lnTo>
                    <a:pt x="258" y="50"/>
                  </a:lnTo>
                  <a:lnTo>
                    <a:pt x="183" y="100"/>
                  </a:lnTo>
                  <a:lnTo>
                    <a:pt x="0" y="44"/>
                  </a:lnTo>
                  <a:close/>
                </a:path>
              </a:pathLst>
            </a:custGeom>
            <a:solidFill>
              <a:schemeClr val="accent1">
                <a:alpha val="100000"/>
              </a:scheme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5" name="Freeform 1094"/>
            <p:cNvSpPr/>
            <p:nvPr/>
          </p:nvSpPr>
          <p:spPr>
            <a:xfrm>
              <a:off x="1799" y="2816"/>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6" name="Freeform 1095"/>
            <p:cNvSpPr/>
            <p:nvPr/>
          </p:nvSpPr>
          <p:spPr>
            <a:xfrm>
              <a:off x="2020" y="2834"/>
              <a:ext cx="258" cy="102"/>
            </a:xfrm>
            <a:custGeom>
              <a:avLst/>
              <a:gdLst>
                <a:gd name="txL" fmla="*/ 0 w 258"/>
                <a:gd name="txT" fmla="*/ 0 h 102"/>
                <a:gd name="txR" fmla="*/ 258 w 258"/>
                <a:gd name="txB" fmla="*/ 102 h 102"/>
              </a:gdLst>
              <a:ahLst/>
              <a:cxnLst>
                <a:cxn ang="0">
                  <a:pos x="0" y="46"/>
                </a:cxn>
                <a:cxn ang="0">
                  <a:pos x="71" y="0"/>
                </a:cxn>
                <a:cxn ang="0">
                  <a:pos x="258" y="52"/>
                </a:cxn>
                <a:cxn ang="0">
                  <a:pos x="183" y="102"/>
                </a:cxn>
                <a:cxn ang="0">
                  <a:pos x="0" y="46"/>
                </a:cxn>
              </a:cxnLst>
              <a:rect l="txL" t="txT" r="txR" b="txB"/>
              <a:pathLst>
                <a:path w="258" h="102">
                  <a:moveTo>
                    <a:pt x="0" y="46"/>
                  </a:moveTo>
                  <a:lnTo>
                    <a:pt x="71" y="0"/>
                  </a:lnTo>
                  <a:lnTo>
                    <a:pt x="258" y="52"/>
                  </a:lnTo>
                  <a:lnTo>
                    <a:pt x="183" y="102"/>
                  </a:lnTo>
                  <a:lnTo>
                    <a:pt x="0" y="46"/>
                  </a:lnTo>
                  <a:close/>
                </a:path>
              </a:pathLst>
            </a:custGeom>
            <a:solidFill>
              <a:schemeClr val="accent1">
                <a:alpha val="100000"/>
              </a:scheme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7" name="Freeform 1096"/>
            <p:cNvSpPr/>
            <p:nvPr/>
          </p:nvSpPr>
          <p:spPr>
            <a:xfrm>
              <a:off x="2011" y="2882"/>
              <a:ext cx="194" cy="63"/>
            </a:xfrm>
            <a:custGeom>
              <a:avLst/>
              <a:gdLst>
                <a:gd name="txL" fmla="*/ 0 w 194"/>
                <a:gd name="txT" fmla="*/ 0 h 63"/>
                <a:gd name="txR" fmla="*/ 194 w 194"/>
                <a:gd name="txB" fmla="*/ 63 h 63"/>
              </a:gdLst>
              <a:ahLst/>
              <a:cxnLst>
                <a:cxn ang="0">
                  <a:pos x="12" y="0"/>
                </a:cxn>
                <a:cxn ang="0">
                  <a:pos x="194" y="53"/>
                </a:cxn>
                <a:cxn ang="0">
                  <a:pos x="180" y="63"/>
                </a:cxn>
                <a:cxn ang="0">
                  <a:pos x="0" y="9"/>
                </a:cxn>
                <a:cxn ang="0">
                  <a:pos x="12" y="0"/>
                </a:cxn>
              </a:cxnLst>
              <a:rect l="txL" t="txT" r="txR" b="txB"/>
              <a:pathLst>
                <a:path w="194" h="63">
                  <a:moveTo>
                    <a:pt x="12" y="0"/>
                  </a:moveTo>
                  <a:lnTo>
                    <a:pt x="194" y="53"/>
                  </a:lnTo>
                  <a:lnTo>
                    <a:pt x="180" y="63"/>
                  </a:lnTo>
                  <a:lnTo>
                    <a:pt x="0" y="9"/>
                  </a:lnTo>
                  <a:lnTo>
                    <a:pt x="12" y="0"/>
                  </a:lnTo>
                  <a:close/>
                </a:path>
              </a:pathLst>
            </a:custGeom>
            <a:solidFill>
              <a:srgbClr val="000099">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24" name="Freeform 1097"/>
          <p:cNvSpPr/>
          <p:nvPr/>
        </p:nvSpPr>
        <p:spPr>
          <a:xfrm>
            <a:off x="7391841" y="5357019"/>
            <a:ext cx="106363" cy="80963"/>
          </a:xfrm>
          <a:custGeom>
            <a:avLst/>
            <a:gdLst>
              <a:gd name="txL" fmla="*/ 0 w 990"/>
              <a:gd name="txT" fmla="*/ 0 h 792"/>
              <a:gd name="txR" fmla="*/ 990 w 990"/>
              <a:gd name="txB" fmla="*/ 792 h 792"/>
            </a:gdLst>
            <a:ahLst/>
            <a:cxnLst>
              <a:cxn ang="0">
                <a:pos x="2147483647" y="2147483647"/>
              </a:cxn>
              <a:cxn ang="0">
                <a:pos x="2147483647" y="0"/>
              </a:cxn>
              <a:cxn ang="0">
                <a:pos x="2147483647" y="2147483647"/>
              </a:cxn>
              <a:cxn ang="0">
                <a:pos x="0" y="2147483647"/>
              </a:cxn>
              <a:cxn ang="0">
                <a:pos x="2147483647" y="2147483647"/>
              </a:cxn>
            </a:cxnLst>
            <a:rect l="txL" t="txT" r="txR" b="txB"/>
            <a:pathLst>
              <a:path w="990" h="792">
                <a:moveTo>
                  <a:pt x="3" y="738"/>
                </a:moveTo>
                <a:lnTo>
                  <a:pt x="990" y="0"/>
                </a:lnTo>
                <a:lnTo>
                  <a:pt x="987" y="60"/>
                </a:lnTo>
                <a:lnTo>
                  <a:pt x="0" y="792"/>
                </a:lnTo>
                <a:lnTo>
                  <a:pt x="3" y="738"/>
                </a:lnTo>
                <a:close/>
              </a:path>
            </a:pathLst>
          </a:custGeom>
          <a:solidFill>
            <a:srgbClr val="000099">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5" name="Freeform 1098"/>
          <p:cNvSpPr/>
          <p:nvPr/>
        </p:nvSpPr>
        <p:spPr>
          <a:xfrm>
            <a:off x="7120379" y="5363369"/>
            <a:ext cx="271462" cy="73025"/>
          </a:xfrm>
          <a:custGeom>
            <a:avLst/>
            <a:gdLst>
              <a:gd name="txL" fmla="*/ 0 w 2532"/>
              <a:gd name="txT" fmla="*/ 0 h 723"/>
              <a:gd name="txR" fmla="*/ 2532 w 2532"/>
              <a:gd name="txB" fmla="*/ 723 h 723"/>
            </a:gdLst>
            <a:ahLst/>
            <a:cxnLst>
              <a:cxn ang="0">
                <a:pos x="2147483647" y="0"/>
              </a:cxn>
              <a:cxn ang="0">
                <a:pos x="2147483647" y="0"/>
              </a:cxn>
              <a:cxn ang="0">
                <a:pos x="2147483647" y="2147483647"/>
              </a:cxn>
              <a:cxn ang="0">
                <a:pos x="2147483647" y="2147483647"/>
              </a:cxn>
              <a:cxn ang="0">
                <a:pos x="0" y="2147483647"/>
              </a:cxn>
              <a:cxn ang="0">
                <a:pos x="2147483647"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6" name="Freeform 1099"/>
          <p:cNvSpPr/>
          <p:nvPr/>
        </p:nvSpPr>
        <p:spPr>
          <a:xfrm>
            <a:off x="7121966" y="5349082"/>
            <a:ext cx="1588" cy="15875"/>
          </a:xfrm>
          <a:custGeom>
            <a:avLst/>
            <a:gdLst>
              <a:gd name="txL" fmla="*/ 0 w 26"/>
              <a:gd name="txT" fmla="*/ 0 h 147"/>
              <a:gd name="txR" fmla="*/ 26 w 26"/>
              <a:gd name="txB" fmla="*/ 147 h 147"/>
            </a:gdLst>
            <a:ahLst/>
            <a:cxnLst>
              <a:cxn ang="0">
                <a:pos x="2147483647" y="2147483647"/>
              </a:cxn>
              <a:cxn ang="0">
                <a:pos x="2147483647" y="2147483647"/>
              </a:cxn>
              <a:cxn ang="0">
                <a:pos x="0" y="2147483647"/>
              </a:cxn>
              <a:cxn ang="0">
                <a:pos x="2147483647" y="0"/>
              </a:cxn>
              <a:cxn ang="0">
                <a:pos x="2147483647" y="2147483647"/>
              </a:cxn>
            </a:cxnLst>
            <a:rect l="txL" t="txT" r="txR" b="txB"/>
            <a:pathLst>
              <a:path w="26" h="147">
                <a:moveTo>
                  <a:pt x="26" y="10"/>
                </a:moveTo>
                <a:lnTo>
                  <a:pt x="23" y="147"/>
                </a:lnTo>
                <a:lnTo>
                  <a:pt x="0" y="144"/>
                </a:lnTo>
                <a:lnTo>
                  <a:pt x="3" y="0"/>
                </a:lnTo>
                <a:lnTo>
                  <a:pt x="26" y="10"/>
                </a:lnTo>
                <a:close/>
              </a:path>
            </a:pathLst>
          </a:custGeom>
          <a:solidFill>
            <a:srgbClr val="000099">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7" name="Freeform 1100"/>
          <p:cNvSpPr/>
          <p:nvPr/>
        </p:nvSpPr>
        <p:spPr>
          <a:xfrm>
            <a:off x="7121966" y="5288757"/>
            <a:ext cx="125413" cy="61912"/>
          </a:xfrm>
          <a:custGeom>
            <a:avLst/>
            <a:gdLst>
              <a:gd name="txL" fmla="*/ 0 w 1176"/>
              <a:gd name="txT" fmla="*/ 0 h 606"/>
              <a:gd name="txR" fmla="*/ 1176 w 1176"/>
              <a:gd name="txB" fmla="*/ 606 h 606"/>
            </a:gdLst>
            <a:ahLst/>
            <a:cxnLst>
              <a:cxn ang="0">
                <a:pos x="2147483647" y="0"/>
              </a:cxn>
              <a:cxn ang="0">
                <a:pos x="0" y="2147483647"/>
              </a:cxn>
              <a:cxn ang="0">
                <a:pos x="2147483647" y="2147483647"/>
              </a:cxn>
              <a:cxn ang="0">
                <a:pos x="2147483647" y="2147483647"/>
              </a:cxn>
              <a:cxn ang="0">
                <a:pos x="2147483647" y="0"/>
              </a:cxn>
            </a:cxnLst>
            <a:rect l="txL" t="txT" r="txR" b="txB"/>
            <a:pathLst>
              <a:path w="1176" h="606">
                <a:moveTo>
                  <a:pt x="1170" y="0"/>
                </a:moveTo>
                <a:lnTo>
                  <a:pt x="0" y="597"/>
                </a:lnTo>
                <a:lnTo>
                  <a:pt x="30" y="606"/>
                </a:lnTo>
                <a:lnTo>
                  <a:pt x="1176" y="18"/>
                </a:lnTo>
                <a:lnTo>
                  <a:pt x="1170" y="0"/>
                </a:lnTo>
                <a:close/>
              </a:path>
            </a:pathLst>
          </a:custGeom>
          <a:solidFill>
            <a:srgbClr val="000099">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8" name="Freeform 1101"/>
          <p:cNvSpPr/>
          <p:nvPr/>
        </p:nvSpPr>
        <p:spPr>
          <a:xfrm>
            <a:off x="7129904" y="5352257"/>
            <a:ext cx="257175" cy="71437"/>
          </a:xfrm>
          <a:custGeom>
            <a:avLst/>
            <a:gdLst>
              <a:gd name="txL" fmla="*/ 0 w 2532"/>
              <a:gd name="txT" fmla="*/ 0 h 723"/>
              <a:gd name="txR" fmla="*/ 2532 w 2532"/>
              <a:gd name="txB" fmla="*/ 723 h 723"/>
            </a:gdLst>
            <a:ahLst/>
            <a:cxnLst>
              <a:cxn ang="0">
                <a:pos x="2147483647" y="0"/>
              </a:cxn>
              <a:cxn ang="0">
                <a:pos x="2147483647" y="0"/>
              </a:cxn>
              <a:cxn ang="0">
                <a:pos x="2147483647" y="2147483647"/>
              </a:cxn>
              <a:cxn ang="0">
                <a:pos x="2147483647" y="2147483647"/>
              </a:cxn>
              <a:cxn ang="0">
                <a:pos x="0" y="2147483647"/>
              </a:cxn>
              <a:cxn ang="0">
                <a:pos x="2147483647"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9" name="Freeform 1102"/>
          <p:cNvSpPr/>
          <p:nvPr/>
        </p:nvSpPr>
        <p:spPr>
          <a:xfrm flipV="1">
            <a:off x="7387079" y="5347494"/>
            <a:ext cx="104775" cy="74613"/>
          </a:xfrm>
          <a:custGeom>
            <a:avLst/>
            <a:gdLst>
              <a:gd name="txL" fmla="*/ 0 w 2532"/>
              <a:gd name="txT" fmla="*/ 0 h 723"/>
              <a:gd name="txR" fmla="*/ 2532 w 2532"/>
              <a:gd name="txB" fmla="*/ 723 h 723"/>
            </a:gdLst>
            <a:ahLst/>
            <a:cxnLst>
              <a:cxn ang="0">
                <a:pos x="2147483647" y="0"/>
              </a:cxn>
              <a:cxn ang="0">
                <a:pos x="2147483647" y="0"/>
              </a:cxn>
              <a:cxn ang="0">
                <a:pos x="2147483647" y="2147483647"/>
              </a:cxn>
              <a:cxn ang="0">
                <a:pos x="2147483647" y="2147483647"/>
              </a:cxn>
              <a:cxn ang="0">
                <a:pos x="0" y="2147483647"/>
              </a:cxn>
              <a:cxn ang="0">
                <a:pos x="2147483647" y="0"/>
              </a:cxn>
            </a:cxnLst>
            <a:rect l="txL" t="txT" r="txR" b="txB"/>
            <a:pathLst>
              <a:path w="2532" h="723">
                <a:moveTo>
                  <a:pt x="6" y="0"/>
                </a:moveTo>
                <a:cubicBezTo>
                  <a:pt x="16" y="0"/>
                  <a:pt x="26" y="0"/>
                  <a:pt x="36" y="0"/>
                </a:cubicBezTo>
                <a:lnTo>
                  <a:pt x="2532" y="678"/>
                </a:lnTo>
                <a:lnTo>
                  <a:pt x="2529" y="723"/>
                </a:lnTo>
                <a:lnTo>
                  <a:pt x="0" y="24"/>
                </a:lnTo>
                <a:lnTo>
                  <a:pt x="6" y="0"/>
                </a:lnTo>
                <a:close/>
              </a:path>
            </a:pathLst>
          </a:custGeom>
          <a:solidFill>
            <a:srgbClr val="000099">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130" name="Group 1103"/>
          <p:cNvGrpSpPr/>
          <p:nvPr/>
        </p:nvGrpSpPr>
        <p:grpSpPr>
          <a:xfrm>
            <a:off x="6142498" y="2107407"/>
            <a:ext cx="390526" cy="169862"/>
            <a:chOff x="4650" y="1129"/>
            <a:chExt cx="246" cy="95"/>
          </a:xfrm>
        </p:grpSpPr>
        <p:sp>
          <p:nvSpPr>
            <p:cNvPr id="174"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Times New Roman" panose="02020603050405020304" pitchFamily="18" charset="0"/>
                <a:ea typeface="MS PGothic" panose="020B0600070205080204" pitchFamily="34" charset="-128"/>
              </a:endParaRPr>
            </a:p>
          </p:txBody>
        </p:sp>
        <p:sp>
          <p:nvSpPr>
            <p:cNvPr id="175"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endParaRPr dirty="0">
                <a:latin typeface="Times New Roman" panose="02020603050405020304" pitchFamily="18" charset="0"/>
                <a:ea typeface="MS PGothic" panose="020B0600070205080204" pitchFamily="34" charset="-128"/>
              </a:endParaRPr>
            </a:p>
          </p:txBody>
        </p:sp>
        <p:sp>
          <p:nvSpPr>
            <p:cNvPr id="176"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Times New Roman" panose="02020603050405020304" pitchFamily="18" charset="0"/>
                <a:ea typeface="MS PGothic" panose="020B0600070205080204" pitchFamily="34" charset="-128"/>
              </a:endParaRPr>
            </a:p>
          </p:txBody>
        </p:sp>
        <p:grpSp>
          <p:nvGrpSpPr>
            <p:cNvPr id="177" name="Group 1107"/>
            <p:cNvGrpSpPr/>
            <p:nvPr/>
          </p:nvGrpSpPr>
          <p:grpSpPr>
            <a:xfrm>
              <a:off x="4699" y="1145"/>
              <a:ext cx="138" cy="29"/>
              <a:chOff x="2468" y="1332"/>
              <a:chExt cx="310" cy="60"/>
            </a:xfrm>
          </p:grpSpPr>
          <p:sp>
            <p:nvSpPr>
              <p:cNvPr id="180" name="Freeform 110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1" name="Freeform 110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78" name="Line 1110"/>
            <p:cNvSpPr/>
            <p:nvPr/>
          </p:nvSpPr>
          <p:spPr>
            <a:xfrm>
              <a:off x="4651" y="1158"/>
              <a:ext cx="0" cy="42"/>
            </a:xfrm>
            <a:prstGeom prst="line">
              <a:avLst/>
            </a:prstGeom>
            <a:ln w="9525" cap="flat" cmpd="sng">
              <a:solidFill>
                <a:schemeClr val="tx1"/>
              </a:solidFill>
              <a:prstDash val="solid"/>
              <a:headEnd type="none" w="med" len="med"/>
              <a:tailEnd type="none" w="med" len="med"/>
            </a:ln>
          </p:spPr>
        </p:sp>
        <p:sp>
          <p:nvSpPr>
            <p:cNvPr id="179" name="Line 1111"/>
            <p:cNvSpPr/>
            <p:nvPr/>
          </p:nvSpPr>
          <p:spPr>
            <a:xfrm>
              <a:off x="4894" y="1160"/>
              <a:ext cx="0" cy="41"/>
            </a:xfrm>
            <a:prstGeom prst="line">
              <a:avLst/>
            </a:prstGeom>
            <a:ln w="9525" cap="flat" cmpd="sng">
              <a:solidFill>
                <a:schemeClr val="tx1"/>
              </a:solidFill>
              <a:prstDash val="solid"/>
              <a:headEnd type="none" w="med" len="med"/>
              <a:tailEnd type="none" w="med" len="med"/>
            </a:ln>
          </p:spPr>
        </p:sp>
      </p:grpSp>
      <p:grpSp>
        <p:nvGrpSpPr>
          <p:cNvPr id="131" name="Group 1112"/>
          <p:cNvGrpSpPr/>
          <p:nvPr/>
        </p:nvGrpSpPr>
        <p:grpSpPr>
          <a:xfrm>
            <a:off x="5842460" y="3255169"/>
            <a:ext cx="390526" cy="169863"/>
            <a:chOff x="4650" y="1129"/>
            <a:chExt cx="246" cy="95"/>
          </a:xfrm>
        </p:grpSpPr>
        <p:sp>
          <p:nvSpPr>
            <p:cNvPr id="166"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Times New Roman" panose="02020603050405020304" pitchFamily="18" charset="0"/>
                <a:ea typeface="MS PGothic" panose="020B0600070205080204" pitchFamily="34" charset="-128"/>
              </a:endParaRPr>
            </a:p>
          </p:txBody>
        </p:sp>
        <p:sp>
          <p:nvSpPr>
            <p:cNvPr id="167"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endParaRPr dirty="0">
                <a:latin typeface="Times New Roman" panose="02020603050405020304" pitchFamily="18" charset="0"/>
                <a:ea typeface="MS PGothic" panose="020B0600070205080204" pitchFamily="34" charset="-128"/>
              </a:endParaRPr>
            </a:p>
          </p:txBody>
        </p:sp>
        <p:sp>
          <p:nvSpPr>
            <p:cNvPr id="168"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Times New Roman" panose="02020603050405020304" pitchFamily="18" charset="0"/>
                <a:ea typeface="MS PGothic" panose="020B0600070205080204" pitchFamily="34" charset="-128"/>
              </a:endParaRPr>
            </a:p>
          </p:txBody>
        </p:sp>
        <p:grpSp>
          <p:nvGrpSpPr>
            <p:cNvPr id="169" name="Group 1116"/>
            <p:cNvGrpSpPr/>
            <p:nvPr/>
          </p:nvGrpSpPr>
          <p:grpSpPr>
            <a:xfrm>
              <a:off x="4699" y="1145"/>
              <a:ext cx="138" cy="29"/>
              <a:chOff x="2468" y="1332"/>
              <a:chExt cx="310" cy="60"/>
            </a:xfrm>
          </p:grpSpPr>
          <p:sp>
            <p:nvSpPr>
              <p:cNvPr id="172" name="Freeform 1117"/>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3" name="Freeform 1118"/>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70" name="Line 1119"/>
            <p:cNvSpPr/>
            <p:nvPr/>
          </p:nvSpPr>
          <p:spPr>
            <a:xfrm>
              <a:off x="4651" y="1158"/>
              <a:ext cx="0" cy="42"/>
            </a:xfrm>
            <a:prstGeom prst="line">
              <a:avLst/>
            </a:prstGeom>
            <a:ln w="9525" cap="flat" cmpd="sng">
              <a:solidFill>
                <a:schemeClr val="tx1"/>
              </a:solidFill>
              <a:prstDash val="solid"/>
              <a:headEnd type="none" w="med" len="med"/>
              <a:tailEnd type="none" w="med" len="med"/>
            </a:ln>
          </p:spPr>
        </p:sp>
        <p:sp>
          <p:nvSpPr>
            <p:cNvPr id="171" name="Line 1120"/>
            <p:cNvSpPr/>
            <p:nvPr/>
          </p:nvSpPr>
          <p:spPr>
            <a:xfrm>
              <a:off x="4894" y="1160"/>
              <a:ext cx="0" cy="41"/>
            </a:xfrm>
            <a:prstGeom prst="line">
              <a:avLst/>
            </a:prstGeom>
            <a:ln w="9525" cap="flat" cmpd="sng">
              <a:solidFill>
                <a:schemeClr val="tx1"/>
              </a:solidFill>
              <a:prstDash val="solid"/>
              <a:headEnd type="none" w="med" len="med"/>
              <a:tailEnd type="none" w="med" len="med"/>
            </a:ln>
          </p:spPr>
        </p:sp>
      </p:grpSp>
      <p:grpSp>
        <p:nvGrpSpPr>
          <p:cNvPr id="132" name="Group 878"/>
          <p:cNvGrpSpPr/>
          <p:nvPr/>
        </p:nvGrpSpPr>
        <p:grpSpPr>
          <a:xfrm>
            <a:off x="5320152" y="2629697"/>
            <a:ext cx="519108" cy="128589"/>
            <a:chOff x="2199" y="955"/>
            <a:chExt cx="2547" cy="506"/>
          </a:xfrm>
        </p:grpSpPr>
        <p:sp>
          <p:nvSpPr>
            <p:cNvPr id="160" name="Freeform 879"/>
            <p:cNvSpPr/>
            <p:nvPr/>
          </p:nvSpPr>
          <p:spPr>
            <a:xfrm>
              <a:off x="2199" y="1166"/>
              <a:ext cx="260" cy="281"/>
            </a:xfrm>
            <a:custGeom>
              <a:avLst/>
              <a:gdLst>
                <a:gd name="txL" fmla="*/ 0 w 260"/>
                <a:gd name="txT" fmla="*/ 0 h 281"/>
                <a:gd name="txR" fmla="*/ 260 w 260"/>
                <a:gd name="txB" fmla="*/ 281 h 281"/>
              </a:gdLst>
              <a:ahLst/>
              <a:cxnLst>
                <a:cxn ang="0">
                  <a:pos x="260" y="0"/>
                </a:cxn>
                <a:cxn ang="0">
                  <a:pos x="42" y="112"/>
                </a:cxn>
                <a:cxn ang="0">
                  <a:pos x="35" y="211"/>
                </a:cxn>
                <a:cxn ang="0">
                  <a:pos x="253" y="281"/>
                </a:cxn>
              </a:cxnLst>
              <a:rect l="txL" t="txT" r="txR" b="tx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ap="flat" cmpd="sng">
              <a:solidFill>
                <a:srgbClr val="FF0000">
                  <a:alpha val="100000"/>
                </a:srgb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1" name="Freeform 880"/>
            <p:cNvSpPr/>
            <p:nvPr/>
          </p:nvSpPr>
          <p:spPr>
            <a:xfrm>
              <a:off x="2482" y="1040"/>
              <a:ext cx="900" cy="421"/>
            </a:xfrm>
            <a:custGeom>
              <a:avLst/>
              <a:gdLst>
                <a:gd name="txL" fmla="*/ 0 w 900"/>
                <a:gd name="txT" fmla="*/ 0 h 421"/>
                <a:gd name="txR" fmla="*/ 900 w 900"/>
                <a:gd name="txB" fmla="*/ 421 h 421"/>
              </a:gdLst>
              <a:ahLst/>
              <a:cxnLst>
                <a:cxn ang="0">
                  <a:pos x="531" y="0"/>
                </a:cxn>
                <a:cxn ang="0">
                  <a:pos x="279" y="77"/>
                </a:cxn>
                <a:cxn ang="0">
                  <a:pos x="68" y="182"/>
                </a:cxn>
                <a:cxn ang="0">
                  <a:pos x="33" y="323"/>
                </a:cxn>
                <a:cxn ang="0">
                  <a:pos x="328" y="400"/>
                </a:cxn>
                <a:cxn ang="0">
                  <a:pos x="812" y="421"/>
                </a:cxn>
                <a:cxn ang="0">
                  <a:pos x="855" y="400"/>
                </a:cxn>
              </a:cxnLst>
              <a:rect l="txL" t="txT" r="txR" b="tx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ap="flat" cmpd="sng">
              <a:solidFill>
                <a:srgbClr val="FF0000">
                  <a:alpha val="100000"/>
                </a:srgb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2" name="Freeform 881"/>
            <p:cNvSpPr/>
            <p:nvPr/>
          </p:nvSpPr>
          <p:spPr>
            <a:xfrm>
              <a:off x="2782" y="1068"/>
              <a:ext cx="428" cy="269"/>
            </a:xfrm>
            <a:custGeom>
              <a:avLst/>
              <a:gdLst>
                <a:gd name="txL" fmla="*/ 0 w 428"/>
                <a:gd name="txT" fmla="*/ 0 h 269"/>
                <a:gd name="txR" fmla="*/ 428 w 428"/>
                <a:gd name="txB" fmla="*/ 269 h 269"/>
              </a:gdLst>
              <a:ahLst/>
              <a:cxnLst>
                <a:cxn ang="0">
                  <a:pos x="428" y="0"/>
                </a:cxn>
                <a:cxn ang="0">
                  <a:pos x="217" y="35"/>
                </a:cxn>
                <a:cxn ang="0">
                  <a:pos x="21" y="140"/>
                </a:cxn>
                <a:cxn ang="0">
                  <a:pos x="91" y="246"/>
                </a:cxn>
                <a:cxn ang="0">
                  <a:pos x="231" y="267"/>
                </a:cxn>
                <a:cxn ang="0">
                  <a:pos x="414" y="260"/>
                </a:cxn>
              </a:cxnLst>
              <a:rect l="txL" t="txT" r="txR" b="tx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ap="flat" cmpd="sng">
              <a:solidFill>
                <a:srgbClr val="FF0000">
                  <a:alpha val="100000"/>
                </a:srgb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3" name="Freeform 882"/>
            <p:cNvSpPr/>
            <p:nvPr/>
          </p:nvSpPr>
          <p:spPr>
            <a:xfrm>
              <a:off x="3554" y="1075"/>
              <a:ext cx="377" cy="239"/>
            </a:xfrm>
            <a:custGeom>
              <a:avLst/>
              <a:gdLst>
                <a:gd name="txL" fmla="*/ 0 w 377"/>
                <a:gd name="txT" fmla="*/ 0 h 239"/>
                <a:gd name="txR" fmla="*/ 377 w 377"/>
                <a:gd name="txB" fmla="*/ 239 h 239"/>
              </a:gdLst>
              <a:ahLst/>
              <a:cxnLst>
                <a:cxn ang="0">
                  <a:pos x="42" y="239"/>
                </a:cxn>
                <a:cxn ang="0">
                  <a:pos x="335" y="146"/>
                </a:cxn>
                <a:cxn ang="0">
                  <a:pos x="342" y="47"/>
                </a:cxn>
                <a:cxn ang="0">
                  <a:pos x="0" y="0"/>
                </a:cxn>
              </a:cxnLst>
              <a:rect l="txL" t="txT" r="txR" b="tx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ap="flat" cmpd="sng">
              <a:solidFill>
                <a:srgbClr val="FF0000">
                  <a:alpha val="100000"/>
                </a:srgb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4" name="Freeform 883"/>
            <p:cNvSpPr/>
            <p:nvPr/>
          </p:nvSpPr>
          <p:spPr>
            <a:xfrm>
              <a:off x="3646" y="997"/>
              <a:ext cx="660" cy="336"/>
            </a:xfrm>
            <a:custGeom>
              <a:avLst/>
              <a:gdLst>
                <a:gd name="txL" fmla="*/ 0 w 646"/>
                <a:gd name="txT" fmla="*/ 0 h 300"/>
                <a:gd name="txR" fmla="*/ 646 w 646"/>
                <a:gd name="txB" fmla="*/ 300 h 300"/>
              </a:gdLst>
              <a:ahLst/>
              <a:cxnLst>
                <a:cxn ang="0">
                  <a:pos x="443" y="1169"/>
                </a:cxn>
                <a:cxn ang="0">
                  <a:pos x="631" y="987"/>
                </a:cxn>
                <a:cxn ang="0">
                  <a:pos x="785" y="745"/>
                </a:cxn>
                <a:cxn ang="0">
                  <a:pos x="810" y="417"/>
                </a:cxn>
                <a:cxn ang="0">
                  <a:pos x="594" y="234"/>
                </a:cxn>
                <a:cxn ang="0">
                  <a:pos x="0" y="0"/>
                </a:cxn>
              </a:cxnLst>
              <a:rect l="txL" t="txT" r="txR" b="tx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ap="flat" cmpd="sng">
              <a:solidFill>
                <a:srgbClr val="FF0000">
                  <a:alpha val="100000"/>
                </a:srgb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5" name="Freeform 884"/>
            <p:cNvSpPr/>
            <p:nvPr/>
          </p:nvSpPr>
          <p:spPr>
            <a:xfrm>
              <a:off x="4116" y="955"/>
              <a:ext cx="630" cy="397"/>
            </a:xfrm>
            <a:custGeom>
              <a:avLst/>
              <a:gdLst>
                <a:gd name="txL" fmla="*/ 0 w 630"/>
                <a:gd name="txT" fmla="*/ 0 h 397"/>
                <a:gd name="txR" fmla="*/ 630 w 630"/>
                <a:gd name="txB" fmla="*/ 397 h 397"/>
              </a:gdLst>
              <a:ahLst/>
              <a:cxnLst>
                <a:cxn ang="0">
                  <a:pos x="320" y="397"/>
                </a:cxn>
                <a:cxn ang="0">
                  <a:pos x="468" y="345"/>
                </a:cxn>
                <a:cxn ang="0">
                  <a:pos x="590" y="275"/>
                </a:cxn>
                <a:cxn ang="0">
                  <a:pos x="611" y="181"/>
                </a:cxn>
                <a:cxn ang="0">
                  <a:pos x="439" y="129"/>
                </a:cxn>
                <a:cxn ang="0">
                  <a:pos x="0" y="0"/>
                </a:cxn>
              </a:cxnLst>
              <a:rect l="txL" t="txT" r="txR" b="tx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ap="flat" cmpd="sng">
              <a:solidFill>
                <a:srgbClr val="FF0000">
                  <a:alpha val="100000"/>
                </a:srgb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133" name="Group 1121"/>
          <p:cNvGrpSpPr/>
          <p:nvPr/>
        </p:nvGrpSpPr>
        <p:grpSpPr>
          <a:xfrm>
            <a:off x="6039292" y="4466438"/>
            <a:ext cx="617538" cy="247651"/>
            <a:chOff x="2356" y="1300"/>
            <a:chExt cx="555" cy="194"/>
          </a:xfrm>
        </p:grpSpPr>
        <p:sp>
          <p:nvSpPr>
            <p:cNvPr id="152"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Times New Roman" panose="02020603050405020304" pitchFamily="18" charset="0"/>
                <a:ea typeface="MS PGothic" panose="020B0600070205080204" pitchFamily="34" charset="-128"/>
              </a:endParaRPr>
            </a:p>
          </p:txBody>
        </p:sp>
        <p:sp>
          <p:nvSpPr>
            <p:cNvPr id="153"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endParaRPr dirty="0">
                <a:latin typeface="Times New Roman" panose="02020603050405020304" pitchFamily="18" charset="0"/>
                <a:ea typeface="MS PGothic" panose="020B0600070205080204" pitchFamily="34" charset="-128"/>
              </a:endParaRPr>
            </a:p>
          </p:txBody>
        </p:sp>
        <p:sp>
          <p:nvSpPr>
            <p:cNvPr id="154"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Times New Roman" panose="02020603050405020304" pitchFamily="18" charset="0"/>
                <a:ea typeface="MS PGothic" panose="020B0600070205080204" pitchFamily="34" charset="-128"/>
              </a:endParaRPr>
            </a:p>
          </p:txBody>
        </p:sp>
        <p:grpSp>
          <p:nvGrpSpPr>
            <p:cNvPr id="155" name="Group 1125"/>
            <p:cNvGrpSpPr/>
            <p:nvPr/>
          </p:nvGrpSpPr>
          <p:grpSpPr>
            <a:xfrm>
              <a:off x="2468" y="1332"/>
              <a:ext cx="310" cy="60"/>
              <a:chOff x="2468" y="1332"/>
              <a:chExt cx="310" cy="60"/>
            </a:xfrm>
          </p:grpSpPr>
          <p:sp>
            <p:nvSpPr>
              <p:cNvPr id="158" name="Freeform 1126"/>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28575" cap="flat" cmpd="sng">
                <a:solidFill>
                  <a:schemeClr val="tx1">
                    <a:alpha val="100000"/>
                  </a:scheme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9" name="Freeform 1127"/>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28575" cap="flat" cmpd="sng">
                <a:solidFill>
                  <a:schemeClr val="tx1">
                    <a:alpha val="100000"/>
                  </a:scheme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56" name="Line 1128"/>
            <p:cNvSpPr/>
            <p:nvPr/>
          </p:nvSpPr>
          <p:spPr>
            <a:xfrm>
              <a:off x="2357" y="1361"/>
              <a:ext cx="0" cy="85"/>
            </a:xfrm>
            <a:prstGeom prst="line">
              <a:avLst/>
            </a:prstGeom>
            <a:ln w="9525" cap="flat" cmpd="sng">
              <a:solidFill>
                <a:schemeClr val="tx1"/>
              </a:solidFill>
              <a:prstDash val="solid"/>
              <a:headEnd type="none" w="med" len="med"/>
              <a:tailEnd type="none" w="med" len="med"/>
            </a:ln>
          </p:spPr>
        </p:sp>
        <p:sp>
          <p:nvSpPr>
            <p:cNvPr id="157" name="Line 1129"/>
            <p:cNvSpPr/>
            <p:nvPr/>
          </p:nvSpPr>
          <p:spPr>
            <a:xfrm>
              <a:off x="2907" y="1363"/>
              <a:ext cx="0" cy="82"/>
            </a:xfrm>
            <a:prstGeom prst="line">
              <a:avLst/>
            </a:prstGeom>
            <a:ln w="9525" cap="flat" cmpd="sng">
              <a:solidFill>
                <a:schemeClr val="tx1"/>
              </a:solidFill>
              <a:prstDash val="solid"/>
              <a:headEnd type="none" w="med" len="med"/>
              <a:tailEnd type="none" w="med" len="med"/>
            </a:ln>
          </p:spPr>
        </p:sp>
      </p:grpSp>
      <p:grpSp>
        <p:nvGrpSpPr>
          <p:cNvPr id="134" name="Group 1130"/>
          <p:cNvGrpSpPr/>
          <p:nvPr/>
        </p:nvGrpSpPr>
        <p:grpSpPr>
          <a:xfrm>
            <a:off x="6760017" y="4123538"/>
            <a:ext cx="617538" cy="247651"/>
            <a:chOff x="2356" y="1300"/>
            <a:chExt cx="555" cy="194"/>
          </a:xfrm>
        </p:grpSpPr>
        <p:sp>
          <p:nvSpPr>
            <p:cNvPr id="144"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Times New Roman" panose="02020603050405020304" pitchFamily="18" charset="0"/>
                <a:ea typeface="MS PGothic" panose="020B0600070205080204" pitchFamily="34" charset="-128"/>
              </a:endParaRPr>
            </a:p>
          </p:txBody>
        </p:sp>
        <p:sp>
          <p:nvSpPr>
            <p:cNvPr id="145"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endParaRPr dirty="0">
                <a:latin typeface="Times New Roman" panose="02020603050405020304" pitchFamily="18" charset="0"/>
                <a:ea typeface="MS PGothic" panose="020B0600070205080204" pitchFamily="34" charset="-128"/>
              </a:endParaRPr>
            </a:p>
          </p:txBody>
        </p:sp>
        <p:sp>
          <p:nvSpPr>
            <p:cNvPr id="146"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Times New Roman" panose="02020603050405020304" pitchFamily="18" charset="0"/>
                <a:ea typeface="MS PGothic" panose="020B0600070205080204" pitchFamily="34" charset="-128"/>
              </a:endParaRPr>
            </a:p>
          </p:txBody>
        </p:sp>
        <p:grpSp>
          <p:nvGrpSpPr>
            <p:cNvPr id="147" name="Group 1134"/>
            <p:cNvGrpSpPr/>
            <p:nvPr/>
          </p:nvGrpSpPr>
          <p:grpSpPr>
            <a:xfrm>
              <a:off x="2468" y="1332"/>
              <a:ext cx="310" cy="60"/>
              <a:chOff x="2468" y="1332"/>
              <a:chExt cx="310" cy="60"/>
            </a:xfrm>
          </p:grpSpPr>
          <p:sp>
            <p:nvSpPr>
              <p:cNvPr id="150" name="Freeform 1135"/>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28575" cap="flat" cmpd="sng">
                <a:solidFill>
                  <a:schemeClr val="tx1">
                    <a:alpha val="100000"/>
                  </a:scheme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1" name="Freeform 1136"/>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28575" cap="flat" cmpd="sng">
                <a:solidFill>
                  <a:schemeClr val="tx1">
                    <a:alpha val="100000"/>
                  </a:scheme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48" name="Line 1137"/>
            <p:cNvSpPr/>
            <p:nvPr/>
          </p:nvSpPr>
          <p:spPr>
            <a:xfrm>
              <a:off x="2357" y="1361"/>
              <a:ext cx="0" cy="85"/>
            </a:xfrm>
            <a:prstGeom prst="line">
              <a:avLst/>
            </a:prstGeom>
            <a:ln w="9525" cap="flat" cmpd="sng">
              <a:solidFill>
                <a:schemeClr val="tx1"/>
              </a:solidFill>
              <a:prstDash val="solid"/>
              <a:headEnd type="none" w="med" len="med"/>
              <a:tailEnd type="none" w="med" len="med"/>
            </a:ln>
          </p:spPr>
        </p:sp>
        <p:sp>
          <p:nvSpPr>
            <p:cNvPr id="149" name="Line 1138"/>
            <p:cNvSpPr/>
            <p:nvPr/>
          </p:nvSpPr>
          <p:spPr>
            <a:xfrm>
              <a:off x="2907" y="1363"/>
              <a:ext cx="0" cy="82"/>
            </a:xfrm>
            <a:prstGeom prst="line">
              <a:avLst/>
            </a:prstGeom>
            <a:ln w="9525" cap="flat" cmpd="sng">
              <a:solidFill>
                <a:schemeClr val="tx1"/>
              </a:solidFill>
              <a:prstDash val="solid"/>
              <a:headEnd type="none" w="med" len="med"/>
              <a:tailEnd type="none" w="med" len="med"/>
            </a:ln>
          </p:spPr>
        </p:sp>
      </p:grpSp>
      <p:grpSp>
        <p:nvGrpSpPr>
          <p:cNvPr id="135" name="Group 1139"/>
          <p:cNvGrpSpPr/>
          <p:nvPr/>
        </p:nvGrpSpPr>
        <p:grpSpPr>
          <a:xfrm>
            <a:off x="7375967" y="4425163"/>
            <a:ext cx="617538" cy="247651"/>
            <a:chOff x="2356" y="1300"/>
            <a:chExt cx="555" cy="194"/>
          </a:xfrm>
        </p:grpSpPr>
        <p:sp>
          <p:nvSpPr>
            <p:cNvPr id="136"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Times New Roman" panose="02020603050405020304" pitchFamily="18" charset="0"/>
                <a:ea typeface="MS PGothic" panose="020B0600070205080204" pitchFamily="34" charset="-128"/>
              </a:endParaRPr>
            </a:p>
          </p:txBody>
        </p:sp>
        <p:sp>
          <p:nvSpPr>
            <p:cNvPr id="137"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endParaRPr dirty="0">
                <a:latin typeface="Times New Roman" panose="02020603050405020304" pitchFamily="18" charset="0"/>
                <a:ea typeface="MS PGothic" panose="020B0600070205080204" pitchFamily="34" charset="-128"/>
              </a:endParaRPr>
            </a:p>
          </p:txBody>
        </p:sp>
        <p:sp>
          <p:nvSpPr>
            <p:cNvPr id="138"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Times New Roman" panose="02020603050405020304" pitchFamily="18" charset="0"/>
                <a:ea typeface="MS PGothic" panose="020B0600070205080204" pitchFamily="34" charset="-128"/>
              </a:endParaRPr>
            </a:p>
          </p:txBody>
        </p:sp>
        <p:grpSp>
          <p:nvGrpSpPr>
            <p:cNvPr id="139" name="Group 1143"/>
            <p:cNvGrpSpPr/>
            <p:nvPr/>
          </p:nvGrpSpPr>
          <p:grpSpPr>
            <a:xfrm>
              <a:off x="2468" y="1332"/>
              <a:ext cx="310" cy="60"/>
              <a:chOff x="2468" y="1332"/>
              <a:chExt cx="310" cy="60"/>
            </a:xfrm>
          </p:grpSpPr>
          <p:sp>
            <p:nvSpPr>
              <p:cNvPr id="142" name="Freeform 1144"/>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28575" cap="flat" cmpd="sng">
                <a:solidFill>
                  <a:schemeClr val="tx1">
                    <a:alpha val="100000"/>
                  </a:scheme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3" name="Freeform 1145"/>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28575" cap="flat" cmpd="sng">
                <a:solidFill>
                  <a:schemeClr val="tx1">
                    <a:alpha val="100000"/>
                  </a:schemeClr>
                </a:solidFill>
                <a:prstDash val="solid"/>
                <a:round/>
                <a:headEnd type="none" w="med" len="med"/>
                <a:tailEnd type="none" w="med" len="med"/>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140" name="Line 1146"/>
            <p:cNvSpPr/>
            <p:nvPr/>
          </p:nvSpPr>
          <p:spPr>
            <a:xfrm>
              <a:off x="2357" y="1361"/>
              <a:ext cx="0" cy="85"/>
            </a:xfrm>
            <a:prstGeom prst="line">
              <a:avLst/>
            </a:prstGeom>
            <a:ln w="9525" cap="flat" cmpd="sng">
              <a:solidFill>
                <a:schemeClr val="tx1"/>
              </a:solidFill>
              <a:prstDash val="solid"/>
              <a:headEnd type="none" w="med" len="med"/>
              <a:tailEnd type="none" w="med" len="med"/>
            </a:ln>
          </p:spPr>
        </p:sp>
        <p:sp>
          <p:nvSpPr>
            <p:cNvPr id="141" name="Line 1147"/>
            <p:cNvSpPr/>
            <p:nvPr/>
          </p:nvSpPr>
          <p:spPr>
            <a:xfrm>
              <a:off x="2907" y="1363"/>
              <a:ext cx="0" cy="82"/>
            </a:xfrm>
            <a:prstGeom prst="line">
              <a:avLst/>
            </a:prstGeom>
            <a:ln w="9525" cap="flat" cmpd="sng">
              <a:solidFill>
                <a:schemeClr val="tx1"/>
              </a:solidFill>
              <a:prstDash val="solid"/>
              <a:headEnd type="none" w="med" len="med"/>
              <a:tailEnd type="none" w="med" len="med"/>
            </a:ln>
          </p:spPr>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a:xfrm>
            <a:off x="304800" y="452638"/>
            <a:ext cx="8382000" cy="536173"/>
          </a:xfrm>
        </p:spPr>
        <p:txBody>
          <a:bodyPr lIns="92075" tIns="46038" rIns="92075" bIns="46038" anchor="ctr">
            <a:spAutoFit/>
          </a:bodyPr>
          <a:lstStyle/>
          <a:p>
            <a:r>
              <a:rPr lang="zh-CN" altLang="zh-CN" dirty="0" smtClean="0"/>
              <a:t>1. 住宅接入网络: 点对点接入</a:t>
            </a:r>
          </a:p>
        </p:txBody>
      </p:sp>
      <p:sp>
        <p:nvSpPr>
          <p:cNvPr id="50178" name="Rectangle 3"/>
          <p:cNvSpPr>
            <a:spLocks noGrp="1" noChangeArrowheads="1"/>
          </p:cNvSpPr>
          <p:nvPr>
            <p:ph sz="half" idx="1"/>
          </p:nvPr>
        </p:nvSpPr>
        <p:spPr>
          <a:xfrm>
            <a:off x="252413" y="1344613"/>
            <a:ext cx="5856287" cy="2230437"/>
          </a:xfrm>
        </p:spPr>
        <p:txBody>
          <a:bodyPr lIns="92075" tIns="46038" rIns="92075" bIns="46038"/>
          <a:lstStyle/>
          <a:p>
            <a:r>
              <a:rPr lang="zh-CN" altLang="zh-CN" b="1" dirty="0" smtClean="0">
                <a:solidFill>
                  <a:schemeClr val="tx2"/>
                </a:solidFill>
              </a:rPr>
              <a:t>拨号线路上使用modem</a:t>
            </a:r>
          </a:p>
          <a:p>
            <a:pPr marL="716280" lvl="1" indent="-271780" defTabSz="914400">
              <a:spcAft>
                <a:spcPct val="0"/>
              </a:spcAft>
            </a:pPr>
            <a:r>
              <a:rPr lang="zh-CN" altLang="zh-CN" sz="2400" b="1" dirty="0" smtClean="0">
                <a:latin typeface="宋体" panose="02010600030101010101" pitchFamily="2" charset="-122"/>
                <a:ea typeface="宋体" panose="02010600030101010101" pitchFamily="2" charset="-122"/>
              </a:rPr>
              <a:t>可达56Kbps 直接接入边缘路由器</a:t>
            </a:r>
          </a:p>
          <a:p>
            <a:pPr marL="716280" lvl="1" indent="-271780" defTabSz="914400">
              <a:spcAft>
                <a:spcPct val="0"/>
              </a:spcAft>
              <a:buFont typeface="Arial" panose="020B0604020202020204" pitchFamily="34" charset="0"/>
              <a:buNone/>
            </a:pPr>
            <a:r>
              <a:rPr lang="zh-CN" altLang="zh-CN" sz="2400" b="1" dirty="0" smtClean="0">
                <a:latin typeface="宋体" panose="02010600030101010101" pitchFamily="2" charset="-122"/>
                <a:ea typeface="宋体" panose="02010600030101010101" pitchFamily="2" charset="-122"/>
              </a:rPr>
              <a:t>  (实际远小于该值,数字模拟调制解调)</a:t>
            </a:r>
          </a:p>
          <a:p>
            <a:pPr marL="716280" lvl="1" indent="-271780" defTabSz="914400">
              <a:spcAft>
                <a:spcPct val="0"/>
              </a:spcAft>
            </a:pPr>
            <a:r>
              <a:rPr lang="zh-CN" altLang="zh-CN" sz="2400" b="1" dirty="0" smtClean="0">
                <a:latin typeface="宋体" panose="02010600030101010101" pitchFamily="2" charset="-122"/>
                <a:ea typeface="宋体" panose="02010600030101010101" pitchFamily="2" charset="-122"/>
              </a:rPr>
              <a:t>不能同时网上冲浪和拨打电话: 不能一直在线</a:t>
            </a:r>
          </a:p>
        </p:txBody>
      </p:sp>
      <p:grpSp>
        <p:nvGrpSpPr>
          <p:cNvPr id="50179" name="Group 4"/>
          <p:cNvGrpSpPr/>
          <p:nvPr/>
        </p:nvGrpSpPr>
        <p:grpSpPr bwMode="auto">
          <a:xfrm>
            <a:off x="6205676" y="1471612"/>
            <a:ext cx="2555875" cy="1843087"/>
            <a:chOff x="0" y="0"/>
            <a:chExt cx="1610" cy="1161"/>
          </a:xfrm>
        </p:grpSpPr>
        <p:graphicFrame>
          <p:nvGraphicFramePr>
            <p:cNvPr id="50180" name="Object 5"/>
            <p:cNvGraphicFramePr/>
            <p:nvPr/>
          </p:nvGraphicFramePr>
          <p:xfrm>
            <a:off x="0" y="0"/>
            <a:ext cx="468" cy="410"/>
          </p:xfrm>
          <a:graphic>
            <a:graphicData uri="http://schemas.openxmlformats.org/presentationml/2006/ole">
              <mc:AlternateContent xmlns:mc="http://schemas.openxmlformats.org/markup-compatibility/2006">
                <mc:Choice xmlns:v="urn:schemas-microsoft-com:vml" Requires="v">
                  <p:oleObj spid="_x0000_s50294" r:id="rId5" imgW="741680" imgH="650240" progId="MS_ClipArt_Gallery.2">
                    <p:embed/>
                  </p:oleObj>
                </mc:Choice>
                <mc:Fallback>
                  <p:oleObj r:id="rId5" imgW="741680" imgH="650240" progId="MS_ClipArt_Gallery.2">
                    <p:embed/>
                    <p:pic>
                      <p:nvPicPr>
                        <p:cNvPr id="0" name="Object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468"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0181" name="Object 6"/>
            <p:cNvGraphicFramePr/>
            <p:nvPr>
              <p:extLst>
                <p:ext uri="{D42A27DB-BD31-4B8C-83A1-F6EECF244321}">
                  <p14:modId xmlns:p14="http://schemas.microsoft.com/office/powerpoint/2010/main" val="710829504"/>
                </p:ext>
              </p:extLst>
            </p:nvPr>
          </p:nvGraphicFramePr>
          <p:xfrm>
            <a:off x="521" y="195"/>
            <a:ext cx="317" cy="241"/>
          </p:xfrm>
          <a:graphic>
            <a:graphicData uri="http://schemas.openxmlformats.org/presentationml/2006/ole">
              <mc:AlternateContent xmlns:mc="http://schemas.openxmlformats.org/markup-compatibility/2006">
                <mc:Choice xmlns:v="urn:schemas-microsoft-com:vml" Requires="v">
                  <p:oleObj spid="_x0000_s50295" r:id="rId7" imgW="502285" imgH="382270" progId="MS_ClipArt_Gallery.2">
                    <p:embed/>
                  </p:oleObj>
                </mc:Choice>
                <mc:Fallback>
                  <p:oleObj r:id="rId7" imgW="502285" imgH="382270" progId="MS_ClipArt_Gallery.2">
                    <p:embed/>
                    <p:pic>
                      <p:nvPicPr>
                        <p:cNvPr id="0" name="Object 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1" y="195"/>
                          <a:ext cx="317"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0182" name="Line 7"/>
            <p:cNvSpPr>
              <a:spLocks noChangeShapeType="1"/>
            </p:cNvSpPr>
            <p:nvPr/>
          </p:nvSpPr>
          <p:spPr bwMode="auto">
            <a:xfrm flipV="1">
              <a:off x="447" y="305"/>
              <a:ext cx="127" cy="4"/>
            </a:xfrm>
            <a:prstGeom prst="line">
              <a:avLst/>
            </a:prstGeom>
            <a:noFill/>
            <a:ln w="2540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50183" name="Object 8"/>
            <p:cNvGraphicFramePr/>
            <p:nvPr/>
          </p:nvGraphicFramePr>
          <p:xfrm>
            <a:off x="0" y="751"/>
            <a:ext cx="468" cy="410"/>
          </p:xfrm>
          <a:graphic>
            <a:graphicData uri="http://schemas.openxmlformats.org/presentationml/2006/ole">
              <mc:AlternateContent xmlns:mc="http://schemas.openxmlformats.org/markup-compatibility/2006">
                <mc:Choice xmlns:v="urn:schemas-microsoft-com:vml" Requires="v">
                  <p:oleObj spid="_x0000_s50296" r:id="rId9" imgW="741680" imgH="650240" progId="MS_ClipArt_Gallery.2">
                    <p:embed/>
                  </p:oleObj>
                </mc:Choice>
                <mc:Fallback>
                  <p:oleObj r:id="rId9" imgW="741680" imgH="650240" progId="MS_ClipArt_Gallery.2">
                    <p:embed/>
                    <p:pic>
                      <p:nvPicPr>
                        <p:cNvPr id="0" name="Object 8"/>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751"/>
                          <a:ext cx="468"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0184" name="Object 9"/>
            <p:cNvGraphicFramePr/>
            <p:nvPr/>
          </p:nvGraphicFramePr>
          <p:xfrm>
            <a:off x="501" y="899"/>
            <a:ext cx="317" cy="242"/>
          </p:xfrm>
          <a:graphic>
            <a:graphicData uri="http://schemas.openxmlformats.org/presentationml/2006/ole">
              <mc:AlternateContent xmlns:mc="http://schemas.openxmlformats.org/markup-compatibility/2006">
                <mc:Choice xmlns:v="urn:schemas-microsoft-com:vml" Requires="v">
                  <p:oleObj spid="_x0000_s50297" r:id="rId11" imgW="502920" imgH="384175" progId="MS_ClipArt_Gallery.2">
                    <p:embed/>
                  </p:oleObj>
                </mc:Choice>
                <mc:Fallback>
                  <p:oleObj r:id="rId11" imgW="502920" imgH="384175" progId="MS_ClipArt_Gallery.2">
                    <p:embed/>
                    <p:pic>
                      <p:nvPicPr>
                        <p:cNvPr id="0" name="Object 9"/>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1" y="899"/>
                          <a:ext cx="317"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0185" name="Line 10"/>
            <p:cNvSpPr>
              <a:spLocks noChangeShapeType="1"/>
            </p:cNvSpPr>
            <p:nvPr/>
          </p:nvSpPr>
          <p:spPr bwMode="auto">
            <a:xfrm flipV="1">
              <a:off x="447" y="1056"/>
              <a:ext cx="127" cy="4"/>
            </a:xfrm>
            <a:prstGeom prst="line">
              <a:avLst/>
            </a:prstGeom>
            <a:noFill/>
            <a:ln w="2540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50186" name="Group 11"/>
            <p:cNvGrpSpPr/>
            <p:nvPr/>
          </p:nvGrpSpPr>
          <p:grpSpPr bwMode="auto">
            <a:xfrm>
              <a:off x="415" y="482"/>
              <a:ext cx="78" cy="271"/>
              <a:chOff x="0" y="0"/>
              <a:chExt cx="78" cy="271"/>
            </a:xfrm>
          </p:grpSpPr>
          <p:sp>
            <p:nvSpPr>
              <p:cNvPr id="50187" name="Oval 12"/>
              <p:cNvSpPr>
                <a:spLocks noChangeArrowheads="1"/>
              </p:cNvSpPr>
              <p:nvPr/>
            </p:nvSpPr>
            <p:spPr bwMode="auto">
              <a:xfrm>
                <a:off x="0" y="0"/>
                <a:ext cx="72" cy="76"/>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0188" name="Oval 13"/>
              <p:cNvSpPr>
                <a:spLocks noChangeArrowheads="1"/>
              </p:cNvSpPr>
              <p:nvPr/>
            </p:nvSpPr>
            <p:spPr bwMode="auto">
              <a:xfrm>
                <a:off x="3" y="97"/>
                <a:ext cx="72" cy="77"/>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0189" name="Oval 14"/>
              <p:cNvSpPr>
                <a:spLocks noChangeArrowheads="1"/>
              </p:cNvSpPr>
              <p:nvPr/>
            </p:nvSpPr>
            <p:spPr bwMode="auto">
              <a:xfrm>
                <a:off x="6" y="195"/>
                <a:ext cx="72" cy="76"/>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50190" name="Line 15"/>
            <p:cNvSpPr>
              <a:spLocks noChangeShapeType="1"/>
            </p:cNvSpPr>
            <p:nvPr/>
          </p:nvSpPr>
          <p:spPr bwMode="auto">
            <a:xfrm>
              <a:off x="754" y="320"/>
              <a:ext cx="319" cy="334"/>
            </a:xfrm>
            <a:prstGeom prst="line">
              <a:avLst/>
            </a:prstGeom>
            <a:noFill/>
            <a:ln w="2540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0191" name="Line 16"/>
            <p:cNvSpPr>
              <a:spLocks noChangeShapeType="1"/>
            </p:cNvSpPr>
            <p:nvPr/>
          </p:nvSpPr>
          <p:spPr bwMode="auto">
            <a:xfrm flipV="1">
              <a:off x="767" y="680"/>
              <a:ext cx="306" cy="415"/>
            </a:xfrm>
            <a:prstGeom prst="line">
              <a:avLst/>
            </a:prstGeom>
            <a:noFill/>
            <a:ln w="2540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50192" name="Group 17"/>
            <p:cNvGrpSpPr/>
            <p:nvPr/>
          </p:nvGrpSpPr>
          <p:grpSpPr bwMode="auto">
            <a:xfrm>
              <a:off x="1057" y="507"/>
              <a:ext cx="553" cy="294"/>
              <a:chOff x="0" y="0"/>
              <a:chExt cx="553" cy="294"/>
            </a:xfrm>
          </p:grpSpPr>
          <p:sp>
            <p:nvSpPr>
              <p:cNvPr id="50193" name="Oval 18"/>
              <p:cNvSpPr>
                <a:spLocks noChangeArrowheads="1"/>
              </p:cNvSpPr>
              <p:nvPr/>
            </p:nvSpPr>
            <p:spPr bwMode="auto">
              <a:xfrm>
                <a:off x="5" y="131"/>
                <a:ext cx="548" cy="163"/>
              </a:xfrm>
              <a:prstGeom prst="ellipse">
                <a:avLst/>
              </a:prstGeom>
              <a:solidFill>
                <a:schemeClr val="hlink"/>
              </a:solidFill>
              <a:ln w="12700">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0194" name="Line 19"/>
              <p:cNvSpPr>
                <a:spLocks noChangeShapeType="1"/>
              </p:cNvSpPr>
              <p:nvPr/>
            </p:nvSpPr>
            <p:spPr bwMode="auto">
              <a:xfrm>
                <a:off x="5" y="118"/>
                <a:ext cx="0" cy="1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0195" name="Line 20"/>
              <p:cNvSpPr>
                <a:spLocks noChangeShapeType="1"/>
              </p:cNvSpPr>
              <p:nvPr/>
            </p:nvSpPr>
            <p:spPr bwMode="auto">
              <a:xfrm>
                <a:off x="553" y="118"/>
                <a:ext cx="0" cy="1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0196" name="Rectangle 21"/>
              <p:cNvSpPr>
                <a:spLocks noChangeArrowheads="1"/>
              </p:cNvSpPr>
              <p:nvPr/>
            </p:nvSpPr>
            <p:spPr bwMode="auto">
              <a:xfrm>
                <a:off x="5" y="118"/>
                <a:ext cx="543" cy="9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endParaRPr lang="zh-CN" altLang="zh-CN" sz="1800">
                  <a:latin typeface="Arial" panose="020B0604020202020204" pitchFamily="34" charset="0"/>
                </a:endParaRPr>
              </a:p>
            </p:txBody>
          </p:sp>
          <p:sp>
            <p:nvSpPr>
              <p:cNvPr id="50197" name="Oval 22"/>
              <p:cNvSpPr>
                <a:spLocks noChangeArrowheads="1"/>
              </p:cNvSpPr>
              <p:nvPr/>
            </p:nvSpPr>
            <p:spPr bwMode="auto">
              <a:xfrm>
                <a:off x="0" y="0"/>
                <a:ext cx="548" cy="190"/>
              </a:xfrm>
              <a:prstGeom prst="ellipse">
                <a:avLst/>
              </a:prstGeom>
              <a:solidFill>
                <a:schemeClr val="hlink"/>
              </a:solidFill>
              <a:ln w="12700">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50198" name="Group 23"/>
              <p:cNvGrpSpPr/>
              <p:nvPr/>
            </p:nvGrpSpPr>
            <p:grpSpPr bwMode="auto">
              <a:xfrm>
                <a:off x="131" y="42"/>
                <a:ext cx="273" cy="111"/>
                <a:chOff x="0" y="0"/>
                <a:chExt cx="273" cy="111"/>
              </a:xfrm>
            </p:grpSpPr>
            <p:sp>
              <p:nvSpPr>
                <p:cNvPr id="50199" name="Line 24"/>
                <p:cNvSpPr>
                  <a:spLocks noChangeShapeType="1"/>
                </p:cNvSpPr>
                <p:nvPr/>
              </p:nvSpPr>
              <p:spPr bwMode="auto">
                <a:xfrm flipV="1">
                  <a:off x="0" y="0"/>
                  <a:ext cx="97" cy="2"/>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0200" name="Line 25"/>
                <p:cNvSpPr>
                  <a:spLocks noChangeShapeType="1"/>
                </p:cNvSpPr>
                <p:nvPr/>
              </p:nvSpPr>
              <p:spPr bwMode="auto">
                <a:xfrm>
                  <a:off x="188" y="111"/>
                  <a:ext cx="85"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0201" name="Line 26"/>
                <p:cNvSpPr>
                  <a:spLocks noChangeShapeType="1"/>
                </p:cNvSpPr>
                <p:nvPr/>
              </p:nvSpPr>
              <p:spPr bwMode="auto">
                <a:xfrm>
                  <a:off x="90" y="2"/>
                  <a:ext cx="101" cy="109"/>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50202" name="Group 27"/>
              <p:cNvGrpSpPr/>
              <p:nvPr/>
            </p:nvGrpSpPr>
            <p:grpSpPr bwMode="auto">
              <a:xfrm>
                <a:off x="132" y="39"/>
                <a:ext cx="271" cy="112"/>
                <a:chOff x="0" y="0"/>
                <a:chExt cx="271" cy="112"/>
              </a:xfrm>
            </p:grpSpPr>
            <p:sp>
              <p:nvSpPr>
                <p:cNvPr id="50203" name="Line 28"/>
                <p:cNvSpPr>
                  <a:spLocks noChangeShapeType="1"/>
                </p:cNvSpPr>
                <p:nvPr/>
              </p:nvSpPr>
              <p:spPr bwMode="auto">
                <a:xfrm>
                  <a:off x="0" y="110"/>
                  <a:ext cx="97" cy="2"/>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0204" name="Line 29"/>
                <p:cNvSpPr>
                  <a:spLocks noChangeShapeType="1"/>
                </p:cNvSpPr>
                <p:nvPr/>
              </p:nvSpPr>
              <p:spPr bwMode="auto">
                <a:xfrm>
                  <a:off x="186" y="1"/>
                  <a:ext cx="85"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0205" name="Line 30"/>
                <p:cNvSpPr>
                  <a:spLocks noChangeShapeType="1"/>
                </p:cNvSpPr>
                <p:nvPr/>
              </p:nvSpPr>
              <p:spPr bwMode="auto">
                <a:xfrm flipV="1">
                  <a:off x="88" y="0"/>
                  <a:ext cx="101" cy="109"/>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grpSp>
      <p:sp>
        <p:nvSpPr>
          <p:cNvPr id="50206" name="Rectangle 31"/>
          <p:cNvSpPr>
            <a:spLocks noChangeArrowheads="1"/>
          </p:cNvSpPr>
          <p:nvPr/>
        </p:nvSpPr>
        <p:spPr bwMode="auto">
          <a:xfrm>
            <a:off x="233363" y="3744912"/>
            <a:ext cx="8910637"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zh-CN" b="1" u="sng" dirty="0">
                <a:solidFill>
                  <a:schemeClr val="tx2"/>
                </a:solidFill>
              </a:rPr>
              <a:t>ADSL: </a:t>
            </a:r>
            <a:r>
              <a:rPr lang="zh-CN" altLang="zh-CN" b="1" dirty="0">
                <a:solidFill>
                  <a:schemeClr val="tx2"/>
                </a:solidFill>
              </a:rPr>
              <a:t>非对称数字用户线路</a:t>
            </a:r>
            <a:r>
              <a:rPr lang="zh-CN" altLang="zh-CN" sz="2000" b="1" dirty="0">
                <a:solidFill>
                  <a:schemeClr val="tx2"/>
                </a:solidFill>
              </a:rPr>
              <a:t>（asymmetric digital subscriber line）</a:t>
            </a:r>
          </a:p>
          <a:p>
            <a:pPr lvl="1"/>
            <a:r>
              <a:rPr lang="zh-CN" altLang="zh-CN" b="1" dirty="0"/>
              <a:t>可达1</a:t>
            </a:r>
            <a:r>
              <a:rPr lang="en-US" altLang="zh-CN" b="1" dirty="0"/>
              <a:t>.8</a:t>
            </a:r>
            <a:r>
              <a:rPr lang="zh-CN" altLang="zh-CN" b="1" dirty="0"/>
              <a:t> Mbps 上行速率 </a:t>
            </a:r>
          </a:p>
          <a:p>
            <a:pPr lvl="1"/>
            <a:r>
              <a:rPr lang="zh-CN" altLang="zh-CN" b="1" dirty="0"/>
              <a:t>可达 </a:t>
            </a:r>
            <a:r>
              <a:rPr lang="en-US" altLang="zh-CN" b="1" dirty="0"/>
              <a:t>12</a:t>
            </a:r>
            <a:r>
              <a:rPr lang="zh-CN" altLang="zh-CN" b="1" dirty="0"/>
              <a:t> Mbps 下行速率</a:t>
            </a:r>
          </a:p>
          <a:p>
            <a:pPr lvl="1"/>
            <a:r>
              <a:rPr lang="zh-CN" altLang="zh-CN" b="1" dirty="0"/>
              <a:t>FDM: </a:t>
            </a:r>
            <a:r>
              <a:rPr lang="en-US" altLang="zh-CN" b="1" dirty="0" smtClean="0"/>
              <a:t>   </a:t>
            </a:r>
            <a:r>
              <a:rPr lang="zh-CN" altLang="zh-CN" b="1" dirty="0" smtClean="0"/>
              <a:t>50 </a:t>
            </a:r>
            <a:r>
              <a:rPr lang="zh-CN" altLang="zh-CN" b="1" dirty="0"/>
              <a:t>kHz - 1 MHz 高速下行通道</a:t>
            </a:r>
          </a:p>
          <a:p>
            <a:pPr lvl="1"/>
            <a:r>
              <a:rPr lang="zh-CN" altLang="zh-CN" b="1" dirty="0">
                <a:solidFill>
                  <a:schemeClr val="accent2"/>
                </a:solidFill>
              </a:rPr>
              <a:t>               </a:t>
            </a:r>
            <a:r>
              <a:rPr lang="zh-CN" altLang="zh-CN" b="1" dirty="0"/>
              <a:t>4 kHz - 50 kHz 高速上行通道</a:t>
            </a:r>
          </a:p>
          <a:p>
            <a:pPr lvl="1"/>
            <a:r>
              <a:rPr lang="zh-CN" altLang="zh-CN" b="1" dirty="0"/>
              <a:t>               0 kHz - 4 kHz 普通双向电话通道</a:t>
            </a:r>
          </a:p>
        </p:txBody>
      </p:sp>
    </p:spTree>
    <p:custDataLst>
      <p:tags r:id="rId2"/>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2"/>
            </p:custDataLst>
          </p:nvPr>
        </p:nvSpPr>
        <p:spPr>
          <a:xfrm>
            <a:off x="641695" y="590481"/>
            <a:ext cx="7846321" cy="700087"/>
          </a:xfrm>
        </p:spPr>
        <p:txBody>
          <a:bodyPr>
            <a:normAutofit fontScale="90000"/>
          </a:bodyPr>
          <a:lstStyle/>
          <a:p>
            <a:pPr fontAlgn="auto"/>
            <a:r>
              <a:rPr lang="zh-CN" altLang="zh-CN" noProof="1" smtClean="0">
                <a:latin typeface="+mj-lt"/>
              </a:rPr>
              <a:t>1. 住宅接入网络: cable modems（线缆调制解调器）</a:t>
            </a:r>
          </a:p>
        </p:txBody>
      </p:sp>
      <p:sp>
        <p:nvSpPr>
          <p:cNvPr id="52226" name="内容占位符 4"/>
          <p:cNvSpPr>
            <a:spLocks noGrp="1" noChangeArrowheads="1"/>
          </p:cNvSpPr>
          <p:nvPr>
            <p:ph idx="1"/>
            <p:custDataLst>
              <p:tags r:id="rId3"/>
            </p:custDataLst>
          </p:nvPr>
        </p:nvSpPr>
        <p:spPr>
          <a:xfrm>
            <a:off x="721485" y="1795393"/>
            <a:ext cx="7661275" cy="4046538"/>
          </a:xfrm>
        </p:spPr>
        <p:txBody>
          <a:bodyPr>
            <a:normAutofit fontScale="92500"/>
          </a:bodyPr>
          <a:lstStyle/>
          <a:p>
            <a:pPr marL="342900" indent="-342900">
              <a:lnSpc>
                <a:spcPct val="150000"/>
              </a:lnSpc>
              <a:buSzPct val="85000"/>
            </a:pPr>
            <a:r>
              <a:rPr lang="zh-CN" altLang="zh-CN" b="1" dirty="0" smtClean="0">
                <a:latin typeface="宋体" panose="02010600030101010101" pitchFamily="2" charset="-122"/>
                <a:ea typeface="宋体" panose="02010600030101010101" pitchFamily="2" charset="-122"/>
              </a:rPr>
              <a:t>HFC:混合光纤同轴电缆 (hybrid fiber coaxial cable)</a:t>
            </a:r>
          </a:p>
          <a:p>
            <a:pPr marL="742950" lvl="1" indent="-285750" defTabSz="914400">
              <a:lnSpc>
                <a:spcPct val="150000"/>
              </a:lnSpc>
              <a:spcAft>
                <a:spcPct val="0"/>
              </a:spcAft>
              <a:buClr>
                <a:schemeClr val="tx2"/>
              </a:buClr>
              <a:buSzPct val="70000"/>
              <a:buFont typeface="Wingdings" panose="05000000000000000000" pitchFamily="2" charset="2"/>
              <a:buChar char="l"/>
              <a:tabLst>
                <a:tab pos="542925" algn="l"/>
              </a:tabLst>
            </a:pPr>
            <a:r>
              <a:rPr lang="zh-CN" altLang="zh-CN" b="1" dirty="0" smtClean="0">
                <a:latin typeface="宋体" panose="02010600030101010101" pitchFamily="2" charset="-122"/>
                <a:ea typeface="宋体" panose="02010600030101010101" pitchFamily="2" charset="-122"/>
              </a:rPr>
              <a:t>非对称: 可达</a:t>
            </a:r>
            <a:r>
              <a:rPr lang="en-US" altLang="zh-CN" b="1" dirty="0" smtClean="0">
                <a:latin typeface="宋体" panose="02010600030101010101" pitchFamily="2" charset="-122"/>
                <a:ea typeface="宋体" panose="02010600030101010101" pitchFamily="2" charset="-122"/>
              </a:rPr>
              <a:t>30.7</a:t>
            </a:r>
            <a:r>
              <a:rPr lang="zh-CN" altLang="zh-CN" b="1" dirty="0" smtClean="0">
                <a:latin typeface="宋体" panose="02010600030101010101" pitchFamily="2" charset="-122"/>
                <a:ea typeface="宋体" panose="02010600030101010101" pitchFamily="2" charset="-122"/>
              </a:rPr>
              <a:t>Mbps 上行速率, </a:t>
            </a:r>
            <a:r>
              <a:rPr lang="en-US" altLang="zh-CN" b="1" dirty="0" smtClean="0">
                <a:latin typeface="宋体" panose="02010600030101010101" pitchFamily="2" charset="-122"/>
                <a:ea typeface="宋体" panose="02010600030101010101" pitchFamily="2" charset="-122"/>
              </a:rPr>
              <a:t>42.8</a:t>
            </a:r>
            <a:r>
              <a:rPr lang="zh-CN" altLang="zh-CN" b="1" dirty="0" smtClean="0">
                <a:latin typeface="宋体" panose="02010600030101010101" pitchFamily="2" charset="-122"/>
                <a:ea typeface="宋体" panose="02010600030101010101" pitchFamily="2" charset="-122"/>
              </a:rPr>
              <a:t>Mbps下行速率</a:t>
            </a:r>
          </a:p>
          <a:p>
            <a:pPr marL="342900" indent="-342900">
              <a:lnSpc>
                <a:spcPct val="150000"/>
              </a:lnSpc>
              <a:buSzPct val="85000"/>
            </a:pPr>
            <a:r>
              <a:rPr lang="zh-CN" altLang="zh-CN" b="1" dirty="0" smtClean="0">
                <a:latin typeface="宋体" panose="02010600030101010101" pitchFamily="2" charset="-122"/>
                <a:ea typeface="宋体" panose="02010600030101010101" pitchFamily="2" charset="-122"/>
              </a:rPr>
              <a:t>光纤/同轴电缆混网连接家庭住宅到ISP路由器</a:t>
            </a:r>
          </a:p>
          <a:p>
            <a:pPr marL="742950" lvl="1" indent="-285750" defTabSz="914400">
              <a:lnSpc>
                <a:spcPct val="150000"/>
              </a:lnSpc>
              <a:spcAft>
                <a:spcPct val="0"/>
              </a:spcAft>
              <a:buClr>
                <a:schemeClr val="tx2"/>
              </a:buClr>
              <a:buSzPct val="70000"/>
              <a:buFont typeface="Wingdings" panose="05000000000000000000" pitchFamily="2" charset="2"/>
              <a:buChar char="l"/>
              <a:tabLst>
                <a:tab pos="542925" algn="l"/>
              </a:tabLst>
            </a:pPr>
            <a:r>
              <a:rPr lang="zh-CN" altLang="zh-CN" b="1" dirty="0" smtClean="0">
                <a:latin typeface="宋体" panose="02010600030101010101" pitchFamily="2" charset="-122"/>
                <a:ea typeface="宋体" panose="02010600030101010101" pitchFamily="2" charset="-122"/>
              </a:rPr>
              <a:t>各住宅共享到路由器之间的广播信道</a:t>
            </a:r>
          </a:p>
          <a:p>
            <a:pPr marL="742950" lvl="1" indent="-285750" defTabSz="914400">
              <a:lnSpc>
                <a:spcPct val="150000"/>
              </a:lnSpc>
              <a:spcAft>
                <a:spcPct val="0"/>
              </a:spcAft>
              <a:buClr>
                <a:schemeClr val="tx2"/>
              </a:buClr>
              <a:buSzPct val="70000"/>
              <a:buFont typeface="Wingdings" panose="05000000000000000000" pitchFamily="2" charset="2"/>
              <a:buChar char="l"/>
              <a:tabLst>
                <a:tab pos="542925" algn="l"/>
              </a:tabLst>
            </a:pPr>
            <a:r>
              <a:rPr lang="zh-CN" altLang="zh-CN" b="1" dirty="0" smtClean="0">
                <a:latin typeface="宋体" panose="02010600030101010101" pitchFamily="2" charset="-122"/>
                <a:ea typeface="宋体" panose="02010600030101010101" pitchFamily="2" charset="-122"/>
              </a:rPr>
              <a:t>引起问题: 拥塞, 规模 </a:t>
            </a:r>
          </a:p>
          <a:p>
            <a:pPr marL="342900" indent="-342900">
              <a:lnSpc>
                <a:spcPct val="150000"/>
              </a:lnSpc>
              <a:buSzPct val="85000"/>
            </a:pPr>
            <a:r>
              <a:rPr lang="zh-CN" altLang="zh-CN" b="1" dirty="0" smtClean="0">
                <a:latin typeface="宋体" panose="02010600030101010101" pitchFamily="2" charset="-122"/>
                <a:ea typeface="宋体" panose="02010600030101010101" pitchFamily="2" charset="-122"/>
              </a:rPr>
              <a:t>部署: 可以通过广电公司提供该网络接入服务</a:t>
            </a: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ChangeArrowheads="1"/>
          </p:cNvSpPr>
          <p:nvPr>
            <p:ph type="title"/>
          </p:nvPr>
        </p:nvSpPr>
        <p:spPr>
          <a:xfrm>
            <a:off x="369404" y="503374"/>
            <a:ext cx="8229600" cy="579438"/>
          </a:xfrm>
        </p:spPr>
        <p:txBody>
          <a:bodyPr lIns="92075" tIns="46038" rIns="92075" bIns="46038" anchor="ctr">
            <a:spAutoFit/>
          </a:bodyPr>
          <a:lstStyle/>
          <a:p>
            <a:r>
              <a:rPr lang="zh-CN" altLang="zh-CN" sz="3200" dirty="0" smtClean="0"/>
              <a:t>Cable Network 体系结构: 概述</a:t>
            </a:r>
          </a:p>
        </p:txBody>
      </p:sp>
      <p:grpSp>
        <p:nvGrpSpPr>
          <p:cNvPr id="2" name="组合 1"/>
          <p:cNvGrpSpPr/>
          <p:nvPr/>
        </p:nvGrpSpPr>
        <p:grpSpPr>
          <a:xfrm>
            <a:off x="1087369" y="3108188"/>
            <a:ext cx="7208838" cy="2419350"/>
            <a:chOff x="1127125" y="3873500"/>
            <a:chExt cx="7208838" cy="2419350"/>
          </a:xfrm>
        </p:grpSpPr>
        <p:pic>
          <p:nvPicPr>
            <p:cNvPr id="53250"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6550" y="3873500"/>
              <a:ext cx="103187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1" name="Picture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6613" y="4308475"/>
              <a:ext cx="103187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2" name="Picture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7338" y="4064000"/>
              <a:ext cx="10128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3253" name="Group 6"/>
            <p:cNvGrpSpPr/>
            <p:nvPr/>
          </p:nvGrpSpPr>
          <p:grpSpPr bwMode="auto">
            <a:xfrm>
              <a:off x="3921125" y="4230688"/>
              <a:ext cx="247650" cy="625475"/>
              <a:chOff x="0" y="0"/>
              <a:chExt cx="156" cy="394"/>
            </a:xfrm>
          </p:grpSpPr>
          <p:sp>
            <p:nvSpPr>
              <p:cNvPr id="55303" name="Rectangle 7"/>
              <p:cNvSpPr>
                <a:spLocks noChangeArrowheads="1"/>
              </p:cNvSpPr>
              <p:nvPr/>
            </p:nvSpPr>
            <p:spPr bwMode="auto">
              <a:xfrm>
                <a:off x="0" y="0"/>
                <a:ext cx="23" cy="394"/>
              </a:xfrm>
              <a:prstGeom prst="rect">
                <a:avLst/>
              </a:prstGeom>
              <a:gradFill rotWithShape="0">
                <a:gsLst>
                  <a:gs pos="0">
                    <a:schemeClr val="tx1"/>
                  </a:gs>
                  <a:gs pos="50000">
                    <a:schemeClr val="bg1"/>
                  </a:gs>
                  <a:gs pos="100000">
                    <a:schemeClr val="tx1"/>
                  </a:gs>
                </a:gsLst>
                <a:lin ang="5400000" scaled="1"/>
              </a:gradFill>
              <a:ln w="12700"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defRPr/>
                </a:pPr>
                <a:endParaRPr lang="zh-CN" altLang="en-US"/>
              </a:p>
            </p:txBody>
          </p:sp>
          <p:sp>
            <p:nvSpPr>
              <p:cNvPr id="55304" name="Rectangle 8"/>
              <p:cNvSpPr>
                <a:spLocks noChangeArrowheads="1"/>
              </p:cNvSpPr>
              <p:nvPr/>
            </p:nvSpPr>
            <p:spPr bwMode="auto">
              <a:xfrm>
                <a:off x="0" y="0"/>
                <a:ext cx="156" cy="23"/>
              </a:xfrm>
              <a:prstGeom prst="rect">
                <a:avLst/>
              </a:prstGeom>
              <a:gradFill rotWithShape="0">
                <a:gsLst>
                  <a:gs pos="0">
                    <a:schemeClr val="tx1"/>
                  </a:gs>
                  <a:gs pos="50000">
                    <a:schemeClr val="bg1"/>
                  </a:gs>
                  <a:gs pos="100000">
                    <a:schemeClr val="tx1"/>
                  </a:gs>
                </a:gsLst>
                <a:lin ang="5400000" scaled="1"/>
              </a:gradFill>
              <a:ln w="12700"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defRPr/>
                </a:pPr>
                <a:endParaRPr lang="zh-CN" altLang="en-US"/>
              </a:p>
            </p:txBody>
          </p:sp>
        </p:grpSp>
        <p:pic>
          <p:nvPicPr>
            <p:cNvPr id="53256" name="Picture 9"/>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23138" y="4076700"/>
              <a:ext cx="10128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7" name="Picture 10"/>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2438" y="5334000"/>
              <a:ext cx="10128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8" name="Picture 11"/>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38813" y="5070475"/>
              <a:ext cx="103187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9" name="Picture 12"/>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54838" y="5524500"/>
              <a:ext cx="10128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3260" name="Group 13"/>
            <p:cNvGrpSpPr/>
            <p:nvPr/>
          </p:nvGrpSpPr>
          <p:grpSpPr bwMode="auto">
            <a:xfrm>
              <a:off x="6775450" y="4908550"/>
              <a:ext cx="247650" cy="815975"/>
              <a:chOff x="0" y="0"/>
              <a:chExt cx="156" cy="514"/>
            </a:xfrm>
          </p:grpSpPr>
          <p:sp>
            <p:nvSpPr>
              <p:cNvPr id="55310" name="Rectangle 14"/>
              <p:cNvSpPr>
                <a:spLocks noChangeArrowheads="1"/>
              </p:cNvSpPr>
              <p:nvPr/>
            </p:nvSpPr>
            <p:spPr bwMode="auto">
              <a:xfrm>
                <a:off x="0" y="0"/>
                <a:ext cx="23" cy="512"/>
              </a:xfrm>
              <a:prstGeom prst="rect">
                <a:avLst/>
              </a:prstGeom>
              <a:gradFill rotWithShape="0">
                <a:gsLst>
                  <a:gs pos="0">
                    <a:schemeClr val="tx1"/>
                  </a:gs>
                  <a:gs pos="50000">
                    <a:schemeClr val="bg1"/>
                  </a:gs>
                  <a:gs pos="100000">
                    <a:schemeClr val="tx1"/>
                  </a:gs>
                </a:gsLst>
                <a:lin ang="5400000" scaled="1"/>
              </a:gradFill>
              <a:ln w="12700"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defRPr/>
                </a:pPr>
                <a:endParaRPr lang="zh-CN" altLang="en-US"/>
              </a:p>
            </p:txBody>
          </p:sp>
          <p:sp>
            <p:nvSpPr>
              <p:cNvPr id="55311" name="Rectangle 15"/>
              <p:cNvSpPr>
                <a:spLocks noChangeArrowheads="1"/>
              </p:cNvSpPr>
              <p:nvPr/>
            </p:nvSpPr>
            <p:spPr bwMode="auto">
              <a:xfrm>
                <a:off x="0" y="491"/>
                <a:ext cx="156" cy="23"/>
              </a:xfrm>
              <a:prstGeom prst="rect">
                <a:avLst/>
              </a:prstGeom>
              <a:gradFill rotWithShape="0">
                <a:gsLst>
                  <a:gs pos="0">
                    <a:schemeClr val="tx1"/>
                  </a:gs>
                  <a:gs pos="50000">
                    <a:schemeClr val="bg1"/>
                  </a:gs>
                  <a:gs pos="100000">
                    <a:schemeClr val="tx1"/>
                  </a:gs>
                </a:gsLst>
                <a:lin ang="5400000" scaled="1"/>
              </a:gradFill>
              <a:ln w="12700"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defRPr/>
                </a:pPr>
                <a:endParaRPr lang="zh-CN" altLang="en-US"/>
              </a:p>
            </p:txBody>
          </p:sp>
        </p:grpSp>
        <p:grpSp>
          <p:nvGrpSpPr>
            <p:cNvPr id="53263" name="Group 16"/>
            <p:cNvGrpSpPr/>
            <p:nvPr/>
          </p:nvGrpSpPr>
          <p:grpSpPr bwMode="auto">
            <a:xfrm>
              <a:off x="5534025" y="4889500"/>
              <a:ext cx="247650" cy="374650"/>
              <a:chOff x="0" y="0"/>
              <a:chExt cx="156" cy="236"/>
            </a:xfrm>
          </p:grpSpPr>
          <p:sp>
            <p:nvSpPr>
              <p:cNvPr id="55313" name="Rectangle 17"/>
              <p:cNvSpPr>
                <a:spLocks noChangeArrowheads="1"/>
              </p:cNvSpPr>
              <p:nvPr/>
            </p:nvSpPr>
            <p:spPr bwMode="auto">
              <a:xfrm>
                <a:off x="0" y="0"/>
                <a:ext cx="23" cy="234"/>
              </a:xfrm>
              <a:prstGeom prst="rect">
                <a:avLst/>
              </a:prstGeom>
              <a:gradFill rotWithShape="0">
                <a:gsLst>
                  <a:gs pos="0">
                    <a:schemeClr val="tx1"/>
                  </a:gs>
                  <a:gs pos="50000">
                    <a:schemeClr val="bg1"/>
                  </a:gs>
                  <a:gs pos="100000">
                    <a:schemeClr val="tx1"/>
                  </a:gs>
                </a:gsLst>
                <a:lin ang="5400000" scaled="1"/>
              </a:gradFill>
              <a:ln w="12700"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defRPr/>
                </a:pPr>
                <a:endParaRPr lang="zh-CN" altLang="en-US"/>
              </a:p>
            </p:txBody>
          </p:sp>
          <p:sp>
            <p:nvSpPr>
              <p:cNvPr id="55314" name="Rectangle 18"/>
              <p:cNvSpPr>
                <a:spLocks noChangeArrowheads="1"/>
              </p:cNvSpPr>
              <p:nvPr/>
            </p:nvSpPr>
            <p:spPr bwMode="auto">
              <a:xfrm>
                <a:off x="0" y="213"/>
                <a:ext cx="156" cy="23"/>
              </a:xfrm>
              <a:prstGeom prst="rect">
                <a:avLst/>
              </a:prstGeom>
              <a:gradFill rotWithShape="0">
                <a:gsLst>
                  <a:gs pos="0">
                    <a:schemeClr val="tx1"/>
                  </a:gs>
                  <a:gs pos="50000">
                    <a:schemeClr val="bg1"/>
                  </a:gs>
                  <a:gs pos="100000">
                    <a:schemeClr val="tx1"/>
                  </a:gs>
                </a:gsLst>
                <a:lin ang="5400000" scaled="1"/>
              </a:gradFill>
              <a:ln w="12700"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defRPr/>
                </a:pPr>
                <a:endParaRPr lang="zh-CN" altLang="en-US"/>
              </a:p>
            </p:txBody>
          </p:sp>
        </p:grpSp>
        <p:grpSp>
          <p:nvGrpSpPr>
            <p:cNvPr id="53266" name="Group 19"/>
            <p:cNvGrpSpPr/>
            <p:nvPr/>
          </p:nvGrpSpPr>
          <p:grpSpPr bwMode="auto">
            <a:xfrm>
              <a:off x="4098925" y="4902200"/>
              <a:ext cx="247650" cy="628650"/>
              <a:chOff x="0" y="0"/>
              <a:chExt cx="156" cy="396"/>
            </a:xfrm>
          </p:grpSpPr>
          <p:sp>
            <p:nvSpPr>
              <p:cNvPr id="55316" name="Rectangle 20"/>
              <p:cNvSpPr>
                <a:spLocks noChangeArrowheads="1"/>
              </p:cNvSpPr>
              <p:nvPr/>
            </p:nvSpPr>
            <p:spPr bwMode="auto">
              <a:xfrm>
                <a:off x="0" y="0"/>
                <a:ext cx="23" cy="394"/>
              </a:xfrm>
              <a:prstGeom prst="rect">
                <a:avLst/>
              </a:prstGeom>
              <a:gradFill rotWithShape="0">
                <a:gsLst>
                  <a:gs pos="0">
                    <a:schemeClr val="tx1"/>
                  </a:gs>
                  <a:gs pos="50000">
                    <a:schemeClr val="bg1"/>
                  </a:gs>
                  <a:gs pos="100000">
                    <a:schemeClr val="tx1"/>
                  </a:gs>
                </a:gsLst>
                <a:lin ang="5400000" scaled="1"/>
              </a:gradFill>
              <a:ln w="12700"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defRPr/>
                </a:pPr>
                <a:endParaRPr lang="zh-CN" altLang="en-US"/>
              </a:p>
            </p:txBody>
          </p:sp>
          <p:sp>
            <p:nvSpPr>
              <p:cNvPr id="55317" name="Rectangle 21"/>
              <p:cNvSpPr>
                <a:spLocks noChangeArrowheads="1"/>
              </p:cNvSpPr>
              <p:nvPr/>
            </p:nvSpPr>
            <p:spPr bwMode="auto">
              <a:xfrm>
                <a:off x="0" y="373"/>
                <a:ext cx="156" cy="23"/>
              </a:xfrm>
              <a:prstGeom prst="rect">
                <a:avLst/>
              </a:prstGeom>
              <a:gradFill rotWithShape="0">
                <a:gsLst>
                  <a:gs pos="0">
                    <a:schemeClr val="tx1"/>
                  </a:gs>
                  <a:gs pos="50000">
                    <a:schemeClr val="bg1"/>
                  </a:gs>
                  <a:gs pos="100000">
                    <a:schemeClr val="tx1"/>
                  </a:gs>
                </a:gsLst>
                <a:lin ang="5400000" scaled="1"/>
              </a:gradFill>
              <a:ln w="12700"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defRPr/>
                </a:pPr>
                <a:endParaRPr lang="zh-CN" altLang="en-US"/>
              </a:p>
            </p:txBody>
          </p:sp>
        </p:grpSp>
        <p:grpSp>
          <p:nvGrpSpPr>
            <p:cNvPr id="53269" name="Group 22"/>
            <p:cNvGrpSpPr/>
            <p:nvPr/>
          </p:nvGrpSpPr>
          <p:grpSpPr bwMode="auto">
            <a:xfrm>
              <a:off x="7131050" y="4249738"/>
              <a:ext cx="247650" cy="622300"/>
              <a:chOff x="0" y="0"/>
              <a:chExt cx="156" cy="392"/>
            </a:xfrm>
          </p:grpSpPr>
          <p:sp>
            <p:nvSpPr>
              <p:cNvPr id="55319" name="Rectangle 23"/>
              <p:cNvSpPr>
                <a:spLocks noChangeArrowheads="1"/>
              </p:cNvSpPr>
              <p:nvPr/>
            </p:nvSpPr>
            <p:spPr bwMode="auto">
              <a:xfrm>
                <a:off x="0" y="0"/>
                <a:ext cx="23" cy="392"/>
              </a:xfrm>
              <a:prstGeom prst="rect">
                <a:avLst/>
              </a:prstGeom>
              <a:gradFill rotWithShape="0">
                <a:gsLst>
                  <a:gs pos="0">
                    <a:schemeClr val="tx1"/>
                  </a:gs>
                  <a:gs pos="50000">
                    <a:schemeClr val="bg1"/>
                  </a:gs>
                  <a:gs pos="100000">
                    <a:schemeClr val="tx1"/>
                  </a:gs>
                </a:gsLst>
                <a:lin ang="5400000" scaled="1"/>
              </a:gradFill>
              <a:ln w="12700"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defRPr/>
                </a:pPr>
                <a:endParaRPr lang="zh-CN" altLang="en-US"/>
              </a:p>
            </p:txBody>
          </p:sp>
          <p:sp>
            <p:nvSpPr>
              <p:cNvPr id="55320" name="Rectangle 24"/>
              <p:cNvSpPr>
                <a:spLocks noChangeArrowheads="1"/>
              </p:cNvSpPr>
              <p:nvPr/>
            </p:nvSpPr>
            <p:spPr bwMode="auto">
              <a:xfrm>
                <a:off x="0" y="0"/>
                <a:ext cx="156" cy="23"/>
              </a:xfrm>
              <a:prstGeom prst="rect">
                <a:avLst/>
              </a:prstGeom>
              <a:gradFill rotWithShape="0">
                <a:gsLst>
                  <a:gs pos="0">
                    <a:schemeClr val="tx1"/>
                  </a:gs>
                  <a:gs pos="50000">
                    <a:schemeClr val="bg1"/>
                  </a:gs>
                  <a:gs pos="100000">
                    <a:schemeClr val="tx1"/>
                  </a:gs>
                </a:gsLst>
                <a:lin ang="5400000" scaled="1"/>
              </a:gradFill>
              <a:ln w="12700"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defRPr/>
                </a:pPr>
                <a:endParaRPr lang="zh-CN" altLang="en-US"/>
              </a:p>
            </p:txBody>
          </p:sp>
        </p:grpSp>
        <p:grpSp>
          <p:nvGrpSpPr>
            <p:cNvPr id="53272" name="Group 25"/>
            <p:cNvGrpSpPr/>
            <p:nvPr/>
          </p:nvGrpSpPr>
          <p:grpSpPr bwMode="auto">
            <a:xfrm>
              <a:off x="5762625" y="4471988"/>
              <a:ext cx="247650" cy="371475"/>
              <a:chOff x="0" y="0"/>
              <a:chExt cx="156" cy="234"/>
            </a:xfrm>
          </p:grpSpPr>
          <p:sp>
            <p:nvSpPr>
              <p:cNvPr id="55322" name="Rectangle 26"/>
              <p:cNvSpPr>
                <a:spLocks noChangeArrowheads="1"/>
              </p:cNvSpPr>
              <p:nvPr/>
            </p:nvSpPr>
            <p:spPr bwMode="auto">
              <a:xfrm>
                <a:off x="0" y="0"/>
                <a:ext cx="23" cy="234"/>
              </a:xfrm>
              <a:prstGeom prst="rect">
                <a:avLst/>
              </a:prstGeom>
              <a:gradFill rotWithShape="0">
                <a:gsLst>
                  <a:gs pos="0">
                    <a:schemeClr val="tx1"/>
                  </a:gs>
                  <a:gs pos="50000">
                    <a:schemeClr val="bg1"/>
                  </a:gs>
                  <a:gs pos="100000">
                    <a:schemeClr val="tx1"/>
                  </a:gs>
                </a:gsLst>
                <a:lin ang="5400000" scaled="1"/>
              </a:gradFill>
              <a:ln w="12700"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defRPr/>
                </a:pPr>
                <a:endParaRPr lang="zh-CN" altLang="en-US"/>
              </a:p>
            </p:txBody>
          </p:sp>
          <p:sp>
            <p:nvSpPr>
              <p:cNvPr id="55323" name="Rectangle 27"/>
              <p:cNvSpPr>
                <a:spLocks noChangeArrowheads="1"/>
              </p:cNvSpPr>
              <p:nvPr/>
            </p:nvSpPr>
            <p:spPr bwMode="auto">
              <a:xfrm>
                <a:off x="0" y="0"/>
                <a:ext cx="156" cy="23"/>
              </a:xfrm>
              <a:prstGeom prst="rect">
                <a:avLst/>
              </a:prstGeom>
              <a:gradFill rotWithShape="0">
                <a:gsLst>
                  <a:gs pos="0">
                    <a:schemeClr val="tx1"/>
                  </a:gs>
                  <a:gs pos="50000">
                    <a:schemeClr val="bg1"/>
                  </a:gs>
                  <a:gs pos="100000">
                    <a:schemeClr val="tx1"/>
                  </a:gs>
                </a:gsLst>
                <a:lin ang="5400000" scaled="1"/>
              </a:gradFill>
              <a:ln w="12700"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defRPr/>
                </a:pPr>
                <a:endParaRPr lang="zh-CN" altLang="en-US"/>
              </a:p>
            </p:txBody>
          </p:sp>
        </p:grpSp>
        <p:grpSp>
          <p:nvGrpSpPr>
            <p:cNvPr id="53275" name="Group 28"/>
            <p:cNvGrpSpPr/>
            <p:nvPr/>
          </p:nvGrpSpPr>
          <p:grpSpPr bwMode="auto">
            <a:xfrm>
              <a:off x="5226050" y="4033838"/>
              <a:ext cx="247650" cy="812800"/>
              <a:chOff x="0" y="0"/>
              <a:chExt cx="156" cy="512"/>
            </a:xfrm>
          </p:grpSpPr>
          <p:sp>
            <p:nvSpPr>
              <p:cNvPr id="55325" name="Rectangle 29"/>
              <p:cNvSpPr>
                <a:spLocks noChangeArrowheads="1"/>
              </p:cNvSpPr>
              <p:nvPr/>
            </p:nvSpPr>
            <p:spPr bwMode="auto">
              <a:xfrm>
                <a:off x="0" y="0"/>
                <a:ext cx="23" cy="512"/>
              </a:xfrm>
              <a:prstGeom prst="rect">
                <a:avLst/>
              </a:prstGeom>
              <a:gradFill rotWithShape="0">
                <a:gsLst>
                  <a:gs pos="0">
                    <a:schemeClr val="tx1"/>
                  </a:gs>
                  <a:gs pos="50000">
                    <a:schemeClr val="bg1"/>
                  </a:gs>
                  <a:gs pos="100000">
                    <a:schemeClr val="tx1"/>
                  </a:gs>
                </a:gsLst>
                <a:lin ang="5400000" scaled="1"/>
              </a:gradFill>
              <a:ln w="12700"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defRPr/>
                </a:pPr>
                <a:endParaRPr lang="zh-CN" altLang="en-US"/>
              </a:p>
            </p:txBody>
          </p:sp>
          <p:sp>
            <p:nvSpPr>
              <p:cNvPr id="55326" name="Rectangle 30"/>
              <p:cNvSpPr>
                <a:spLocks noChangeArrowheads="1"/>
              </p:cNvSpPr>
              <p:nvPr/>
            </p:nvSpPr>
            <p:spPr bwMode="auto">
              <a:xfrm>
                <a:off x="0" y="0"/>
                <a:ext cx="156" cy="23"/>
              </a:xfrm>
              <a:prstGeom prst="rect">
                <a:avLst/>
              </a:prstGeom>
              <a:gradFill rotWithShape="0">
                <a:gsLst>
                  <a:gs pos="0">
                    <a:schemeClr val="tx1"/>
                  </a:gs>
                  <a:gs pos="50000">
                    <a:schemeClr val="bg1"/>
                  </a:gs>
                  <a:gs pos="100000">
                    <a:schemeClr val="tx1"/>
                  </a:gs>
                </a:gsLst>
                <a:lin ang="5400000" scaled="1"/>
              </a:gradFill>
              <a:ln w="12700"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defRPr/>
                </a:pPr>
                <a:endParaRPr lang="zh-CN" altLang="en-US"/>
              </a:p>
            </p:txBody>
          </p:sp>
        </p:grpSp>
        <p:sp>
          <p:nvSpPr>
            <p:cNvPr id="55327" name="Rectangle 31"/>
            <p:cNvSpPr>
              <a:spLocks noChangeArrowheads="1"/>
            </p:cNvSpPr>
            <p:nvPr/>
          </p:nvSpPr>
          <p:spPr bwMode="auto">
            <a:xfrm>
              <a:off x="2614613" y="4848225"/>
              <a:ext cx="5089525" cy="39688"/>
            </a:xfrm>
            <a:prstGeom prst="rect">
              <a:avLst/>
            </a:prstGeom>
            <a:gradFill rotWithShape="0">
              <a:gsLst>
                <a:gs pos="0">
                  <a:schemeClr val="tx1"/>
                </a:gs>
                <a:gs pos="50000">
                  <a:schemeClr val="bg1"/>
                </a:gs>
                <a:gs pos="100000">
                  <a:schemeClr val="tx1"/>
                </a:gs>
              </a:gsLst>
              <a:lin ang="5400000" scaled="1"/>
            </a:gradFill>
            <a:ln w="12700"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defRPr/>
              </a:pPr>
              <a:endParaRPr lang="zh-CN" altLang="en-US"/>
            </a:p>
          </p:txBody>
        </p:sp>
        <p:sp>
          <p:nvSpPr>
            <p:cNvPr id="53279" name="Rectangle 32"/>
            <p:cNvSpPr>
              <a:spLocks noChangeArrowheads="1"/>
            </p:cNvSpPr>
            <p:nvPr/>
          </p:nvSpPr>
          <p:spPr bwMode="auto">
            <a:xfrm>
              <a:off x="4416425" y="5584825"/>
              <a:ext cx="7254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zh-CN" sz="1600" b="1">
                  <a:latin typeface="Arial" panose="020B0604020202020204" pitchFamily="34" charset="0"/>
                </a:rPr>
                <a:t>home</a:t>
              </a:r>
            </a:p>
          </p:txBody>
        </p:sp>
        <p:pic>
          <p:nvPicPr>
            <p:cNvPr id="53280" name="Picture 33"/>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27125" y="4356100"/>
              <a:ext cx="1517650"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81" name="Rectangle 34"/>
            <p:cNvSpPr>
              <a:spLocks noChangeArrowheads="1"/>
            </p:cNvSpPr>
            <p:nvPr/>
          </p:nvSpPr>
          <p:spPr bwMode="auto">
            <a:xfrm>
              <a:off x="1127125" y="5140325"/>
              <a:ext cx="1593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zh-CN" sz="1600" b="1">
                  <a:latin typeface="Arial" panose="020B0604020202020204" pitchFamily="34" charset="0"/>
                </a:rPr>
                <a:t>cable headend</a:t>
              </a:r>
            </a:p>
          </p:txBody>
        </p:sp>
        <p:sp>
          <p:nvSpPr>
            <p:cNvPr id="53282" name="Rectangle 35"/>
            <p:cNvSpPr>
              <a:spLocks noChangeArrowheads="1"/>
            </p:cNvSpPr>
            <p:nvPr/>
          </p:nvSpPr>
          <p:spPr bwMode="auto">
            <a:xfrm>
              <a:off x="2058988" y="5711825"/>
              <a:ext cx="21082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zh-CN" sz="1600" b="1">
                  <a:latin typeface="Arial" panose="020B0604020202020204" pitchFamily="34" charset="0"/>
                </a:rPr>
                <a:t>cable distribution</a:t>
              </a:r>
            </a:p>
            <a:p>
              <a:pPr algn="ctr" eaLnBrk="1" hangingPunct="1"/>
              <a:r>
                <a:rPr lang="zh-CN" altLang="zh-CN" sz="1600" b="1">
                  <a:latin typeface="Arial" panose="020B0604020202020204" pitchFamily="34" charset="0"/>
                </a:rPr>
                <a:t>network (simplified)</a:t>
              </a:r>
            </a:p>
          </p:txBody>
        </p:sp>
        <p:sp>
          <p:nvSpPr>
            <p:cNvPr id="53283" name="Line 36"/>
            <p:cNvSpPr>
              <a:spLocks noChangeShapeType="1"/>
            </p:cNvSpPr>
            <p:nvPr/>
          </p:nvSpPr>
          <p:spPr bwMode="auto">
            <a:xfrm flipV="1">
              <a:off x="3124200" y="4940300"/>
              <a:ext cx="406400" cy="762000"/>
            </a:xfrm>
            <a:prstGeom prst="line">
              <a:avLst/>
            </a:prstGeom>
            <a:noFill/>
            <a:ln w="12700">
              <a:solidFill>
                <a:schemeClr val="tx1"/>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grpSp>
      <p:sp>
        <p:nvSpPr>
          <p:cNvPr id="53284" name="Rectangle 37"/>
          <p:cNvSpPr>
            <a:spLocks noChangeArrowheads="1"/>
          </p:cNvSpPr>
          <p:nvPr/>
        </p:nvSpPr>
        <p:spPr bwMode="auto">
          <a:xfrm>
            <a:off x="4117181" y="2055019"/>
            <a:ext cx="4630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zh-CN" b="1">
                <a:latin typeface="Comic Sans MS" panose="030F0702030302020204" pitchFamily="66" charset="0"/>
              </a:rPr>
              <a:t>Typically 500 to 5,000 homes</a:t>
            </a:r>
          </a:p>
        </p:txBody>
      </p:sp>
    </p:spTree>
    <p:custDataLst>
      <p:tags r:id="rId1"/>
    </p:custData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ChangeArrowheads="1"/>
          </p:cNvSpPr>
          <p:nvPr>
            <p:ph type="title"/>
          </p:nvPr>
        </p:nvSpPr>
        <p:spPr>
          <a:xfrm>
            <a:off x="301625" y="276226"/>
            <a:ext cx="8229600" cy="579438"/>
          </a:xfrm>
        </p:spPr>
        <p:txBody>
          <a:bodyPr lIns="92075" tIns="46038" rIns="92075" bIns="46038" anchor="ctr">
            <a:spAutoFit/>
          </a:bodyPr>
          <a:lstStyle/>
          <a:p>
            <a:r>
              <a:rPr lang="zh-CN" altLang="zh-CN" sz="3200" dirty="0" smtClean="0"/>
              <a:t>Cable Network体系结构: 概述</a:t>
            </a:r>
          </a:p>
        </p:txBody>
      </p:sp>
      <p:pic>
        <p:nvPicPr>
          <p:cNvPr id="55298"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6550" y="3873500"/>
            <a:ext cx="103187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299" name="Picture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6613" y="4308475"/>
            <a:ext cx="103187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0" name="Picture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7338" y="4064000"/>
            <a:ext cx="10128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5301" name="Group 6"/>
          <p:cNvGrpSpPr/>
          <p:nvPr/>
        </p:nvGrpSpPr>
        <p:grpSpPr bwMode="auto">
          <a:xfrm>
            <a:off x="3921125" y="4230688"/>
            <a:ext cx="247650" cy="625475"/>
            <a:chOff x="0" y="0"/>
            <a:chExt cx="156" cy="394"/>
          </a:xfrm>
        </p:grpSpPr>
        <p:sp>
          <p:nvSpPr>
            <p:cNvPr id="57351" name="Rectangle 7"/>
            <p:cNvSpPr>
              <a:spLocks noChangeArrowheads="1"/>
            </p:cNvSpPr>
            <p:nvPr/>
          </p:nvSpPr>
          <p:spPr bwMode="auto">
            <a:xfrm>
              <a:off x="0" y="0"/>
              <a:ext cx="23" cy="394"/>
            </a:xfrm>
            <a:prstGeom prst="rect">
              <a:avLst/>
            </a:prstGeom>
            <a:gradFill rotWithShape="0">
              <a:gsLst>
                <a:gs pos="0">
                  <a:schemeClr val="tx1"/>
                </a:gs>
                <a:gs pos="50000">
                  <a:schemeClr val="bg1"/>
                </a:gs>
                <a:gs pos="100000">
                  <a:schemeClr val="tx1"/>
                </a:gs>
              </a:gsLst>
              <a:lin ang="5400000" scaled="1"/>
            </a:gradFill>
            <a:ln w="12700"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defRPr/>
              </a:pPr>
              <a:endParaRPr lang="zh-CN" altLang="en-US"/>
            </a:p>
          </p:txBody>
        </p:sp>
        <p:sp>
          <p:nvSpPr>
            <p:cNvPr id="57352" name="Rectangle 8"/>
            <p:cNvSpPr>
              <a:spLocks noChangeArrowheads="1"/>
            </p:cNvSpPr>
            <p:nvPr/>
          </p:nvSpPr>
          <p:spPr bwMode="auto">
            <a:xfrm>
              <a:off x="0" y="0"/>
              <a:ext cx="156" cy="23"/>
            </a:xfrm>
            <a:prstGeom prst="rect">
              <a:avLst/>
            </a:prstGeom>
            <a:gradFill rotWithShape="0">
              <a:gsLst>
                <a:gs pos="0">
                  <a:schemeClr val="tx1"/>
                </a:gs>
                <a:gs pos="50000">
                  <a:schemeClr val="bg1"/>
                </a:gs>
                <a:gs pos="100000">
                  <a:schemeClr val="tx1"/>
                </a:gs>
              </a:gsLst>
              <a:lin ang="5400000" scaled="1"/>
            </a:gradFill>
            <a:ln w="12700"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defRPr/>
              </a:pPr>
              <a:endParaRPr lang="zh-CN" altLang="en-US"/>
            </a:p>
          </p:txBody>
        </p:sp>
      </p:grpSp>
      <p:pic>
        <p:nvPicPr>
          <p:cNvPr id="55304" name="Picture 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23138" y="4076700"/>
            <a:ext cx="10128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5" name="Picture 1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2438" y="5334000"/>
            <a:ext cx="10128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6" name="Picture 1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38813" y="5070475"/>
            <a:ext cx="103187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7" name="Picture 1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54838" y="5524500"/>
            <a:ext cx="10128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5308" name="Group 13"/>
          <p:cNvGrpSpPr/>
          <p:nvPr/>
        </p:nvGrpSpPr>
        <p:grpSpPr bwMode="auto">
          <a:xfrm>
            <a:off x="6775450" y="4908550"/>
            <a:ext cx="247650" cy="815975"/>
            <a:chOff x="0" y="0"/>
            <a:chExt cx="156" cy="514"/>
          </a:xfrm>
        </p:grpSpPr>
        <p:sp>
          <p:nvSpPr>
            <p:cNvPr id="57358" name="Rectangle 14"/>
            <p:cNvSpPr>
              <a:spLocks noChangeArrowheads="1"/>
            </p:cNvSpPr>
            <p:nvPr/>
          </p:nvSpPr>
          <p:spPr bwMode="auto">
            <a:xfrm>
              <a:off x="0" y="0"/>
              <a:ext cx="23" cy="512"/>
            </a:xfrm>
            <a:prstGeom prst="rect">
              <a:avLst/>
            </a:prstGeom>
            <a:gradFill rotWithShape="0">
              <a:gsLst>
                <a:gs pos="0">
                  <a:schemeClr val="tx1"/>
                </a:gs>
                <a:gs pos="50000">
                  <a:schemeClr val="bg1"/>
                </a:gs>
                <a:gs pos="100000">
                  <a:schemeClr val="tx1"/>
                </a:gs>
              </a:gsLst>
              <a:lin ang="5400000" scaled="1"/>
            </a:gradFill>
            <a:ln w="12700"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defRPr/>
              </a:pPr>
              <a:endParaRPr lang="zh-CN" altLang="en-US"/>
            </a:p>
          </p:txBody>
        </p:sp>
        <p:sp>
          <p:nvSpPr>
            <p:cNvPr id="57359" name="Rectangle 15"/>
            <p:cNvSpPr>
              <a:spLocks noChangeArrowheads="1"/>
            </p:cNvSpPr>
            <p:nvPr/>
          </p:nvSpPr>
          <p:spPr bwMode="auto">
            <a:xfrm>
              <a:off x="0" y="491"/>
              <a:ext cx="156" cy="23"/>
            </a:xfrm>
            <a:prstGeom prst="rect">
              <a:avLst/>
            </a:prstGeom>
            <a:gradFill rotWithShape="0">
              <a:gsLst>
                <a:gs pos="0">
                  <a:schemeClr val="tx1"/>
                </a:gs>
                <a:gs pos="50000">
                  <a:schemeClr val="bg1"/>
                </a:gs>
                <a:gs pos="100000">
                  <a:schemeClr val="tx1"/>
                </a:gs>
              </a:gsLst>
              <a:lin ang="5400000" scaled="1"/>
            </a:gradFill>
            <a:ln w="12700"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defRPr/>
              </a:pPr>
              <a:endParaRPr lang="zh-CN" altLang="en-US"/>
            </a:p>
          </p:txBody>
        </p:sp>
      </p:grpSp>
      <p:grpSp>
        <p:nvGrpSpPr>
          <p:cNvPr id="55311" name="Group 16"/>
          <p:cNvGrpSpPr/>
          <p:nvPr/>
        </p:nvGrpSpPr>
        <p:grpSpPr bwMode="auto">
          <a:xfrm>
            <a:off x="5534025" y="4889500"/>
            <a:ext cx="247650" cy="374650"/>
            <a:chOff x="0" y="0"/>
            <a:chExt cx="156" cy="236"/>
          </a:xfrm>
        </p:grpSpPr>
        <p:sp>
          <p:nvSpPr>
            <p:cNvPr id="57361" name="Rectangle 17"/>
            <p:cNvSpPr>
              <a:spLocks noChangeArrowheads="1"/>
            </p:cNvSpPr>
            <p:nvPr/>
          </p:nvSpPr>
          <p:spPr bwMode="auto">
            <a:xfrm>
              <a:off x="0" y="0"/>
              <a:ext cx="23" cy="234"/>
            </a:xfrm>
            <a:prstGeom prst="rect">
              <a:avLst/>
            </a:prstGeom>
            <a:gradFill rotWithShape="0">
              <a:gsLst>
                <a:gs pos="0">
                  <a:schemeClr val="tx1"/>
                </a:gs>
                <a:gs pos="50000">
                  <a:schemeClr val="bg1"/>
                </a:gs>
                <a:gs pos="100000">
                  <a:schemeClr val="tx1"/>
                </a:gs>
              </a:gsLst>
              <a:lin ang="5400000" scaled="1"/>
            </a:gradFill>
            <a:ln w="12700"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defRPr/>
              </a:pPr>
              <a:endParaRPr lang="zh-CN" altLang="en-US"/>
            </a:p>
          </p:txBody>
        </p:sp>
        <p:sp>
          <p:nvSpPr>
            <p:cNvPr id="57362" name="Rectangle 18"/>
            <p:cNvSpPr>
              <a:spLocks noChangeArrowheads="1"/>
            </p:cNvSpPr>
            <p:nvPr/>
          </p:nvSpPr>
          <p:spPr bwMode="auto">
            <a:xfrm>
              <a:off x="0" y="213"/>
              <a:ext cx="156" cy="23"/>
            </a:xfrm>
            <a:prstGeom prst="rect">
              <a:avLst/>
            </a:prstGeom>
            <a:gradFill rotWithShape="0">
              <a:gsLst>
                <a:gs pos="0">
                  <a:schemeClr val="tx1"/>
                </a:gs>
                <a:gs pos="50000">
                  <a:schemeClr val="bg1"/>
                </a:gs>
                <a:gs pos="100000">
                  <a:schemeClr val="tx1"/>
                </a:gs>
              </a:gsLst>
              <a:lin ang="5400000" scaled="1"/>
            </a:gradFill>
            <a:ln w="12700"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defRPr/>
              </a:pPr>
              <a:endParaRPr lang="zh-CN" altLang="en-US"/>
            </a:p>
          </p:txBody>
        </p:sp>
      </p:grpSp>
      <p:grpSp>
        <p:nvGrpSpPr>
          <p:cNvPr id="55314" name="Group 19"/>
          <p:cNvGrpSpPr/>
          <p:nvPr/>
        </p:nvGrpSpPr>
        <p:grpSpPr bwMode="auto">
          <a:xfrm>
            <a:off x="4098925" y="4902200"/>
            <a:ext cx="247650" cy="628650"/>
            <a:chOff x="0" y="0"/>
            <a:chExt cx="156" cy="396"/>
          </a:xfrm>
        </p:grpSpPr>
        <p:sp>
          <p:nvSpPr>
            <p:cNvPr id="57364" name="Rectangle 20"/>
            <p:cNvSpPr>
              <a:spLocks noChangeArrowheads="1"/>
            </p:cNvSpPr>
            <p:nvPr/>
          </p:nvSpPr>
          <p:spPr bwMode="auto">
            <a:xfrm>
              <a:off x="0" y="0"/>
              <a:ext cx="23" cy="394"/>
            </a:xfrm>
            <a:prstGeom prst="rect">
              <a:avLst/>
            </a:prstGeom>
            <a:gradFill rotWithShape="0">
              <a:gsLst>
                <a:gs pos="0">
                  <a:schemeClr val="tx1"/>
                </a:gs>
                <a:gs pos="50000">
                  <a:schemeClr val="bg1"/>
                </a:gs>
                <a:gs pos="100000">
                  <a:schemeClr val="tx1"/>
                </a:gs>
              </a:gsLst>
              <a:lin ang="5400000" scaled="1"/>
            </a:gradFill>
            <a:ln w="12700"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defRPr/>
              </a:pPr>
              <a:endParaRPr lang="zh-CN" altLang="en-US"/>
            </a:p>
          </p:txBody>
        </p:sp>
        <p:sp>
          <p:nvSpPr>
            <p:cNvPr id="57365" name="Rectangle 21"/>
            <p:cNvSpPr>
              <a:spLocks noChangeArrowheads="1"/>
            </p:cNvSpPr>
            <p:nvPr/>
          </p:nvSpPr>
          <p:spPr bwMode="auto">
            <a:xfrm>
              <a:off x="0" y="373"/>
              <a:ext cx="156" cy="23"/>
            </a:xfrm>
            <a:prstGeom prst="rect">
              <a:avLst/>
            </a:prstGeom>
            <a:gradFill rotWithShape="0">
              <a:gsLst>
                <a:gs pos="0">
                  <a:schemeClr val="tx1"/>
                </a:gs>
                <a:gs pos="50000">
                  <a:schemeClr val="bg1"/>
                </a:gs>
                <a:gs pos="100000">
                  <a:schemeClr val="tx1"/>
                </a:gs>
              </a:gsLst>
              <a:lin ang="5400000" scaled="1"/>
            </a:gradFill>
            <a:ln w="12700"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defRPr/>
              </a:pPr>
              <a:endParaRPr lang="zh-CN" altLang="en-US"/>
            </a:p>
          </p:txBody>
        </p:sp>
      </p:grpSp>
      <p:grpSp>
        <p:nvGrpSpPr>
          <p:cNvPr id="55317" name="Group 22"/>
          <p:cNvGrpSpPr/>
          <p:nvPr/>
        </p:nvGrpSpPr>
        <p:grpSpPr bwMode="auto">
          <a:xfrm>
            <a:off x="7131050" y="4249738"/>
            <a:ext cx="247650" cy="622300"/>
            <a:chOff x="0" y="0"/>
            <a:chExt cx="156" cy="392"/>
          </a:xfrm>
        </p:grpSpPr>
        <p:sp>
          <p:nvSpPr>
            <p:cNvPr id="57367" name="Rectangle 23"/>
            <p:cNvSpPr>
              <a:spLocks noChangeArrowheads="1"/>
            </p:cNvSpPr>
            <p:nvPr/>
          </p:nvSpPr>
          <p:spPr bwMode="auto">
            <a:xfrm>
              <a:off x="0" y="0"/>
              <a:ext cx="23" cy="392"/>
            </a:xfrm>
            <a:prstGeom prst="rect">
              <a:avLst/>
            </a:prstGeom>
            <a:gradFill rotWithShape="0">
              <a:gsLst>
                <a:gs pos="0">
                  <a:schemeClr val="tx1"/>
                </a:gs>
                <a:gs pos="50000">
                  <a:schemeClr val="bg1"/>
                </a:gs>
                <a:gs pos="100000">
                  <a:schemeClr val="tx1"/>
                </a:gs>
              </a:gsLst>
              <a:lin ang="5400000" scaled="1"/>
            </a:gradFill>
            <a:ln w="12700"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defRPr/>
              </a:pPr>
              <a:endParaRPr lang="zh-CN" altLang="en-US"/>
            </a:p>
          </p:txBody>
        </p:sp>
        <p:sp>
          <p:nvSpPr>
            <p:cNvPr id="57368" name="Rectangle 24"/>
            <p:cNvSpPr>
              <a:spLocks noChangeArrowheads="1"/>
            </p:cNvSpPr>
            <p:nvPr/>
          </p:nvSpPr>
          <p:spPr bwMode="auto">
            <a:xfrm>
              <a:off x="0" y="0"/>
              <a:ext cx="156" cy="23"/>
            </a:xfrm>
            <a:prstGeom prst="rect">
              <a:avLst/>
            </a:prstGeom>
            <a:gradFill rotWithShape="0">
              <a:gsLst>
                <a:gs pos="0">
                  <a:schemeClr val="tx1"/>
                </a:gs>
                <a:gs pos="50000">
                  <a:schemeClr val="bg1"/>
                </a:gs>
                <a:gs pos="100000">
                  <a:schemeClr val="tx1"/>
                </a:gs>
              </a:gsLst>
              <a:lin ang="5400000" scaled="1"/>
            </a:gradFill>
            <a:ln w="12700"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defRPr/>
              </a:pPr>
              <a:endParaRPr lang="zh-CN" altLang="en-US"/>
            </a:p>
          </p:txBody>
        </p:sp>
      </p:grpSp>
      <p:grpSp>
        <p:nvGrpSpPr>
          <p:cNvPr id="55320" name="Group 25"/>
          <p:cNvGrpSpPr/>
          <p:nvPr/>
        </p:nvGrpSpPr>
        <p:grpSpPr bwMode="auto">
          <a:xfrm>
            <a:off x="5762625" y="4471988"/>
            <a:ext cx="247650" cy="371475"/>
            <a:chOff x="0" y="0"/>
            <a:chExt cx="156" cy="234"/>
          </a:xfrm>
        </p:grpSpPr>
        <p:sp>
          <p:nvSpPr>
            <p:cNvPr id="57370" name="Rectangle 26"/>
            <p:cNvSpPr>
              <a:spLocks noChangeArrowheads="1"/>
            </p:cNvSpPr>
            <p:nvPr/>
          </p:nvSpPr>
          <p:spPr bwMode="auto">
            <a:xfrm>
              <a:off x="0" y="0"/>
              <a:ext cx="23" cy="234"/>
            </a:xfrm>
            <a:prstGeom prst="rect">
              <a:avLst/>
            </a:prstGeom>
            <a:gradFill rotWithShape="0">
              <a:gsLst>
                <a:gs pos="0">
                  <a:schemeClr val="tx1"/>
                </a:gs>
                <a:gs pos="50000">
                  <a:schemeClr val="bg1"/>
                </a:gs>
                <a:gs pos="100000">
                  <a:schemeClr val="tx1"/>
                </a:gs>
              </a:gsLst>
              <a:lin ang="5400000" scaled="1"/>
            </a:gradFill>
            <a:ln w="12700"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defRPr/>
              </a:pPr>
              <a:endParaRPr lang="zh-CN" altLang="en-US"/>
            </a:p>
          </p:txBody>
        </p:sp>
        <p:sp>
          <p:nvSpPr>
            <p:cNvPr id="57371" name="Rectangle 27"/>
            <p:cNvSpPr>
              <a:spLocks noChangeArrowheads="1"/>
            </p:cNvSpPr>
            <p:nvPr/>
          </p:nvSpPr>
          <p:spPr bwMode="auto">
            <a:xfrm>
              <a:off x="0" y="0"/>
              <a:ext cx="156" cy="23"/>
            </a:xfrm>
            <a:prstGeom prst="rect">
              <a:avLst/>
            </a:prstGeom>
            <a:gradFill rotWithShape="0">
              <a:gsLst>
                <a:gs pos="0">
                  <a:schemeClr val="tx1"/>
                </a:gs>
                <a:gs pos="50000">
                  <a:schemeClr val="bg1"/>
                </a:gs>
                <a:gs pos="100000">
                  <a:schemeClr val="tx1"/>
                </a:gs>
              </a:gsLst>
              <a:lin ang="5400000" scaled="1"/>
            </a:gradFill>
            <a:ln w="12700"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defRPr/>
              </a:pPr>
              <a:endParaRPr lang="zh-CN" altLang="en-US"/>
            </a:p>
          </p:txBody>
        </p:sp>
      </p:grpSp>
      <p:grpSp>
        <p:nvGrpSpPr>
          <p:cNvPr id="55323" name="Group 28"/>
          <p:cNvGrpSpPr/>
          <p:nvPr/>
        </p:nvGrpSpPr>
        <p:grpSpPr bwMode="auto">
          <a:xfrm>
            <a:off x="5226050" y="4033838"/>
            <a:ext cx="247650" cy="812800"/>
            <a:chOff x="0" y="0"/>
            <a:chExt cx="156" cy="512"/>
          </a:xfrm>
        </p:grpSpPr>
        <p:sp>
          <p:nvSpPr>
            <p:cNvPr id="57373" name="Rectangle 29"/>
            <p:cNvSpPr>
              <a:spLocks noChangeArrowheads="1"/>
            </p:cNvSpPr>
            <p:nvPr/>
          </p:nvSpPr>
          <p:spPr bwMode="auto">
            <a:xfrm>
              <a:off x="0" y="0"/>
              <a:ext cx="23" cy="512"/>
            </a:xfrm>
            <a:prstGeom prst="rect">
              <a:avLst/>
            </a:prstGeom>
            <a:gradFill rotWithShape="0">
              <a:gsLst>
                <a:gs pos="0">
                  <a:schemeClr val="tx1"/>
                </a:gs>
                <a:gs pos="50000">
                  <a:schemeClr val="bg1"/>
                </a:gs>
                <a:gs pos="100000">
                  <a:schemeClr val="tx1"/>
                </a:gs>
              </a:gsLst>
              <a:lin ang="5400000" scaled="1"/>
            </a:gradFill>
            <a:ln w="12700"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defRPr/>
              </a:pPr>
              <a:endParaRPr lang="zh-CN" altLang="en-US"/>
            </a:p>
          </p:txBody>
        </p:sp>
        <p:sp>
          <p:nvSpPr>
            <p:cNvPr id="57374" name="Rectangle 30"/>
            <p:cNvSpPr>
              <a:spLocks noChangeArrowheads="1"/>
            </p:cNvSpPr>
            <p:nvPr/>
          </p:nvSpPr>
          <p:spPr bwMode="auto">
            <a:xfrm>
              <a:off x="0" y="0"/>
              <a:ext cx="156" cy="23"/>
            </a:xfrm>
            <a:prstGeom prst="rect">
              <a:avLst/>
            </a:prstGeom>
            <a:gradFill rotWithShape="0">
              <a:gsLst>
                <a:gs pos="0">
                  <a:schemeClr val="tx1"/>
                </a:gs>
                <a:gs pos="50000">
                  <a:schemeClr val="bg1"/>
                </a:gs>
                <a:gs pos="100000">
                  <a:schemeClr val="tx1"/>
                </a:gs>
              </a:gsLst>
              <a:lin ang="5400000" scaled="1"/>
            </a:gradFill>
            <a:ln w="12700"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defRPr/>
              </a:pPr>
              <a:endParaRPr lang="zh-CN" altLang="en-US"/>
            </a:p>
          </p:txBody>
        </p:sp>
      </p:grpSp>
      <p:sp>
        <p:nvSpPr>
          <p:cNvPr id="57375" name="Rectangle 31"/>
          <p:cNvSpPr>
            <a:spLocks noChangeArrowheads="1"/>
          </p:cNvSpPr>
          <p:nvPr/>
        </p:nvSpPr>
        <p:spPr bwMode="auto">
          <a:xfrm>
            <a:off x="2614613" y="4848225"/>
            <a:ext cx="5089525" cy="39688"/>
          </a:xfrm>
          <a:prstGeom prst="rect">
            <a:avLst/>
          </a:prstGeom>
          <a:gradFill rotWithShape="0">
            <a:gsLst>
              <a:gs pos="0">
                <a:schemeClr val="tx1"/>
              </a:gs>
              <a:gs pos="50000">
                <a:schemeClr val="bg1"/>
              </a:gs>
              <a:gs pos="100000">
                <a:schemeClr val="tx1"/>
              </a:gs>
            </a:gsLst>
            <a:lin ang="5400000" scaled="1"/>
          </a:gradFill>
          <a:ln w="12700"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defRPr/>
            </a:pPr>
            <a:endParaRPr lang="zh-CN" altLang="en-US"/>
          </a:p>
        </p:txBody>
      </p:sp>
      <p:sp>
        <p:nvSpPr>
          <p:cNvPr id="55327" name="Rectangle 32"/>
          <p:cNvSpPr>
            <a:spLocks noChangeArrowheads="1"/>
          </p:cNvSpPr>
          <p:nvPr/>
        </p:nvSpPr>
        <p:spPr bwMode="auto">
          <a:xfrm>
            <a:off x="4416425" y="5584825"/>
            <a:ext cx="7254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zh-CN" sz="1600" b="1">
                <a:latin typeface="Arial" panose="020B0604020202020204" pitchFamily="34" charset="0"/>
              </a:rPr>
              <a:t>home</a:t>
            </a:r>
          </a:p>
        </p:txBody>
      </p:sp>
      <p:pic>
        <p:nvPicPr>
          <p:cNvPr id="55328" name="Picture 33"/>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27125" y="4356100"/>
            <a:ext cx="1517650"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29" name="Rectangle 34"/>
          <p:cNvSpPr>
            <a:spLocks noChangeArrowheads="1"/>
          </p:cNvSpPr>
          <p:nvPr/>
        </p:nvSpPr>
        <p:spPr bwMode="auto">
          <a:xfrm>
            <a:off x="1127125" y="5140325"/>
            <a:ext cx="1593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zh-CN" sz="1600" b="1">
                <a:latin typeface="Arial" panose="020B0604020202020204" pitchFamily="34" charset="0"/>
              </a:rPr>
              <a:t>cable headend</a:t>
            </a:r>
          </a:p>
        </p:txBody>
      </p:sp>
      <p:sp>
        <p:nvSpPr>
          <p:cNvPr id="55330" name="Rectangle 35"/>
          <p:cNvSpPr>
            <a:spLocks noChangeArrowheads="1"/>
          </p:cNvSpPr>
          <p:nvPr/>
        </p:nvSpPr>
        <p:spPr bwMode="auto">
          <a:xfrm>
            <a:off x="2058988" y="5711825"/>
            <a:ext cx="21082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zh-CN" sz="1600" b="1">
                <a:latin typeface="Arial" panose="020B0604020202020204" pitchFamily="34" charset="0"/>
              </a:rPr>
              <a:t>cable distribution</a:t>
            </a:r>
          </a:p>
          <a:p>
            <a:pPr algn="ctr" eaLnBrk="1" hangingPunct="1"/>
            <a:r>
              <a:rPr lang="zh-CN" altLang="zh-CN" sz="1600" b="1">
                <a:latin typeface="Arial" panose="020B0604020202020204" pitchFamily="34" charset="0"/>
              </a:rPr>
              <a:t>network (simplified)</a:t>
            </a:r>
          </a:p>
        </p:txBody>
      </p:sp>
      <p:sp>
        <p:nvSpPr>
          <p:cNvPr id="55331" name="Line 36"/>
          <p:cNvSpPr>
            <a:spLocks noChangeShapeType="1"/>
          </p:cNvSpPr>
          <p:nvPr/>
        </p:nvSpPr>
        <p:spPr bwMode="auto">
          <a:xfrm flipV="1">
            <a:off x="3124200" y="4940300"/>
            <a:ext cx="406400" cy="762000"/>
          </a:xfrm>
          <a:prstGeom prst="line">
            <a:avLst/>
          </a:prstGeom>
          <a:noFill/>
          <a:ln w="12700">
            <a:solidFill>
              <a:schemeClr val="tx1"/>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grpSp>
        <p:nvGrpSpPr>
          <p:cNvPr id="57381" name="Group 37"/>
          <p:cNvGrpSpPr/>
          <p:nvPr/>
        </p:nvGrpSpPr>
        <p:grpSpPr bwMode="auto">
          <a:xfrm>
            <a:off x="3430588" y="1182688"/>
            <a:ext cx="5229225" cy="2806700"/>
            <a:chOff x="0" y="0"/>
            <a:chExt cx="3294" cy="1768"/>
          </a:xfrm>
        </p:grpSpPr>
        <p:sp>
          <p:nvSpPr>
            <p:cNvPr id="55333" name="未知"/>
            <p:cNvSpPr>
              <a:spLocks noChangeArrowheads="1"/>
            </p:cNvSpPr>
            <p:nvPr/>
          </p:nvSpPr>
          <p:spPr bwMode="auto">
            <a:xfrm>
              <a:off x="383" y="1303"/>
              <a:ext cx="2433" cy="465"/>
            </a:xfrm>
            <a:custGeom>
              <a:avLst/>
              <a:gdLst>
                <a:gd name="T0" fmla="*/ 912 w 2433"/>
                <a:gd name="T1" fmla="*/ 448 h 465"/>
                <a:gd name="T2" fmla="*/ 1496 w 2433"/>
                <a:gd name="T3" fmla="*/ 464 h 465"/>
                <a:gd name="T4" fmla="*/ 2432 w 2433"/>
                <a:gd name="T5" fmla="*/ 48 h 465"/>
                <a:gd name="T6" fmla="*/ 1784 w 2433"/>
                <a:gd name="T7" fmla="*/ 176 h 465"/>
                <a:gd name="T8" fmla="*/ 864 w 2433"/>
                <a:gd name="T9" fmla="*/ 208 h 465"/>
                <a:gd name="T10" fmla="*/ 0 w 2433"/>
                <a:gd name="T11" fmla="*/ 0 h 465"/>
              </a:gdLst>
              <a:ahLst/>
              <a:cxnLst>
                <a:cxn ang="0">
                  <a:pos x="T0" y="T1"/>
                </a:cxn>
                <a:cxn ang="0">
                  <a:pos x="T2" y="T3"/>
                </a:cxn>
                <a:cxn ang="0">
                  <a:pos x="T4" y="T5"/>
                </a:cxn>
                <a:cxn ang="0">
                  <a:pos x="T6" y="T7"/>
                </a:cxn>
                <a:cxn ang="0">
                  <a:pos x="T8" y="T9"/>
                </a:cxn>
                <a:cxn ang="0">
                  <a:pos x="T10" y="T11"/>
                </a:cxn>
              </a:cxnLst>
              <a:rect l="0" t="0" r="r" b="b"/>
              <a:pathLst>
                <a:path w="2433" h="465">
                  <a:moveTo>
                    <a:pt x="912" y="448"/>
                  </a:moveTo>
                  <a:lnTo>
                    <a:pt x="1496" y="464"/>
                  </a:lnTo>
                  <a:lnTo>
                    <a:pt x="2432" y="48"/>
                  </a:lnTo>
                  <a:lnTo>
                    <a:pt x="1784" y="176"/>
                  </a:lnTo>
                  <a:lnTo>
                    <a:pt x="864" y="208"/>
                  </a:lnTo>
                  <a:lnTo>
                    <a:pt x="0" y="0"/>
                  </a:lnTo>
                </a:path>
              </a:pathLst>
            </a:custGeom>
            <a:gradFill rotWithShape="0">
              <a:gsLst>
                <a:gs pos="0">
                  <a:schemeClr val="tx2"/>
                </a:gs>
                <a:gs pos="100000">
                  <a:schemeClr val="bg1"/>
                </a:gs>
              </a:gsLst>
              <a:lin ang="5400000" scaled="1"/>
            </a:gradFill>
            <a:ln w="12700" cap="rnd">
              <a:solidFill>
                <a:schemeClr val="tx1"/>
              </a:solidFill>
              <a:rou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5334" name="Oval 39"/>
            <p:cNvSpPr>
              <a:spLocks noChangeArrowheads="1"/>
            </p:cNvSpPr>
            <p:nvPr/>
          </p:nvSpPr>
          <p:spPr bwMode="auto">
            <a:xfrm>
              <a:off x="0" y="0"/>
              <a:ext cx="3294" cy="1566"/>
            </a:xfrm>
            <a:prstGeom prst="ellipse">
              <a:avLst/>
            </a:prstGeom>
            <a:solidFill>
              <a:schemeClr val="bg1"/>
            </a:solidFill>
            <a:ln w="12700">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pic>
          <p:nvPicPr>
            <p:cNvPr id="55335" name="Picture 40"/>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1" y="299"/>
              <a:ext cx="2963" cy="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7381"/>
                                        </p:tgtEl>
                                        <p:attrNameLst>
                                          <p:attrName>style.visibility</p:attrName>
                                        </p:attrNameLst>
                                      </p:cBhvr>
                                      <p:to>
                                        <p:strVal val="visible"/>
                                      </p:to>
                                    </p:set>
                                    <p:animEffect transition="in" filter="wipe(down)">
                                      <p:cBhvr>
                                        <p:cTn id="7" dur="500"/>
                                        <p:tgtEl>
                                          <p:spTgt spid="573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a:xfrm>
            <a:off x="320675" y="427038"/>
            <a:ext cx="8229600" cy="579438"/>
          </a:xfrm>
        </p:spPr>
        <p:txBody>
          <a:bodyPr lIns="92075" tIns="46038" rIns="92075" bIns="46038" anchor="ctr">
            <a:spAutoFit/>
          </a:bodyPr>
          <a:lstStyle/>
          <a:p>
            <a:r>
              <a:rPr lang="zh-CN" altLang="zh-CN" sz="3200" dirty="0" smtClean="0"/>
              <a:t>Cable Network体系结构: 概述</a:t>
            </a:r>
          </a:p>
        </p:txBody>
      </p:sp>
      <p:pic>
        <p:nvPicPr>
          <p:cNvPr id="57346"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6550" y="3873500"/>
            <a:ext cx="103187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7" name="Picture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6613" y="4308475"/>
            <a:ext cx="103187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8" name="Picture 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7338" y="4064000"/>
            <a:ext cx="10128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349" name="Group 6"/>
          <p:cNvGrpSpPr/>
          <p:nvPr/>
        </p:nvGrpSpPr>
        <p:grpSpPr bwMode="auto">
          <a:xfrm>
            <a:off x="3921125" y="4230688"/>
            <a:ext cx="247650" cy="625475"/>
            <a:chOff x="0" y="0"/>
            <a:chExt cx="156" cy="394"/>
          </a:xfrm>
        </p:grpSpPr>
        <p:sp>
          <p:nvSpPr>
            <p:cNvPr id="59399" name="Rectangle 7"/>
            <p:cNvSpPr>
              <a:spLocks noChangeArrowheads="1"/>
            </p:cNvSpPr>
            <p:nvPr/>
          </p:nvSpPr>
          <p:spPr bwMode="auto">
            <a:xfrm>
              <a:off x="0" y="0"/>
              <a:ext cx="23" cy="394"/>
            </a:xfrm>
            <a:prstGeom prst="rect">
              <a:avLst/>
            </a:prstGeom>
            <a:gradFill rotWithShape="0">
              <a:gsLst>
                <a:gs pos="0">
                  <a:schemeClr val="tx1"/>
                </a:gs>
                <a:gs pos="50000">
                  <a:schemeClr val="bg1"/>
                </a:gs>
                <a:gs pos="100000">
                  <a:schemeClr val="tx1"/>
                </a:gs>
              </a:gsLst>
              <a:lin ang="5400000" scaled="1"/>
            </a:gradFill>
            <a:ln w="12700"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defRPr/>
              </a:pPr>
              <a:endParaRPr lang="zh-CN" altLang="en-US"/>
            </a:p>
          </p:txBody>
        </p:sp>
        <p:sp>
          <p:nvSpPr>
            <p:cNvPr id="59400" name="Rectangle 8"/>
            <p:cNvSpPr>
              <a:spLocks noChangeArrowheads="1"/>
            </p:cNvSpPr>
            <p:nvPr/>
          </p:nvSpPr>
          <p:spPr bwMode="auto">
            <a:xfrm>
              <a:off x="0" y="0"/>
              <a:ext cx="156" cy="23"/>
            </a:xfrm>
            <a:prstGeom prst="rect">
              <a:avLst/>
            </a:prstGeom>
            <a:gradFill rotWithShape="0">
              <a:gsLst>
                <a:gs pos="0">
                  <a:schemeClr val="tx1"/>
                </a:gs>
                <a:gs pos="50000">
                  <a:schemeClr val="bg1"/>
                </a:gs>
                <a:gs pos="100000">
                  <a:schemeClr val="tx1"/>
                </a:gs>
              </a:gsLst>
              <a:lin ang="5400000" scaled="1"/>
            </a:gradFill>
            <a:ln w="12700"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defRPr/>
              </a:pPr>
              <a:endParaRPr lang="zh-CN" altLang="en-US"/>
            </a:p>
          </p:txBody>
        </p:sp>
      </p:grpSp>
      <p:pic>
        <p:nvPicPr>
          <p:cNvPr id="57352" name="Picture 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23138" y="4076700"/>
            <a:ext cx="10128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3" name="Picture 1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2438" y="5334000"/>
            <a:ext cx="10128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4" name="Picture 1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38813" y="5070475"/>
            <a:ext cx="103187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5" name="Picture 1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54838" y="5524500"/>
            <a:ext cx="101282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356" name="Group 13"/>
          <p:cNvGrpSpPr/>
          <p:nvPr/>
        </p:nvGrpSpPr>
        <p:grpSpPr bwMode="auto">
          <a:xfrm>
            <a:off x="6775450" y="4908550"/>
            <a:ext cx="247650" cy="815975"/>
            <a:chOff x="0" y="0"/>
            <a:chExt cx="156" cy="514"/>
          </a:xfrm>
        </p:grpSpPr>
        <p:sp>
          <p:nvSpPr>
            <p:cNvPr id="59406" name="Rectangle 14"/>
            <p:cNvSpPr>
              <a:spLocks noChangeArrowheads="1"/>
            </p:cNvSpPr>
            <p:nvPr/>
          </p:nvSpPr>
          <p:spPr bwMode="auto">
            <a:xfrm>
              <a:off x="0" y="0"/>
              <a:ext cx="23" cy="512"/>
            </a:xfrm>
            <a:prstGeom prst="rect">
              <a:avLst/>
            </a:prstGeom>
            <a:gradFill rotWithShape="0">
              <a:gsLst>
                <a:gs pos="0">
                  <a:schemeClr val="tx1"/>
                </a:gs>
                <a:gs pos="50000">
                  <a:schemeClr val="bg1"/>
                </a:gs>
                <a:gs pos="100000">
                  <a:schemeClr val="tx1"/>
                </a:gs>
              </a:gsLst>
              <a:lin ang="5400000" scaled="1"/>
            </a:gradFill>
            <a:ln w="12700"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defRPr/>
              </a:pPr>
              <a:endParaRPr lang="zh-CN" altLang="en-US"/>
            </a:p>
          </p:txBody>
        </p:sp>
        <p:sp>
          <p:nvSpPr>
            <p:cNvPr id="59407" name="Rectangle 15"/>
            <p:cNvSpPr>
              <a:spLocks noChangeArrowheads="1"/>
            </p:cNvSpPr>
            <p:nvPr/>
          </p:nvSpPr>
          <p:spPr bwMode="auto">
            <a:xfrm>
              <a:off x="0" y="491"/>
              <a:ext cx="156" cy="23"/>
            </a:xfrm>
            <a:prstGeom prst="rect">
              <a:avLst/>
            </a:prstGeom>
            <a:gradFill rotWithShape="0">
              <a:gsLst>
                <a:gs pos="0">
                  <a:schemeClr val="tx1"/>
                </a:gs>
                <a:gs pos="50000">
                  <a:schemeClr val="bg1"/>
                </a:gs>
                <a:gs pos="100000">
                  <a:schemeClr val="tx1"/>
                </a:gs>
              </a:gsLst>
              <a:lin ang="5400000" scaled="1"/>
            </a:gradFill>
            <a:ln w="12700"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defRPr/>
              </a:pPr>
              <a:endParaRPr lang="zh-CN" altLang="en-US"/>
            </a:p>
          </p:txBody>
        </p:sp>
      </p:grpSp>
      <p:grpSp>
        <p:nvGrpSpPr>
          <p:cNvPr id="57359" name="Group 16"/>
          <p:cNvGrpSpPr/>
          <p:nvPr/>
        </p:nvGrpSpPr>
        <p:grpSpPr bwMode="auto">
          <a:xfrm>
            <a:off x="5534025" y="4889500"/>
            <a:ext cx="247650" cy="374650"/>
            <a:chOff x="0" y="0"/>
            <a:chExt cx="156" cy="236"/>
          </a:xfrm>
        </p:grpSpPr>
        <p:sp>
          <p:nvSpPr>
            <p:cNvPr id="59409" name="Rectangle 17"/>
            <p:cNvSpPr>
              <a:spLocks noChangeArrowheads="1"/>
            </p:cNvSpPr>
            <p:nvPr/>
          </p:nvSpPr>
          <p:spPr bwMode="auto">
            <a:xfrm>
              <a:off x="0" y="0"/>
              <a:ext cx="23" cy="234"/>
            </a:xfrm>
            <a:prstGeom prst="rect">
              <a:avLst/>
            </a:prstGeom>
            <a:gradFill rotWithShape="0">
              <a:gsLst>
                <a:gs pos="0">
                  <a:schemeClr val="tx1"/>
                </a:gs>
                <a:gs pos="50000">
                  <a:schemeClr val="bg1"/>
                </a:gs>
                <a:gs pos="100000">
                  <a:schemeClr val="tx1"/>
                </a:gs>
              </a:gsLst>
              <a:lin ang="5400000" scaled="1"/>
            </a:gradFill>
            <a:ln w="12700"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defRPr/>
              </a:pPr>
              <a:endParaRPr lang="zh-CN" altLang="en-US"/>
            </a:p>
          </p:txBody>
        </p:sp>
        <p:sp>
          <p:nvSpPr>
            <p:cNvPr id="59410" name="Rectangle 18"/>
            <p:cNvSpPr>
              <a:spLocks noChangeArrowheads="1"/>
            </p:cNvSpPr>
            <p:nvPr/>
          </p:nvSpPr>
          <p:spPr bwMode="auto">
            <a:xfrm>
              <a:off x="0" y="213"/>
              <a:ext cx="156" cy="23"/>
            </a:xfrm>
            <a:prstGeom prst="rect">
              <a:avLst/>
            </a:prstGeom>
            <a:gradFill rotWithShape="0">
              <a:gsLst>
                <a:gs pos="0">
                  <a:schemeClr val="tx1"/>
                </a:gs>
                <a:gs pos="50000">
                  <a:schemeClr val="bg1"/>
                </a:gs>
                <a:gs pos="100000">
                  <a:schemeClr val="tx1"/>
                </a:gs>
              </a:gsLst>
              <a:lin ang="5400000" scaled="1"/>
            </a:gradFill>
            <a:ln w="12700"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defRPr/>
              </a:pPr>
              <a:endParaRPr lang="zh-CN" altLang="en-US"/>
            </a:p>
          </p:txBody>
        </p:sp>
      </p:grpSp>
      <p:grpSp>
        <p:nvGrpSpPr>
          <p:cNvPr id="57362" name="Group 19"/>
          <p:cNvGrpSpPr/>
          <p:nvPr/>
        </p:nvGrpSpPr>
        <p:grpSpPr bwMode="auto">
          <a:xfrm>
            <a:off x="4098925" y="4902200"/>
            <a:ext cx="247650" cy="628650"/>
            <a:chOff x="0" y="0"/>
            <a:chExt cx="156" cy="396"/>
          </a:xfrm>
        </p:grpSpPr>
        <p:sp>
          <p:nvSpPr>
            <p:cNvPr id="59412" name="Rectangle 20"/>
            <p:cNvSpPr>
              <a:spLocks noChangeArrowheads="1"/>
            </p:cNvSpPr>
            <p:nvPr/>
          </p:nvSpPr>
          <p:spPr bwMode="auto">
            <a:xfrm>
              <a:off x="0" y="0"/>
              <a:ext cx="23" cy="394"/>
            </a:xfrm>
            <a:prstGeom prst="rect">
              <a:avLst/>
            </a:prstGeom>
            <a:gradFill rotWithShape="0">
              <a:gsLst>
                <a:gs pos="0">
                  <a:schemeClr val="tx1"/>
                </a:gs>
                <a:gs pos="50000">
                  <a:schemeClr val="bg1"/>
                </a:gs>
                <a:gs pos="100000">
                  <a:schemeClr val="tx1"/>
                </a:gs>
              </a:gsLst>
              <a:lin ang="5400000" scaled="1"/>
            </a:gradFill>
            <a:ln w="12700"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defRPr/>
              </a:pPr>
              <a:endParaRPr lang="zh-CN" altLang="en-US"/>
            </a:p>
          </p:txBody>
        </p:sp>
        <p:sp>
          <p:nvSpPr>
            <p:cNvPr id="59413" name="Rectangle 21"/>
            <p:cNvSpPr>
              <a:spLocks noChangeArrowheads="1"/>
            </p:cNvSpPr>
            <p:nvPr/>
          </p:nvSpPr>
          <p:spPr bwMode="auto">
            <a:xfrm>
              <a:off x="0" y="373"/>
              <a:ext cx="156" cy="23"/>
            </a:xfrm>
            <a:prstGeom prst="rect">
              <a:avLst/>
            </a:prstGeom>
            <a:gradFill rotWithShape="0">
              <a:gsLst>
                <a:gs pos="0">
                  <a:schemeClr val="tx1"/>
                </a:gs>
                <a:gs pos="50000">
                  <a:schemeClr val="bg1"/>
                </a:gs>
                <a:gs pos="100000">
                  <a:schemeClr val="tx1"/>
                </a:gs>
              </a:gsLst>
              <a:lin ang="5400000" scaled="1"/>
            </a:gradFill>
            <a:ln w="12700"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defRPr/>
              </a:pPr>
              <a:endParaRPr lang="zh-CN" altLang="en-US"/>
            </a:p>
          </p:txBody>
        </p:sp>
      </p:grpSp>
      <p:grpSp>
        <p:nvGrpSpPr>
          <p:cNvPr id="57365" name="Group 22"/>
          <p:cNvGrpSpPr/>
          <p:nvPr/>
        </p:nvGrpSpPr>
        <p:grpSpPr bwMode="auto">
          <a:xfrm>
            <a:off x="7131050" y="4249738"/>
            <a:ext cx="247650" cy="622300"/>
            <a:chOff x="0" y="0"/>
            <a:chExt cx="156" cy="392"/>
          </a:xfrm>
        </p:grpSpPr>
        <p:sp>
          <p:nvSpPr>
            <p:cNvPr id="59415" name="Rectangle 23"/>
            <p:cNvSpPr>
              <a:spLocks noChangeArrowheads="1"/>
            </p:cNvSpPr>
            <p:nvPr/>
          </p:nvSpPr>
          <p:spPr bwMode="auto">
            <a:xfrm>
              <a:off x="0" y="0"/>
              <a:ext cx="23" cy="392"/>
            </a:xfrm>
            <a:prstGeom prst="rect">
              <a:avLst/>
            </a:prstGeom>
            <a:gradFill rotWithShape="0">
              <a:gsLst>
                <a:gs pos="0">
                  <a:schemeClr val="tx1"/>
                </a:gs>
                <a:gs pos="50000">
                  <a:schemeClr val="bg1"/>
                </a:gs>
                <a:gs pos="100000">
                  <a:schemeClr val="tx1"/>
                </a:gs>
              </a:gsLst>
              <a:lin ang="5400000" scaled="1"/>
            </a:gradFill>
            <a:ln w="12700"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defRPr/>
              </a:pPr>
              <a:endParaRPr lang="zh-CN" altLang="en-US"/>
            </a:p>
          </p:txBody>
        </p:sp>
        <p:sp>
          <p:nvSpPr>
            <p:cNvPr id="59416" name="Rectangle 24"/>
            <p:cNvSpPr>
              <a:spLocks noChangeArrowheads="1"/>
            </p:cNvSpPr>
            <p:nvPr/>
          </p:nvSpPr>
          <p:spPr bwMode="auto">
            <a:xfrm>
              <a:off x="0" y="0"/>
              <a:ext cx="156" cy="23"/>
            </a:xfrm>
            <a:prstGeom prst="rect">
              <a:avLst/>
            </a:prstGeom>
            <a:gradFill rotWithShape="0">
              <a:gsLst>
                <a:gs pos="0">
                  <a:schemeClr val="tx1"/>
                </a:gs>
                <a:gs pos="50000">
                  <a:schemeClr val="bg1"/>
                </a:gs>
                <a:gs pos="100000">
                  <a:schemeClr val="tx1"/>
                </a:gs>
              </a:gsLst>
              <a:lin ang="5400000" scaled="1"/>
            </a:gradFill>
            <a:ln w="12700"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defRPr/>
              </a:pPr>
              <a:endParaRPr lang="zh-CN" altLang="en-US"/>
            </a:p>
          </p:txBody>
        </p:sp>
      </p:grpSp>
      <p:grpSp>
        <p:nvGrpSpPr>
          <p:cNvPr id="57368" name="Group 25"/>
          <p:cNvGrpSpPr/>
          <p:nvPr/>
        </p:nvGrpSpPr>
        <p:grpSpPr bwMode="auto">
          <a:xfrm>
            <a:off x="5762625" y="4471988"/>
            <a:ext cx="247650" cy="371475"/>
            <a:chOff x="0" y="0"/>
            <a:chExt cx="156" cy="234"/>
          </a:xfrm>
        </p:grpSpPr>
        <p:sp>
          <p:nvSpPr>
            <p:cNvPr id="59418" name="Rectangle 26"/>
            <p:cNvSpPr>
              <a:spLocks noChangeArrowheads="1"/>
            </p:cNvSpPr>
            <p:nvPr/>
          </p:nvSpPr>
          <p:spPr bwMode="auto">
            <a:xfrm>
              <a:off x="0" y="0"/>
              <a:ext cx="23" cy="234"/>
            </a:xfrm>
            <a:prstGeom prst="rect">
              <a:avLst/>
            </a:prstGeom>
            <a:gradFill rotWithShape="0">
              <a:gsLst>
                <a:gs pos="0">
                  <a:schemeClr val="tx1"/>
                </a:gs>
                <a:gs pos="50000">
                  <a:schemeClr val="bg1"/>
                </a:gs>
                <a:gs pos="100000">
                  <a:schemeClr val="tx1"/>
                </a:gs>
              </a:gsLst>
              <a:lin ang="5400000" scaled="1"/>
            </a:gradFill>
            <a:ln w="12700"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defRPr/>
              </a:pPr>
              <a:endParaRPr lang="zh-CN" altLang="en-US"/>
            </a:p>
          </p:txBody>
        </p:sp>
        <p:sp>
          <p:nvSpPr>
            <p:cNvPr id="59419" name="Rectangle 27"/>
            <p:cNvSpPr>
              <a:spLocks noChangeArrowheads="1"/>
            </p:cNvSpPr>
            <p:nvPr/>
          </p:nvSpPr>
          <p:spPr bwMode="auto">
            <a:xfrm>
              <a:off x="0" y="0"/>
              <a:ext cx="156" cy="23"/>
            </a:xfrm>
            <a:prstGeom prst="rect">
              <a:avLst/>
            </a:prstGeom>
            <a:gradFill rotWithShape="0">
              <a:gsLst>
                <a:gs pos="0">
                  <a:schemeClr val="tx1"/>
                </a:gs>
                <a:gs pos="50000">
                  <a:schemeClr val="bg1"/>
                </a:gs>
                <a:gs pos="100000">
                  <a:schemeClr val="tx1"/>
                </a:gs>
              </a:gsLst>
              <a:lin ang="5400000" scaled="1"/>
            </a:gradFill>
            <a:ln w="12700"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defRPr/>
              </a:pPr>
              <a:endParaRPr lang="zh-CN" altLang="en-US"/>
            </a:p>
          </p:txBody>
        </p:sp>
      </p:grpSp>
      <p:grpSp>
        <p:nvGrpSpPr>
          <p:cNvPr id="57371" name="Group 28"/>
          <p:cNvGrpSpPr/>
          <p:nvPr/>
        </p:nvGrpSpPr>
        <p:grpSpPr bwMode="auto">
          <a:xfrm>
            <a:off x="5226050" y="4033838"/>
            <a:ext cx="247650" cy="812800"/>
            <a:chOff x="0" y="0"/>
            <a:chExt cx="156" cy="512"/>
          </a:xfrm>
        </p:grpSpPr>
        <p:sp>
          <p:nvSpPr>
            <p:cNvPr id="59421" name="Rectangle 29"/>
            <p:cNvSpPr>
              <a:spLocks noChangeArrowheads="1"/>
            </p:cNvSpPr>
            <p:nvPr/>
          </p:nvSpPr>
          <p:spPr bwMode="auto">
            <a:xfrm>
              <a:off x="0" y="0"/>
              <a:ext cx="23" cy="512"/>
            </a:xfrm>
            <a:prstGeom prst="rect">
              <a:avLst/>
            </a:prstGeom>
            <a:gradFill rotWithShape="0">
              <a:gsLst>
                <a:gs pos="0">
                  <a:schemeClr val="tx1"/>
                </a:gs>
                <a:gs pos="50000">
                  <a:schemeClr val="bg1"/>
                </a:gs>
                <a:gs pos="100000">
                  <a:schemeClr val="tx1"/>
                </a:gs>
              </a:gsLst>
              <a:lin ang="5400000" scaled="1"/>
            </a:gradFill>
            <a:ln w="12700"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defRPr/>
              </a:pPr>
              <a:endParaRPr lang="zh-CN" altLang="en-US"/>
            </a:p>
          </p:txBody>
        </p:sp>
        <p:sp>
          <p:nvSpPr>
            <p:cNvPr id="59422" name="Rectangle 30"/>
            <p:cNvSpPr>
              <a:spLocks noChangeArrowheads="1"/>
            </p:cNvSpPr>
            <p:nvPr/>
          </p:nvSpPr>
          <p:spPr bwMode="auto">
            <a:xfrm>
              <a:off x="0" y="0"/>
              <a:ext cx="156" cy="23"/>
            </a:xfrm>
            <a:prstGeom prst="rect">
              <a:avLst/>
            </a:prstGeom>
            <a:gradFill rotWithShape="0">
              <a:gsLst>
                <a:gs pos="0">
                  <a:schemeClr val="tx1"/>
                </a:gs>
                <a:gs pos="50000">
                  <a:schemeClr val="bg1"/>
                </a:gs>
                <a:gs pos="100000">
                  <a:schemeClr val="tx1"/>
                </a:gs>
              </a:gsLst>
              <a:lin ang="5400000" scaled="1"/>
            </a:gradFill>
            <a:ln w="12700"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defRPr/>
              </a:pPr>
              <a:endParaRPr lang="zh-CN" altLang="en-US"/>
            </a:p>
          </p:txBody>
        </p:sp>
      </p:grpSp>
      <p:sp>
        <p:nvSpPr>
          <p:cNvPr id="59423" name="Rectangle 31"/>
          <p:cNvSpPr>
            <a:spLocks noChangeArrowheads="1"/>
          </p:cNvSpPr>
          <p:nvPr/>
        </p:nvSpPr>
        <p:spPr bwMode="auto">
          <a:xfrm>
            <a:off x="2614613" y="4848225"/>
            <a:ext cx="5089525" cy="39688"/>
          </a:xfrm>
          <a:prstGeom prst="rect">
            <a:avLst/>
          </a:prstGeom>
          <a:gradFill rotWithShape="0">
            <a:gsLst>
              <a:gs pos="0">
                <a:schemeClr val="tx1"/>
              </a:gs>
              <a:gs pos="50000">
                <a:schemeClr val="bg1"/>
              </a:gs>
              <a:gs pos="100000">
                <a:schemeClr val="tx1"/>
              </a:gs>
            </a:gsLst>
            <a:lin ang="5400000" scaled="1"/>
          </a:gradFill>
          <a:ln w="12700" cmpd="sng">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FontTx/>
              <a:buNone/>
              <a:defRPr/>
            </a:pPr>
            <a:endParaRPr lang="zh-CN" altLang="en-US"/>
          </a:p>
        </p:txBody>
      </p:sp>
      <p:sp>
        <p:nvSpPr>
          <p:cNvPr id="57375" name="Rectangle 32"/>
          <p:cNvSpPr>
            <a:spLocks noChangeArrowheads="1"/>
          </p:cNvSpPr>
          <p:nvPr/>
        </p:nvSpPr>
        <p:spPr bwMode="auto">
          <a:xfrm>
            <a:off x="4416425" y="5584825"/>
            <a:ext cx="7254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zh-CN" sz="1600" b="1">
                <a:latin typeface="Arial" panose="020B0604020202020204" pitchFamily="34" charset="0"/>
              </a:rPr>
              <a:t>home</a:t>
            </a:r>
          </a:p>
        </p:txBody>
      </p:sp>
      <p:pic>
        <p:nvPicPr>
          <p:cNvPr id="57376" name="Picture 33"/>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27125" y="4356100"/>
            <a:ext cx="1517650"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77" name="Rectangle 34"/>
          <p:cNvSpPr>
            <a:spLocks noChangeArrowheads="1"/>
          </p:cNvSpPr>
          <p:nvPr/>
        </p:nvSpPr>
        <p:spPr bwMode="auto">
          <a:xfrm>
            <a:off x="1127125" y="5140325"/>
            <a:ext cx="1593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zh-CN" sz="1600" b="1">
                <a:latin typeface="Arial" panose="020B0604020202020204" pitchFamily="34" charset="0"/>
              </a:rPr>
              <a:t>cable headend</a:t>
            </a:r>
          </a:p>
        </p:txBody>
      </p:sp>
      <p:sp>
        <p:nvSpPr>
          <p:cNvPr id="57378" name="Rectangle 35"/>
          <p:cNvSpPr>
            <a:spLocks noChangeArrowheads="1"/>
          </p:cNvSpPr>
          <p:nvPr/>
        </p:nvSpPr>
        <p:spPr bwMode="auto">
          <a:xfrm>
            <a:off x="2171700" y="5711825"/>
            <a:ext cx="18796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zh-CN" sz="1600" b="1">
                <a:latin typeface="Arial" panose="020B0604020202020204" pitchFamily="34" charset="0"/>
              </a:rPr>
              <a:t>cable distribution</a:t>
            </a:r>
          </a:p>
          <a:p>
            <a:pPr algn="ctr" eaLnBrk="1" hangingPunct="1"/>
            <a:r>
              <a:rPr lang="zh-CN" altLang="zh-CN" sz="1600" b="1">
                <a:latin typeface="Arial" panose="020B0604020202020204" pitchFamily="34" charset="0"/>
              </a:rPr>
              <a:t>network</a:t>
            </a:r>
          </a:p>
        </p:txBody>
      </p:sp>
      <p:sp>
        <p:nvSpPr>
          <p:cNvPr id="57379" name="Line 36"/>
          <p:cNvSpPr>
            <a:spLocks noChangeShapeType="1"/>
          </p:cNvSpPr>
          <p:nvPr/>
        </p:nvSpPr>
        <p:spPr bwMode="auto">
          <a:xfrm flipV="1">
            <a:off x="3124200" y="4940300"/>
            <a:ext cx="406400" cy="762000"/>
          </a:xfrm>
          <a:prstGeom prst="line">
            <a:avLst/>
          </a:prstGeom>
          <a:noFill/>
          <a:ln w="12700">
            <a:solidFill>
              <a:schemeClr val="tx1"/>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grpSp>
        <p:nvGrpSpPr>
          <p:cNvPr id="59429" name="Group 37"/>
          <p:cNvGrpSpPr/>
          <p:nvPr/>
        </p:nvGrpSpPr>
        <p:grpSpPr bwMode="auto">
          <a:xfrm>
            <a:off x="4846638" y="1352550"/>
            <a:ext cx="2039937" cy="958850"/>
            <a:chOff x="0" y="0"/>
            <a:chExt cx="1285" cy="604"/>
          </a:xfrm>
        </p:grpSpPr>
        <p:sp>
          <p:nvSpPr>
            <p:cNvPr id="57381" name="Line 38"/>
            <p:cNvSpPr>
              <a:spLocks noChangeShapeType="1"/>
            </p:cNvSpPr>
            <p:nvPr/>
          </p:nvSpPr>
          <p:spPr bwMode="auto">
            <a:xfrm flipH="1">
              <a:off x="0" y="289"/>
              <a:ext cx="128" cy="293"/>
            </a:xfrm>
            <a:prstGeom prst="line">
              <a:avLst/>
            </a:prstGeom>
            <a:noFill/>
            <a:ln w="12700">
              <a:solidFill>
                <a:schemeClr val="tx1"/>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57382" name="未知"/>
            <p:cNvSpPr>
              <a:spLocks noChangeArrowheads="1"/>
            </p:cNvSpPr>
            <p:nvPr/>
          </p:nvSpPr>
          <p:spPr bwMode="auto">
            <a:xfrm>
              <a:off x="47" y="0"/>
              <a:ext cx="553" cy="267"/>
            </a:xfrm>
            <a:custGeom>
              <a:avLst/>
              <a:gdLst>
                <a:gd name="T0" fmla="*/ 0 w 553"/>
                <a:gd name="T1" fmla="*/ 238 h 267"/>
                <a:gd name="T2" fmla="*/ 1 w 553"/>
                <a:gd name="T3" fmla="*/ 181 h 267"/>
                <a:gd name="T4" fmla="*/ 7 w 553"/>
                <a:gd name="T5" fmla="*/ 93 h 267"/>
                <a:gd name="T6" fmla="*/ 19 w 553"/>
                <a:gd name="T7" fmla="*/ 38 h 267"/>
                <a:gd name="T8" fmla="*/ 39 w 553"/>
                <a:gd name="T9" fmla="*/ 8 h 267"/>
                <a:gd name="T10" fmla="*/ 57 w 553"/>
                <a:gd name="T11" fmla="*/ 9 h 267"/>
                <a:gd name="T12" fmla="*/ 73 w 553"/>
                <a:gd name="T13" fmla="*/ 46 h 267"/>
                <a:gd name="T14" fmla="*/ 77 w 553"/>
                <a:gd name="T15" fmla="*/ 111 h 267"/>
                <a:gd name="T16" fmla="*/ 79 w 553"/>
                <a:gd name="T17" fmla="*/ 183 h 267"/>
                <a:gd name="T18" fmla="*/ 85 w 553"/>
                <a:gd name="T19" fmla="*/ 242 h 267"/>
                <a:gd name="T20" fmla="*/ 100 w 553"/>
                <a:gd name="T21" fmla="*/ 265 h 267"/>
                <a:gd name="T22" fmla="*/ 113 w 553"/>
                <a:gd name="T23" fmla="*/ 263 h 267"/>
                <a:gd name="T24" fmla="*/ 129 w 553"/>
                <a:gd name="T25" fmla="*/ 225 h 267"/>
                <a:gd name="T26" fmla="*/ 136 w 553"/>
                <a:gd name="T27" fmla="*/ 158 h 267"/>
                <a:gd name="T28" fmla="*/ 141 w 553"/>
                <a:gd name="T29" fmla="*/ 84 h 267"/>
                <a:gd name="T30" fmla="*/ 150 w 553"/>
                <a:gd name="T31" fmla="*/ 25 h 267"/>
                <a:gd name="T32" fmla="*/ 166 w 553"/>
                <a:gd name="T33" fmla="*/ 1 h 267"/>
                <a:gd name="T34" fmla="*/ 178 w 553"/>
                <a:gd name="T35" fmla="*/ 3 h 267"/>
                <a:gd name="T36" fmla="*/ 193 w 553"/>
                <a:gd name="T37" fmla="*/ 42 h 267"/>
                <a:gd name="T38" fmla="*/ 198 w 553"/>
                <a:gd name="T39" fmla="*/ 108 h 267"/>
                <a:gd name="T40" fmla="*/ 200 w 553"/>
                <a:gd name="T41" fmla="*/ 181 h 267"/>
                <a:gd name="T42" fmla="*/ 207 w 553"/>
                <a:gd name="T43" fmla="*/ 241 h 267"/>
                <a:gd name="T44" fmla="*/ 220 w 553"/>
                <a:gd name="T45" fmla="*/ 264 h 267"/>
                <a:gd name="T46" fmla="*/ 238 w 553"/>
                <a:gd name="T47" fmla="*/ 253 h 267"/>
                <a:gd name="T48" fmla="*/ 249 w 553"/>
                <a:gd name="T49" fmla="*/ 204 h 267"/>
                <a:gd name="T50" fmla="*/ 256 w 553"/>
                <a:gd name="T51" fmla="*/ 112 h 267"/>
                <a:gd name="T52" fmla="*/ 262 w 553"/>
                <a:gd name="T53" fmla="*/ 48 h 267"/>
                <a:gd name="T54" fmla="*/ 277 w 553"/>
                <a:gd name="T55" fmla="*/ 11 h 267"/>
                <a:gd name="T56" fmla="*/ 292 w 553"/>
                <a:gd name="T57" fmla="*/ 11 h 267"/>
                <a:gd name="T58" fmla="*/ 306 w 553"/>
                <a:gd name="T59" fmla="*/ 48 h 267"/>
                <a:gd name="T60" fmla="*/ 313 w 553"/>
                <a:gd name="T61" fmla="*/ 113 h 267"/>
                <a:gd name="T62" fmla="*/ 319 w 553"/>
                <a:gd name="T63" fmla="*/ 184 h 267"/>
                <a:gd name="T64" fmla="*/ 329 w 553"/>
                <a:gd name="T65" fmla="*/ 242 h 267"/>
                <a:gd name="T66" fmla="*/ 346 w 553"/>
                <a:gd name="T67" fmla="*/ 265 h 267"/>
                <a:gd name="T68" fmla="*/ 358 w 553"/>
                <a:gd name="T69" fmla="*/ 263 h 267"/>
                <a:gd name="T70" fmla="*/ 369 w 553"/>
                <a:gd name="T71" fmla="*/ 226 h 267"/>
                <a:gd name="T72" fmla="*/ 369 w 553"/>
                <a:gd name="T73" fmla="*/ 161 h 267"/>
                <a:gd name="T74" fmla="*/ 367 w 553"/>
                <a:gd name="T75" fmla="*/ 90 h 267"/>
                <a:gd name="T76" fmla="*/ 373 w 553"/>
                <a:gd name="T77" fmla="*/ 32 h 267"/>
                <a:gd name="T78" fmla="*/ 392 w 553"/>
                <a:gd name="T79" fmla="*/ 9 h 267"/>
                <a:gd name="T80" fmla="*/ 409 w 553"/>
                <a:gd name="T81" fmla="*/ 11 h 267"/>
                <a:gd name="T82" fmla="*/ 429 w 553"/>
                <a:gd name="T83" fmla="*/ 48 h 267"/>
                <a:gd name="T84" fmla="*/ 436 w 553"/>
                <a:gd name="T85" fmla="*/ 137 h 267"/>
                <a:gd name="T86" fmla="*/ 438 w 553"/>
                <a:gd name="T87" fmla="*/ 206 h 267"/>
                <a:gd name="T88" fmla="*/ 446 w 553"/>
                <a:gd name="T89" fmla="*/ 254 h 267"/>
                <a:gd name="T90" fmla="*/ 460 w 553"/>
                <a:gd name="T91" fmla="*/ 264 h 267"/>
                <a:gd name="T92" fmla="*/ 477 w 553"/>
                <a:gd name="T93" fmla="*/ 239 h 267"/>
                <a:gd name="T94" fmla="*/ 480 w 553"/>
                <a:gd name="T95" fmla="*/ 181 h 267"/>
                <a:gd name="T96" fmla="*/ 477 w 553"/>
                <a:gd name="T97" fmla="*/ 86 h 267"/>
                <a:gd name="T98" fmla="*/ 482 w 553"/>
                <a:gd name="T99" fmla="*/ 29 h 267"/>
                <a:gd name="T100" fmla="*/ 497 w 553"/>
                <a:gd name="T101" fmla="*/ 7 h 267"/>
                <a:gd name="T102" fmla="*/ 520 w 553"/>
                <a:gd name="T103" fmla="*/ 15 h 267"/>
                <a:gd name="T104" fmla="*/ 537 w 553"/>
                <a:gd name="T105" fmla="*/ 52 h 267"/>
                <a:gd name="T106" fmla="*/ 544 w 553"/>
                <a:gd name="T107" fmla="*/ 109 h 267"/>
                <a:gd name="T108" fmla="*/ 549 w 553"/>
                <a:gd name="T109" fmla="*/ 215 h 267"/>
                <a:gd name="T110" fmla="*/ 552 w 553"/>
                <a:gd name="T111" fmla="*/ 266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53" h="267">
                  <a:moveTo>
                    <a:pt x="0" y="264"/>
                  </a:moveTo>
                  <a:lnTo>
                    <a:pt x="0" y="253"/>
                  </a:lnTo>
                  <a:lnTo>
                    <a:pt x="0" y="238"/>
                  </a:lnTo>
                  <a:lnTo>
                    <a:pt x="0" y="221"/>
                  </a:lnTo>
                  <a:lnTo>
                    <a:pt x="0" y="202"/>
                  </a:lnTo>
                  <a:lnTo>
                    <a:pt x="1" y="181"/>
                  </a:lnTo>
                  <a:lnTo>
                    <a:pt x="2" y="159"/>
                  </a:lnTo>
                  <a:lnTo>
                    <a:pt x="5" y="115"/>
                  </a:lnTo>
                  <a:lnTo>
                    <a:pt x="7" y="93"/>
                  </a:lnTo>
                  <a:lnTo>
                    <a:pt x="10" y="73"/>
                  </a:lnTo>
                  <a:lnTo>
                    <a:pt x="14" y="55"/>
                  </a:lnTo>
                  <a:lnTo>
                    <a:pt x="19" y="38"/>
                  </a:lnTo>
                  <a:lnTo>
                    <a:pt x="24" y="25"/>
                  </a:lnTo>
                  <a:lnTo>
                    <a:pt x="31" y="15"/>
                  </a:lnTo>
                  <a:lnTo>
                    <a:pt x="39" y="8"/>
                  </a:lnTo>
                  <a:lnTo>
                    <a:pt x="48" y="6"/>
                  </a:lnTo>
                  <a:lnTo>
                    <a:pt x="53" y="7"/>
                  </a:lnTo>
                  <a:lnTo>
                    <a:pt x="57" y="9"/>
                  </a:lnTo>
                  <a:lnTo>
                    <a:pt x="64" y="17"/>
                  </a:lnTo>
                  <a:lnTo>
                    <a:pt x="69" y="29"/>
                  </a:lnTo>
                  <a:lnTo>
                    <a:pt x="73" y="46"/>
                  </a:lnTo>
                  <a:lnTo>
                    <a:pt x="75" y="66"/>
                  </a:lnTo>
                  <a:lnTo>
                    <a:pt x="76" y="88"/>
                  </a:lnTo>
                  <a:lnTo>
                    <a:pt x="77" y="111"/>
                  </a:lnTo>
                  <a:lnTo>
                    <a:pt x="78" y="135"/>
                  </a:lnTo>
                  <a:lnTo>
                    <a:pt x="78" y="160"/>
                  </a:lnTo>
                  <a:lnTo>
                    <a:pt x="79" y="183"/>
                  </a:lnTo>
                  <a:lnTo>
                    <a:pt x="80" y="205"/>
                  </a:lnTo>
                  <a:lnTo>
                    <a:pt x="82" y="225"/>
                  </a:lnTo>
                  <a:lnTo>
                    <a:pt x="85" y="242"/>
                  </a:lnTo>
                  <a:lnTo>
                    <a:pt x="90" y="255"/>
                  </a:lnTo>
                  <a:lnTo>
                    <a:pt x="96" y="263"/>
                  </a:lnTo>
                  <a:lnTo>
                    <a:pt x="100" y="265"/>
                  </a:lnTo>
                  <a:lnTo>
                    <a:pt x="104" y="266"/>
                  </a:lnTo>
                  <a:lnTo>
                    <a:pt x="109" y="265"/>
                  </a:lnTo>
                  <a:lnTo>
                    <a:pt x="113" y="263"/>
                  </a:lnTo>
                  <a:lnTo>
                    <a:pt x="119" y="255"/>
                  </a:lnTo>
                  <a:lnTo>
                    <a:pt x="125" y="242"/>
                  </a:lnTo>
                  <a:lnTo>
                    <a:pt x="129" y="225"/>
                  </a:lnTo>
                  <a:lnTo>
                    <a:pt x="132" y="204"/>
                  </a:lnTo>
                  <a:lnTo>
                    <a:pt x="134" y="182"/>
                  </a:lnTo>
                  <a:lnTo>
                    <a:pt x="136" y="158"/>
                  </a:lnTo>
                  <a:lnTo>
                    <a:pt x="138" y="133"/>
                  </a:lnTo>
                  <a:lnTo>
                    <a:pt x="139" y="108"/>
                  </a:lnTo>
                  <a:lnTo>
                    <a:pt x="141" y="84"/>
                  </a:lnTo>
                  <a:lnTo>
                    <a:pt x="144" y="62"/>
                  </a:lnTo>
                  <a:lnTo>
                    <a:pt x="147" y="42"/>
                  </a:lnTo>
                  <a:lnTo>
                    <a:pt x="150" y="25"/>
                  </a:lnTo>
                  <a:lnTo>
                    <a:pt x="156" y="12"/>
                  </a:lnTo>
                  <a:lnTo>
                    <a:pt x="162" y="3"/>
                  </a:lnTo>
                  <a:lnTo>
                    <a:pt x="166" y="1"/>
                  </a:lnTo>
                  <a:lnTo>
                    <a:pt x="170" y="0"/>
                  </a:lnTo>
                  <a:lnTo>
                    <a:pt x="174" y="1"/>
                  </a:lnTo>
                  <a:lnTo>
                    <a:pt x="178" y="3"/>
                  </a:lnTo>
                  <a:lnTo>
                    <a:pt x="184" y="12"/>
                  </a:lnTo>
                  <a:lnTo>
                    <a:pt x="189" y="25"/>
                  </a:lnTo>
                  <a:lnTo>
                    <a:pt x="193" y="42"/>
                  </a:lnTo>
                  <a:lnTo>
                    <a:pt x="195" y="62"/>
                  </a:lnTo>
                  <a:lnTo>
                    <a:pt x="197" y="84"/>
                  </a:lnTo>
                  <a:lnTo>
                    <a:pt x="198" y="108"/>
                  </a:lnTo>
                  <a:lnTo>
                    <a:pt x="199" y="133"/>
                  </a:lnTo>
                  <a:lnTo>
                    <a:pt x="199" y="158"/>
                  </a:lnTo>
                  <a:lnTo>
                    <a:pt x="200" y="181"/>
                  </a:lnTo>
                  <a:lnTo>
                    <a:pt x="202" y="204"/>
                  </a:lnTo>
                  <a:lnTo>
                    <a:pt x="204" y="224"/>
                  </a:lnTo>
                  <a:lnTo>
                    <a:pt x="207" y="241"/>
                  </a:lnTo>
                  <a:lnTo>
                    <a:pt x="211" y="253"/>
                  </a:lnTo>
                  <a:lnTo>
                    <a:pt x="217" y="261"/>
                  </a:lnTo>
                  <a:lnTo>
                    <a:pt x="220" y="264"/>
                  </a:lnTo>
                  <a:lnTo>
                    <a:pt x="224" y="264"/>
                  </a:lnTo>
                  <a:lnTo>
                    <a:pt x="232" y="261"/>
                  </a:lnTo>
                  <a:lnTo>
                    <a:pt x="238" y="253"/>
                  </a:lnTo>
                  <a:lnTo>
                    <a:pt x="242" y="240"/>
                  </a:lnTo>
                  <a:lnTo>
                    <a:pt x="246" y="223"/>
                  </a:lnTo>
                  <a:lnTo>
                    <a:pt x="249" y="204"/>
                  </a:lnTo>
                  <a:lnTo>
                    <a:pt x="251" y="182"/>
                  </a:lnTo>
                  <a:lnTo>
                    <a:pt x="254" y="135"/>
                  </a:lnTo>
                  <a:lnTo>
                    <a:pt x="256" y="112"/>
                  </a:lnTo>
                  <a:lnTo>
                    <a:pt x="257" y="89"/>
                  </a:lnTo>
                  <a:lnTo>
                    <a:pt x="260" y="67"/>
                  </a:lnTo>
                  <a:lnTo>
                    <a:pt x="262" y="48"/>
                  </a:lnTo>
                  <a:lnTo>
                    <a:pt x="266" y="32"/>
                  </a:lnTo>
                  <a:lnTo>
                    <a:pt x="271" y="19"/>
                  </a:lnTo>
                  <a:lnTo>
                    <a:pt x="277" y="11"/>
                  </a:lnTo>
                  <a:lnTo>
                    <a:pt x="284" y="8"/>
                  </a:lnTo>
                  <a:lnTo>
                    <a:pt x="288" y="9"/>
                  </a:lnTo>
                  <a:lnTo>
                    <a:pt x="292" y="11"/>
                  </a:lnTo>
                  <a:lnTo>
                    <a:pt x="298" y="19"/>
                  </a:lnTo>
                  <a:lnTo>
                    <a:pt x="302" y="32"/>
                  </a:lnTo>
                  <a:lnTo>
                    <a:pt x="306" y="48"/>
                  </a:lnTo>
                  <a:lnTo>
                    <a:pt x="309" y="68"/>
                  </a:lnTo>
                  <a:lnTo>
                    <a:pt x="311" y="90"/>
                  </a:lnTo>
                  <a:lnTo>
                    <a:pt x="313" y="113"/>
                  </a:lnTo>
                  <a:lnTo>
                    <a:pt x="315" y="137"/>
                  </a:lnTo>
                  <a:lnTo>
                    <a:pt x="317" y="161"/>
                  </a:lnTo>
                  <a:lnTo>
                    <a:pt x="319" y="184"/>
                  </a:lnTo>
                  <a:lnTo>
                    <a:pt x="322" y="206"/>
                  </a:lnTo>
                  <a:lnTo>
                    <a:pt x="325" y="226"/>
                  </a:lnTo>
                  <a:lnTo>
                    <a:pt x="329" y="242"/>
                  </a:lnTo>
                  <a:lnTo>
                    <a:pt x="335" y="255"/>
                  </a:lnTo>
                  <a:lnTo>
                    <a:pt x="342" y="263"/>
                  </a:lnTo>
                  <a:lnTo>
                    <a:pt x="346" y="265"/>
                  </a:lnTo>
                  <a:lnTo>
                    <a:pt x="350" y="266"/>
                  </a:lnTo>
                  <a:lnTo>
                    <a:pt x="354" y="265"/>
                  </a:lnTo>
                  <a:lnTo>
                    <a:pt x="358" y="263"/>
                  </a:lnTo>
                  <a:lnTo>
                    <a:pt x="364" y="255"/>
                  </a:lnTo>
                  <a:lnTo>
                    <a:pt x="367" y="242"/>
                  </a:lnTo>
                  <a:lnTo>
                    <a:pt x="369" y="226"/>
                  </a:lnTo>
                  <a:lnTo>
                    <a:pt x="370" y="206"/>
                  </a:lnTo>
                  <a:lnTo>
                    <a:pt x="370" y="184"/>
                  </a:lnTo>
                  <a:lnTo>
                    <a:pt x="369" y="161"/>
                  </a:lnTo>
                  <a:lnTo>
                    <a:pt x="368" y="137"/>
                  </a:lnTo>
                  <a:lnTo>
                    <a:pt x="367" y="113"/>
                  </a:lnTo>
                  <a:lnTo>
                    <a:pt x="367" y="90"/>
                  </a:lnTo>
                  <a:lnTo>
                    <a:pt x="368" y="68"/>
                  </a:lnTo>
                  <a:lnTo>
                    <a:pt x="370" y="48"/>
                  </a:lnTo>
                  <a:lnTo>
                    <a:pt x="373" y="32"/>
                  </a:lnTo>
                  <a:lnTo>
                    <a:pt x="379" y="19"/>
                  </a:lnTo>
                  <a:lnTo>
                    <a:pt x="387" y="11"/>
                  </a:lnTo>
                  <a:lnTo>
                    <a:pt x="392" y="9"/>
                  </a:lnTo>
                  <a:lnTo>
                    <a:pt x="398" y="8"/>
                  </a:lnTo>
                  <a:lnTo>
                    <a:pt x="404" y="9"/>
                  </a:lnTo>
                  <a:lnTo>
                    <a:pt x="409" y="11"/>
                  </a:lnTo>
                  <a:lnTo>
                    <a:pt x="418" y="19"/>
                  </a:lnTo>
                  <a:lnTo>
                    <a:pt x="424" y="32"/>
                  </a:lnTo>
                  <a:lnTo>
                    <a:pt x="429" y="48"/>
                  </a:lnTo>
                  <a:lnTo>
                    <a:pt x="432" y="68"/>
                  </a:lnTo>
                  <a:lnTo>
                    <a:pt x="434" y="90"/>
                  </a:lnTo>
                  <a:lnTo>
                    <a:pt x="436" y="137"/>
                  </a:lnTo>
                  <a:lnTo>
                    <a:pt x="436" y="161"/>
                  </a:lnTo>
                  <a:lnTo>
                    <a:pt x="437" y="184"/>
                  </a:lnTo>
                  <a:lnTo>
                    <a:pt x="438" y="206"/>
                  </a:lnTo>
                  <a:lnTo>
                    <a:pt x="439" y="225"/>
                  </a:lnTo>
                  <a:lnTo>
                    <a:pt x="442" y="241"/>
                  </a:lnTo>
                  <a:lnTo>
                    <a:pt x="446" y="254"/>
                  </a:lnTo>
                  <a:lnTo>
                    <a:pt x="452" y="262"/>
                  </a:lnTo>
                  <a:lnTo>
                    <a:pt x="456" y="264"/>
                  </a:lnTo>
                  <a:lnTo>
                    <a:pt x="460" y="264"/>
                  </a:lnTo>
                  <a:lnTo>
                    <a:pt x="468" y="261"/>
                  </a:lnTo>
                  <a:lnTo>
                    <a:pt x="473" y="252"/>
                  </a:lnTo>
                  <a:lnTo>
                    <a:pt x="477" y="239"/>
                  </a:lnTo>
                  <a:lnTo>
                    <a:pt x="479" y="223"/>
                  </a:lnTo>
                  <a:lnTo>
                    <a:pt x="480" y="203"/>
                  </a:lnTo>
                  <a:lnTo>
                    <a:pt x="480" y="181"/>
                  </a:lnTo>
                  <a:lnTo>
                    <a:pt x="478" y="134"/>
                  </a:lnTo>
                  <a:lnTo>
                    <a:pt x="477" y="110"/>
                  </a:lnTo>
                  <a:lnTo>
                    <a:pt x="477" y="86"/>
                  </a:lnTo>
                  <a:lnTo>
                    <a:pt x="477" y="65"/>
                  </a:lnTo>
                  <a:lnTo>
                    <a:pt x="479" y="45"/>
                  </a:lnTo>
                  <a:lnTo>
                    <a:pt x="482" y="29"/>
                  </a:lnTo>
                  <a:lnTo>
                    <a:pt x="486" y="17"/>
                  </a:lnTo>
                  <a:lnTo>
                    <a:pt x="493" y="9"/>
                  </a:lnTo>
                  <a:lnTo>
                    <a:pt x="497" y="7"/>
                  </a:lnTo>
                  <a:lnTo>
                    <a:pt x="502" y="6"/>
                  </a:lnTo>
                  <a:lnTo>
                    <a:pt x="512" y="9"/>
                  </a:lnTo>
                  <a:lnTo>
                    <a:pt x="520" y="15"/>
                  </a:lnTo>
                  <a:lnTo>
                    <a:pt x="527" y="25"/>
                  </a:lnTo>
                  <a:lnTo>
                    <a:pt x="532" y="37"/>
                  </a:lnTo>
                  <a:lnTo>
                    <a:pt x="537" y="52"/>
                  </a:lnTo>
                  <a:lnTo>
                    <a:pt x="540" y="70"/>
                  </a:lnTo>
                  <a:lnTo>
                    <a:pt x="542" y="89"/>
                  </a:lnTo>
                  <a:lnTo>
                    <a:pt x="544" y="109"/>
                  </a:lnTo>
                  <a:lnTo>
                    <a:pt x="547" y="152"/>
                  </a:lnTo>
                  <a:lnTo>
                    <a:pt x="548" y="195"/>
                  </a:lnTo>
                  <a:lnTo>
                    <a:pt x="549" y="215"/>
                  </a:lnTo>
                  <a:lnTo>
                    <a:pt x="549" y="234"/>
                  </a:lnTo>
                  <a:lnTo>
                    <a:pt x="551" y="251"/>
                  </a:lnTo>
                  <a:lnTo>
                    <a:pt x="552" y="266"/>
                  </a:lnTo>
                </a:path>
              </a:pathLst>
            </a:custGeom>
            <a:noFill/>
            <a:ln w="12700" cap="rnd">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7383" name="未知"/>
            <p:cNvSpPr>
              <a:spLocks noChangeArrowheads="1"/>
            </p:cNvSpPr>
            <p:nvPr/>
          </p:nvSpPr>
          <p:spPr bwMode="auto">
            <a:xfrm>
              <a:off x="1020" y="4"/>
              <a:ext cx="265" cy="267"/>
            </a:xfrm>
            <a:custGeom>
              <a:avLst/>
              <a:gdLst>
                <a:gd name="T0" fmla="*/ 0 w 265"/>
                <a:gd name="T1" fmla="*/ 238 h 267"/>
                <a:gd name="T2" fmla="*/ 0 w 265"/>
                <a:gd name="T3" fmla="*/ 181 h 267"/>
                <a:gd name="T4" fmla="*/ 3 w 265"/>
                <a:gd name="T5" fmla="*/ 93 h 267"/>
                <a:gd name="T6" fmla="*/ 9 w 265"/>
                <a:gd name="T7" fmla="*/ 38 h 267"/>
                <a:gd name="T8" fmla="*/ 19 w 265"/>
                <a:gd name="T9" fmla="*/ 8 h 267"/>
                <a:gd name="T10" fmla="*/ 27 w 265"/>
                <a:gd name="T11" fmla="*/ 9 h 267"/>
                <a:gd name="T12" fmla="*/ 35 w 265"/>
                <a:gd name="T13" fmla="*/ 46 h 267"/>
                <a:gd name="T14" fmla="*/ 37 w 265"/>
                <a:gd name="T15" fmla="*/ 111 h 267"/>
                <a:gd name="T16" fmla="*/ 38 w 265"/>
                <a:gd name="T17" fmla="*/ 183 h 267"/>
                <a:gd name="T18" fmla="*/ 41 w 265"/>
                <a:gd name="T19" fmla="*/ 242 h 267"/>
                <a:gd name="T20" fmla="*/ 48 w 265"/>
                <a:gd name="T21" fmla="*/ 265 h 267"/>
                <a:gd name="T22" fmla="*/ 54 w 265"/>
                <a:gd name="T23" fmla="*/ 263 h 267"/>
                <a:gd name="T24" fmla="*/ 62 w 265"/>
                <a:gd name="T25" fmla="*/ 225 h 267"/>
                <a:gd name="T26" fmla="*/ 65 w 265"/>
                <a:gd name="T27" fmla="*/ 158 h 267"/>
                <a:gd name="T28" fmla="*/ 68 w 265"/>
                <a:gd name="T29" fmla="*/ 84 h 267"/>
                <a:gd name="T30" fmla="*/ 72 w 265"/>
                <a:gd name="T31" fmla="*/ 25 h 267"/>
                <a:gd name="T32" fmla="*/ 80 w 265"/>
                <a:gd name="T33" fmla="*/ 1 h 267"/>
                <a:gd name="T34" fmla="*/ 85 w 265"/>
                <a:gd name="T35" fmla="*/ 3 h 267"/>
                <a:gd name="T36" fmla="*/ 92 w 265"/>
                <a:gd name="T37" fmla="*/ 42 h 267"/>
                <a:gd name="T38" fmla="*/ 95 w 265"/>
                <a:gd name="T39" fmla="*/ 108 h 267"/>
                <a:gd name="T40" fmla="*/ 96 w 265"/>
                <a:gd name="T41" fmla="*/ 181 h 267"/>
                <a:gd name="T42" fmla="*/ 99 w 265"/>
                <a:gd name="T43" fmla="*/ 241 h 267"/>
                <a:gd name="T44" fmla="*/ 106 w 265"/>
                <a:gd name="T45" fmla="*/ 264 h 267"/>
                <a:gd name="T46" fmla="*/ 114 w 265"/>
                <a:gd name="T47" fmla="*/ 253 h 267"/>
                <a:gd name="T48" fmla="*/ 119 w 265"/>
                <a:gd name="T49" fmla="*/ 204 h 267"/>
                <a:gd name="T50" fmla="*/ 122 w 265"/>
                <a:gd name="T51" fmla="*/ 112 h 267"/>
                <a:gd name="T52" fmla="*/ 126 w 265"/>
                <a:gd name="T53" fmla="*/ 48 h 267"/>
                <a:gd name="T54" fmla="*/ 133 w 265"/>
                <a:gd name="T55" fmla="*/ 11 h 267"/>
                <a:gd name="T56" fmla="*/ 140 w 265"/>
                <a:gd name="T57" fmla="*/ 11 h 267"/>
                <a:gd name="T58" fmla="*/ 147 w 265"/>
                <a:gd name="T59" fmla="*/ 48 h 267"/>
                <a:gd name="T60" fmla="*/ 150 w 265"/>
                <a:gd name="T61" fmla="*/ 113 h 267"/>
                <a:gd name="T62" fmla="*/ 153 w 265"/>
                <a:gd name="T63" fmla="*/ 184 h 267"/>
                <a:gd name="T64" fmla="*/ 158 w 265"/>
                <a:gd name="T65" fmla="*/ 242 h 267"/>
                <a:gd name="T66" fmla="*/ 165 w 265"/>
                <a:gd name="T67" fmla="*/ 265 h 267"/>
                <a:gd name="T68" fmla="*/ 171 w 265"/>
                <a:gd name="T69" fmla="*/ 263 h 267"/>
                <a:gd name="T70" fmla="*/ 177 w 265"/>
                <a:gd name="T71" fmla="*/ 226 h 267"/>
                <a:gd name="T72" fmla="*/ 177 w 265"/>
                <a:gd name="T73" fmla="*/ 161 h 267"/>
                <a:gd name="T74" fmla="*/ 176 w 265"/>
                <a:gd name="T75" fmla="*/ 90 h 267"/>
                <a:gd name="T76" fmla="*/ 179 w 265"/>
                <a:gd name="T77" fmla="*/ 32 h 267"/>
                <a:gd name="T78" fmla="*/ 188 w 265"/>
                <a:gd name="T79" fmla="*/ 9 h 267"/>
                <a:gd name="T80" fmla="*/ 196 w 265"/>
                <a:gd name="T81" fmla="*/ 11 h 267"/>
                <a:gd name="T82" fmla="*/ 205 w 265"/>
                <a:gd name="T83" fmla="*/ 48 h 267"/>
                <a:gd name="T84" fmla="*/ 209 w 265"/>
                <a:gd name="T85" fmla="*/ 137 h 267"/>
                <a:gd name="T86" fmla="*/ 210 w 265"/>
                <a:gd name="T87" fmla="*/ 206 h 267"/>
                <a:gd name="T88" fmla="*/ 214 w 265"/>
                <a:gd name="T89" fmla="*/ 254 h 267"/>
                <a:gd name="T90" fmla="*/ 220 w 265"/>
                <a:gd name="T91" fmla="*/ 264 h 267"/>
                <a:gd name="T92" fmla="*/ 228 w 265"/>
                <a:gd name="T93" fmla="*/ 239 h 267"/>
                <a:gd name="T94" fmla="*/ 230 w 265"/>
                <a:gd name="T95" fmla="*/ 181 h 267"/>
                <a:gd name="T96" fmla="*/ 228 w 265"/>
                <a:gd name="T97" fmla="*/ 86 h 267"/>
                <a:gd name="T98" fmla="*/ 231 w 265"/>
                <a:gd name="T99" fmla="*/ 29 h 267"/>
                <a:gd name="T100" fmla="*/ 238 w 265"/>
                <a:gd name="T101" fmla="*/ 7 h 267"/>
                <a:gd name="T102" fmla="*/ 249 w 265"/>
                <a:gd name="T103" fmla="*/ 15 h 267"/>
                <a:gd name="T104" fmla="*/ 257 w 265"/>
                <a:gd name="T105" fmla="*/ 52 h 267"/>
                <a:gd name="T106" fmla="*/ 261 w 265"/>
                <a:gd name="T107" fmla="*/ 109 h 267"/>
                <a:gd name="T108" fmla="*/ 263 w 265"/>
                <a:gd name="T109" fmla="*/ 215 h 267"/>
                <a:gd name="T110" fmla="*/ 264 w 265"/>
                <a:gd name="T111" fmla="*/ 266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5" h="267">
                  <a:moveTo>
                    <a:pt x="0" y="264"/>
                  </a:moveTo>
                  <a:lnTo>
                    <a:pt x="0" y="253"/>
                  </a:lnTo>
                  <a:lnTo>
                    <a:pt x="0" y="238"/>
                  </a:lnTo>
                  <a:lnTo>
                    <a:pt x="0" y="221"/>
                  </a:lnTo>
                  <a:lnTo>
                    <a:pt x="0" y="202"/>
                  </a:lnTo>
                  <a:lnTo>
                    <a:pt x="0" y="181"/>
                  </a:lnTo>
                  <a:lnTo>
                    <a:pt x="1" y="159"/>
                  </a:lnTo>
                  <a:lnTo>
                    <a:pt x="2" y="115"/>
                  </a:lnTo>
                  <a:lnTo>
                    <a:pt x="3" y="93"/>
                  </a:lnTo>
                  <a:lnTo>
                    <a:pt x="5" y="73"/>
                  </a:lnTo>
                  <a:lnTo>
                    <a:pt x="7" y="55"/>
                  </a:lnTo>
                  <a:lnTo>
                    <a:pt x="9" y="38"/>
                  </a:lnTo>
                  <a:lnTo>
                    <a:pt x="12" y="25"/>
                  </a:lnTo>
                  <a:lnTo>
                    <a:pt x="15" y="15"/>
                  </a:lnTo>
                  <a:lnTo>
                    <a:pt x="19" y="8"/>
                  </a:lnTo>
                  <a:lnTo>
                    <a:pt x="23" y="6"/>
                  </a:lnTo>
                  <a:lnTo>
                    <a:pt x="25" y="7"/>
                  </a:lnTo>
                  <a:lnTo>
                    <a:pt x="27" y="9"/>
                  </a:lnTo>
                  <a:lnTo>
                    <a:pt x="31" y="17"/>
                  </a:lnTo>
                  <a:lnTo>
                    <a:pt x="33" y="29"/>
                  </a:lnTo>
                  <a:lnTo>
                    <a:pt x="35" y="46"/>
                  </a:lnTo>
                  <a:lnTo>
                    <a:pt x="36" y="66"/>
                  </a:lnTo>
                  <a:lnTo>
                    <a:pt x="37" y="88"/>
                  </a:lnTo>
                  <a:lnTo>
                    <a:pt x="37" y="111"/>
                  </a:lnTo>
                  <a:lnTo>
                    <a:pt x="37" y="135"/>
                  </a:lnTo>
                  <a:lnTo>
                    <a:pt x="37" y="160"/>
                  </a:lnTo>
                  <a:lnTo>
                    <a:pt x="38" y="183"/>
                  </a:lnTo>
                  <a:lnTo>
                    <a:pt x="38" y="205"/>
                  </a:lnTo>
                  <a:lnTo>
                    <a:pt x="39" y="225"/>
                  </a:lnTo>
                  <a:lnTo>
                    <a:pt x="41" y="242"/>
                  </a:lnTo>
                  <a:lnTo>
                    <a:pt x="43" y="255"/>
                  </a:lnTo>
                  <a:lnTo>
                    <a:pt x="46" y="263"/>
                  </a:lnTo>
                  <a:lnTo>
                    <a:pt x="48" y="265"/>
                  </a:lnTo>
                  <a:lnTo>
                    <a:pt x="50" y="266"/>
                  </a:lnTo>
                  <a:lnTo>
                    <a:pt x="52" y="265"/>
                  </a:lnTo>
                  <a:lnTo>
                    <a:pt x="54" y="263"/>
                  </a:lnTo>
                  <a:lnTo>
                    <a:pt x="57" y="255"/>
                  </a:lnTo>
                  <a:lnTo>
                    <a:pt x="60" y="242"/>
                  </a:lnTo>
                  <a:lnTo>
                    <a:pt x="62" y="225"/>
                  </a:lnTo>
                  <a:lnTo>
                    <a:pt x="63" y="204"/>
                  </a:lnTo>
                  <a:lnTo>
                    <a:pt x="64" y="182"/>
                  </a:lnTo>
                  <a:lnTo>
                    <a:pt x="65" y="158"/>
                  </a:lnTo>
                  <a:lnTo>
                    <a:pt x="66" y="133"/>
                  </a:lnTo>
                  <a:lnTo>
                    <a:pt x="67" y="108"/>
                  </a:lnTo>
                  <a:lnTo>
                    <a:pt x="68" y="84"/>
                  </a:lnTo>
                  <a:lnTo>
                    <a:pt x="69" y="62"/>
                  </a:lnTo>
                  <a:lnTo>
                    <a:pt x="70" y="42"/>
                  </a:lnTo>
                  <a:lnTo>
                    <a:pt x="72" y="25"/>
                  </a:lnTo>
                  <a:lnTo>
                    <a:pt x="75" y="12"/>
                  </a:lnTo>
                  <a:lnTo>
                    <a:pt x="78" y="3"/>
                  </a:lnTo>
                  <a:lnTo>
                    <a:pt x="80" y="1"/>
                  </a:lnTo>
                  <a:lnTo>
                    <a:pt x="82" y="0"/>
                  </a:lnTo>
                  <a:lnTo>
                    <a:pt x="84" y="1"/>
                  </a:lnTo>
                  <a:lnTo>
                    <a:pt x="85" y="3"/>
                  </a:lnTo>
                  <a:lnTo>
                    <a:pt x="88" y="12"/>
                  </a:lnTo>
                  <a:lnTo>
                    <a:pt x="91" y="25"/>
                  </a:lnTo>
                  <a:lnTo>
                    <a:pt x="92" y="42"/>
                  </a:lnTo>
                  <a:lnTo>
                    <a:pt x="94" y="62"/>
                  </a:lnTo>
                  <a:lnTo>
                    <a:pt x="94" y="84"/>
                  </a:lnTo>
                  <a:lnTo>
                    <a:pt x="95" y="108"/>
                  </a:lnTo>
                  <a:lnTo>
                    <a:pt x="95" y="133"/>
                  </a:lnTo>
                  <a:lnTo>
                    <a:pt x="96" y="158"/>
                  </a:lnTo>
                  <a:lnTo>
                    <a:pt x="96" y="181"/>
                  </a:lnTo>
                  <a:lnTo>
                    <a:pt x="97" y="204"/>
                  </a:lnTo>
                  <a:lnTo>
                    <a:pt x="98" y="224"/>
                  </a:lnTo>
                  <a:lnTo>
                    <a:pt x="99" y="241"/>
                  </a:lnTo>
                  <a:lnTo>
                    <a:pt x="101" y="253"/>
                  </a:lnTo>
                  <a:lnTo>
                    <a:pt x="104" y="261"/>
                  </a:lnTo>
                  <a:lnTo>
                    <a:pt x="106" y="264"/>
                  </a:lnTo>
                  <a:lnTo>
                    <a:pt x="107" y="264"/>
                  </a:lnTo>
                  <a:lnTo>
                    <a:pt x="111" y="261"/>
                  </a:lnTo>
                  <a:lnTo>
                    <a:pt x="114" y="253"/>
                  </a:lnTo>
                  <a:lnTo>
                    <a:pt x="116" y="240"/>
                  </a:lnTo>
                  <a:lnTo>
                    <a:pt x="118" y="223"/>
                  </a:lnTo>
                  <a:lnTo>
                    <a:pt x="119" y="204"/>
                  </a:lnTo>
                  <a:lnTo>
                    <a:pt x="120" y="182"/>
                  </a:lnTo>
                  <a:lnTo>
                    <a:pt x="122" y="135"/>
                  </a:lnTo>
                  <a:lnTo>
                    <a:pt x="122" y="112"/>
                  </a:lnTo>
                  <a:lnTo>
                    <a:pt x="123" y="89"/>
                  </a:lnTo>
                  <a:lnTo>
                    <a:pt x="124" y="67"/>
                  </a:lnTo>
                  <a:lnTo>
                    <a:pt x="126" y="48"/>
                  </a:lnTo>
                  <a:lnTo>
                    <a:pt x="127" y="32"/>
                  </a:lnTo>
                  <a:lnTo>
                    <a:pt x="130" y="19"/>
                  </a:lnTo>
                  <a:lnTo>
                    <a:pt x="133" y="11"/>
                  </a:lnTo>
                  <a:lnTo>
                    <a:pt x="136" y="8"/>
                  </a:lnTo>
                  <a:lnTo>
                    <a:pt x="138" y="9"/>
                  </a:lnTo>
                  <a:lnTo>
                    <a:pt x="140" y="11"/>
                  </a:lnTo>
                  <a:lnTo>
                    <a:pt x="143" y="19"/>
                  </a:lnTo>
                  <a:lnTo>
                    <a:pt x="145" y="32"/>
                  </a:lnTo>
                  <a:lnTo>
                    <a:pt x="147" y="48"/>
                  </a:lnTo>
                  <a:lnTo>
                    <a:pt x="148" y="68"/>
                  </a:lnTo>
                  <a:lnTo>
                    <a:pt x="149" y="90"/>
                  </a:lnTo>
                  <a:lnTo>
                    <a:pt x="150" y="113"/>
                  </a:lnTo>
                  <a:lnTo>
                    <a:pt x="151" y="137"/>
                  </a:lnTo>
                  <a:lnTo>
                    <a:pt x="152" y="161"/>
                  </a:lnTo>
                  <a:lnTo>
                    <a:pt x="153" y="184"/>
                  </a:lnTo>
                  <a:lnTo>
                    <a:pt x="154" y="206"/>
                  </a:lnTo>
                  <a:lnTo>
                    <a:pt x="156" y="226"/>
                  </a:lnTo>
                  <a:lnTo>
                    <a:pt x="158" y="242"/>
                  </a:lnTo>
                  <a:lnTo>
                    <a:pt x="160" y="255"/>
                  </a:lnTo>
                  <a:lnTo>
                    <a:pt x="164" y="263"/>
                  </a:lnTo>
                  <a:lnTo>
                    <a:pt x="165" y="265"/>
                  </a:lnTo>
                  <a:lnTo>
                    <a:pt x="168" y="266"/>
                  </a:lnTo>
                  <a:lnTo>
                    <a:pt x="170" y="265"/>
                  </a:lnTo>
                  <a:lnTo>
                    <a:pt x="171" y="263"/>
                  </a:lnTo>
                  <a:lnTo>
                    <a:pt x="174" y="255"/>
                  </a:lnTo>
                  <a:lnTo>
                    <a:pt x="176" y="242"/>
                  </a:lnTo>
                  <a:lnTo>
                    <a:pt x="177" y="226"/>
                  </a:lnTo>
                  <a:lnTo>
                    <a:pt x="177" y="206"/>
                  </a:lnTo>
                  <a:lnTo>
                    <a:pt x="177" y="184"/>
                  </a:lnTo>
                  <a:lnTo>
                    <a:pt x="177" y="161"/>
                  </a:lnTo>
                  <a:lnTo>
                    <a:pt x="176" y="137"/>
                  </a:lnTo>
                  <a:lnTo>
                    <a:pt x="176" y="113"/>
                  </a:lnTo>
                  <a:lnTo>
                    <a:pt x="176" y="90"/>
                  </a:lnTo>
                  <a:lnTo>
                    <a:pt x="176" y="68"/>
                  </a:lnTo>
                  <a:lnTo>
                    <a:pt x="177" y="48"/>
                  </a:lnTo>
                  <a:lnTo>
                    <a:pt x="179" y="32"/>
                  </a:lnTo>
                  <a:lnTo>
                    <a:pt x="182" y="19"/>
                  </a:lnTo>
                  <a:lnTo>
                    <a:pt x="185" y="11"/>
                  </a:lnTo>
                  <a:lnTo>
                    <a:pt x="188" y="9"/>
                  </a:lnTo>
                  <a:lnTo>
                    <a:pt x="191" y="8"/>
                  </a:lnTo>
                  <a:lnTo>
                    <a:pt x="193" y="9"/>
                  </a:lnTo>
                  <a:lnTo>
                    <a:pt x="196" y="11"/>
                  </a:lnTo>
                  <a:lnTo>
                    <a:pt x="200" y="19"/>
                  </a:lnTo>
                  <a:lnTo>
                    <a:pt x="203" y="32"/>
                  </a:lnTo>
                  <a:lnTo>
                    <a:pt x="205" y="48"/>
                  </a:lnTo>
                  <a:lnTo>
                    <a:pt x="207" y="68"/>
                  </a:lnTo>
                  <a:lnTo>
                    <a:pt x="208" y="90"/>
                  </a:lnTo>
                  <a:lnTo>
                    <a:pt x="209" y="137"/>
                  </a:lnTo>
                  <a:lnTo>
                    <a:pt x="209" y="161"/>
                  </a:lnTo>
                  <a:lnTo>
                    <a:pt x="209" y="184"/>
                  </a:lnTo>
                  <a:lnTo>
                    <a:pt x="210" y="206"/>
                  </a:lnTo>
                  <a:lnTo>
                    <a:pt x="210" y="225"/>
                  </a:lnTo>
                  <a:lnTo>
                    <a:pt x="212" y="241"/>
                  </a:lnTo>
                  <a:lnTo>
                    <a:pt x="214" y="254"/>
                  </a:lnTo>
                  <a:lnTo>
                    <a:pt x="217" y="262"/>
                  </a:lnTo>
                  <a:lnTo>
                    <a:pt x="218" y="264"/>
                  </a:lnTo>
                  <a:lnTo>
                    <a:pt x="220" y="264"/>
                  </a:lnTo>
                  <a:lnTo>
                    <a:pt x="224" y="261"/>
                  </a:lnTo>
                  <a:lnTo>
                    <a:pt x="227" y="252"/>
                  </a:lnTo>
                  <a:lnTo>
                    <a:pt x="228" y="239"/>
                  </a:lnTo>
                  <a:lnTo>
                    <a:pt x="229" y="223"/>
                  </a:lnTo>
                  <a:lnTo>
                    <a:pt x="230" y="203"/>
                  </a:lnTo>
                  <a:lnTo>
                    <a:pt x="230" y="181"/>
                  </a:lnTo>
                  <a:lnTo>
                    <a:pt x="229" y="134"/>
                  </a:lnTo>
                  <a:lnTo>
                    <a:pt x="229" y="110"/>
                  </a:lnTo>
                  <a:lnTo>
                    <a:pt x="228" y="86"/>
                  </a:lnTo>
                  <a:lnTo>
                    <a:pt x="229" y="65"/>
                  </a:lnTo>
                  <a:lnTo>
                    <a:pt x="229" y="45"/>
                  </a:lnTo>
                  <a:lnTo>
                    <a:pt x="231" y="29"/>
                  </a:lnTo>
                  <a:lnTo>
                    <a:pt x="233" y="17"/>
                  </a:lnTo>
                  <a:lnTo>
                    <a:pt x="236" y="9"/>
                  </a:lnTo>
                  <a:lnTo>
                    <a:pt x="238" y="7"/>
                  </a:lnTo>
                  <a:lnTo>
                    <a:pt x="240" y="6"/>
                  </a:lnTo>
                  <a:lnTo>
                    <a:pt x="245" y="9"/>
                  </a:lnTo>
                  <a:lnTo>
                    <a:pt x="249" y="15"/>
                  </a:lnTo>
                  <a:lnTo>
                    <a:pt x="252" y="25"/>
                  </a:lnTo>
                  <a:lnTo>
                    <a:pt x="255" y="37"/>
                  </a:lnTo>
                  <a:lnTo>
                    <a:pt x="257" y="52"/>
                  </a:lnTo>
                  <a:lnTo>
                    <a:pt x="258" y="70"/>
                  </a:lnTo>
                  <a:lnTo>
                    <a:pt x="260" y="89"/>
                  </a:lnTo>
                  <a:lnTo>
                    <a:pt x="261" y="109"/>
                  </a:lnTo>
                  <a:lnTo>
                    <a:pt x="262" y="152"/>
                  </a:lnTo>
                  <a:lnTo>
                    <a:pt x="262" y="195"/>
                  </a:lnTo>
                  <a:lnTo>
                    <a:pt x="263" y="215"/>
                  </a:lnTo>
                  <a:lnTo>
                    <a:pt x="263" y="234"/>
                  </a:lnTo>
                  <a:lnTo>
                    <a:pt x="264" y="251"/>
                  </a:lnTo>
                  <a:lnTo>
                    <a:pt x="264" y="266"/>
                  </a:lnTo>
                </a:path>
              </a:pathLst>
            </a:custGeom>
            <a:noFill/>
            <a:ln w="12700" cap="rnd">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57384" name="Line 41"/>
            <p:cNvSpPr>
              <a:spLocks noChangeShapeType="1"/>
            </p:cNvSpPr>
            <p:nvPr/>
          </p:nvSpPr>
          <p:spPr bwMode="auto">
            <a:xfrm flipH="1">
              <a:off x="928" y="311"/>
              <a:ext cx="128" cy="293"/>
            </a:xfrm>
            <a:prstGeom prst="line">
              <a:avLst/>
            </a:prstGeom>
            <a:noFill/>
            <a:ln w="12700">
              <a:solidFill>
                <a:schemeClr val="tx1"/>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9434" name="Group 42"/>
          <p:cNvGrpSpPr/>
          <p:nvPr/>
        </p:nvGrpSpPr>
        <p:grpSpPr bwMode="auto">
          <a:xfrm>
            <a:off x="4137025" y="1509713"/>
            <a:ext cx="3021013" cy="2114550"/>
            <a:chOff x="0" y="0"/>
            <a:chExt cx="1903" cy="1332"/>
          </a:xfrm>
        </p:grpSpPr>
        <p:sp>
          <p:nvSpPr>
            <p:cNvPr id="57386" name="Rectangle 43"/>
            <p:cNvSpPr>
              <a:spLocks noChangeArrowheads="1"/>
            </p:cNvSpPr>
            <p:nvPr/>
          </p:nvSpPr>
          <p:spPr bwMode="auto">
            <a:xfrm>
              <a:off x="754" y="1120"/>
              <a:ext cx="69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zh-CN" sz="1600" b="1">
                  <a:latin typeface="Arial" panose="020B0604020202020204" pitchFamily="34" charset="0"/>
                </a:rPr>
                <a:t>Channels</a:t>
              </a:r>
            </a:p>
          </p:txBody>
        </p:sp>
        <p:sp>
          <p:nvSpPr>
            <p:cNvPr id="57387" name="Line 44"/>
            <p:cNvSpPr>
              <a:spLocks noChangeShapeType="1"/>
            </p:cNvSpPr>
            <p:nvPr/>
          </p:nvSpPr>
          <p:spPr bwMode="auto">
            <a:xfrm>
              <a:off x="388" y="0"/>
              <a:ext cx="0" cy="97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388" name="Line 45"/>
            <p:cNvSpPr>
              <a:spLocks noChangeShapeType="1"/>
            </p:cNvSpPr>
            <p:nvPr/>
          </p:nvSpPr>
          <p:spPr bwMode="auto">
            <a:xfrm>
              <a:off x="382" y="984"/>
              <a:ext cx="1464"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389" name="Rectangle 46"/>
            <p:cNvSpPr>
              <a:spLocks noChangeArrowheads="1"/>
            </p:cNvSpPr>
            <p:nvPr/>
          </p:nvSpPr>
          <p:spPr bwMode="auto">
            <a:xfrm>
              <a:off x="372" y="457"/>
              <a:ext cx="178"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zh-CN" sz="1000" b="1">
                  <a:latin typeface="Arial" panose="020B0604020202020204" pitchFamily="34" charset="0"/>
                </a:rPr>
                <a:t>V</a:t>
              </a:r>
            </a:p>
            <a:p>
              <a:pPr algn="ctr" eaLnBrk="1" hangingPunct="1"/>
              <a:r>
                <a:rPr lang="zh-CN" altLang="zh-CN" sz="1000" b="1">
                  <a:latin typeface="Arial" panose="020B0604020202020204" pitchFamily="34" charset="0"/>
                </a:rPr>
                <a:t>I</a:t>
              </a:r>
            </a:p>
            <a:p>
              <a:pPr algn="ctr" eaLnBrk="1" hangingPunct="1"/>
              <a:r>
                <a:rPr lang="zh-CN" altLang="zh-CN" sz="1000" b="1">
                  <a:latin typeface="Arial" panose="020B0604020202020204" pitchFamily="34" charset="0"/>
                </a:rPr>
                <a:t>D</a:t>
              </a:r>
            </a:p>
            <a:p>
              <a:pPr algn="ctr" eaLnBrk="1" hangingPunct="1"/>
              <a:r>
                <a:rPr lang="zh-CN" altLang="zh-CN" sz="1000" b="1">
                  <a:latin typeface="Arial" panose="020B0604020202020204" pitchFamily="34" charset="0"/>
                </a:rPr>
                <a:t>E</a:t>
              </a:r>
            </a:p>
            <a:p>
              <a:pPr algn="ctr" eaLnBrk="1" hangingPunct="1"/>
              <a:r>
                <a:rPr lang="zh-CN" altLang="zh-CN" sz="1000" b="1">
                  <a:latin typeface="Arial" panose="020B0604020202020204" pitchFamily="34" charset="0"/>
                </a:rPr>
                <a:t>O</a:t>
              </a:r>
            </a:p>
          </p:txBody>
        </p:sp>
        <p:sp>
          <p:nvSpPr>
            <p:cNvPr id="57390" name="Line 47"/>
            <p:cNvSpPr>
              <a:spLocks noChangeShapeType="1"/>
            </p:cNvSpPr>
            <p:nvPr/>
          </p:nvSpPr>
          <p:spPr bwMode="auto">
            <a:xfrm>
              <a:off x="544" y="912"/>
              <a:ext cx="0" cy="14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391" name="Rectangle 48"/>
            <p:cNvSpPr>
              <a:spLocks noChangeArrowheads="1"/>
            </p:cNvSpPr>
            <p:nvPr/>
          </p:nvSpPr>
          <p:spPr bwMode="auto">
            <a:xfrm>
              <a:off x="546" y="457"/>
              <a:ext cx="178"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zh-CN" sz="1000" b="1">
                  <a:latin typeface="Arial" panose="020B0604020202020204" pitchFamily="34" charset="0"/>
                </a:rPr>
                <a:t>V</a:t>
              </a:r>
            </a:p>
            <a:p>
              <a:pPr algn="ctr" eaLnBrk="1" hangingPunct="1"/>
              <a:r>
                <a:rPr lang="zh-CN" altLang="zh-CN" sz="1000" b="1">
                  <a:latin typeface="Arial" panose="020B0604020202020204" pitchFamily="34" charset="0"/>
                </a:rPr>
                <a:t>I</a:t>
              </a:r>
            </a:p>
            <a:p>
              <a:pPr algn="ctr" eaLnBrk="1" hangingPunct="1"/>
              <a:r>
                <a:rPr lang="zh-CN" altLang="zh-CN" sz="1000" b="1">
                  <a:latin typeface="Arial" panose="020B0604020202020204" pitchFamily="34" charset="0"/>
                </a:rPr>
                <a:t>D</a:t>
              </a:r>
            </a:p>
            <a:p>
              <a:pPr algn="ctr" eaLnBrk="1" hangingPunct="1"/>
              <a:r>
                <a:rPr lang="zh-CN" altLang="zh-CN" sz="1000" b="1">
                  <a:latin typeface="Arial" panose="020B0604020202020204" pitchFamily="34" charset="0"/>
                </a:rPr>
                <a:t>E</a:t>
              </a:r>
            </a:p>
            <a:p>
              <a:pPr algn="ctr" eaLnBrk="1" hangingPunct="1"/>
              <a:r>
                <a:rPr lang="zh-CN" altLang="zh-CN" sz="1000" b="1">
                  <a:latin typeface="Arial" panose="020B0604020202020204" pitchFamily="34" charset="0"/>
                </a:rPr>
                <a:t>O</a:t>
              </a:r>
            </a:p>
          </p:txBody>
        </p:sp>
        <p:sp>
          <p:nvSpPr>
            <p:cNvPr id="57392" name="Rectangle 49"/>
            <p:cNvSpPr>
              <a:spLocks noChangeArrowheads="1"/>
            </p:cNvSpPr>
            <p:nvPr/>
          </p:nvSpPr>
          <p:spPr bwMode="auto">
            <a:xfrm>
              <a:off x="732" y="457"/>
              <a:ext cx="178"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zh-CN" sz="1000" b="1">
                  <a:latin typeface="Arial" panose="020B0604020202020204" pitchFamily="34" charset="0"/>
                </a:rPr>
                <a:t>V</a:t>
              </a:r>
            </a:p>
            <a:p>
              <a:pPr algn="ctr" eaLnBrk="1" hangingPunct="1"/>
              <a:r>
                <a:rPr lang="zh-CN" altLang="zh-CN" sz="1000" b="1">
                  <a:latin typeface="Arial" panose="020B0604020202020204" pitchFamily="34" charset="0"/>
                </a:rPr>
                <a:t>I</a:t>
              </a:r>
            </a:p>
            <a:p>
              <a:pPr algn="ctr" eaLnBrk="1" hangingPunct="1"/>
              <a:r>
                <a:rPr lang="zh-CN" altLang="zh-CN" sz="1000" b="1">
                  <a:latin typeface="Arial" panose="020B0604020202020204" pitchFamily="34" charset="0"/>
                </a:rPr>
                <a:t>D</a:t>
              </a:r>
            </a:p>
            <a:p>
              <a:pPr algn="ctr" eaLnBrk="1" hangingPunct="1"/>
              <a:r>
                <a:rPr lang="zh-CN" altLang="zh-CN" sz="1000" b="1">
                  <a:latin typeface="Arial" panose="020B0604020202020204" pitchFamily="34" charset="0"/>
                </a:rPr>
                <a:t>E</a:t>
              </a:r>
            </a:p>
            <a:p>
              <a:pPr algn="ctr" eaLnBrk="1" hangingPunct="1"/>
              <a:r>
                <a:rPr lang="zh-CN" altLang="zh-CN" sz="1000" b="1">
                  <a:latin typeface="Arial" panose="020B0604020202020204" pitchFamily="34" charset="0"/>
                </a:rPr>
                <a:t>O</a:t>
              </a:r>
            </a:p>
          </p:txBody>
        </p:sp>
        <p:sp>
          <p:nvSpPr>
            <p:cNvPr id="57393" name="Rectangle 50"/>
            <p:cNvSpPr>
              <a:spLocks noChangeArrowheads="1"/>
            </p:cNvSpPr>
            <p:nvPr/>
          </p:nvSpPr>
          <p:spPr bwMode="auto">
            <a:xfrm>
              <a:off x="918" y="457"/>
              <a:ext cx="178"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zh-CN" sz="1000" b="1">
                  <a:latin typeface="Arial" panose="020B0604020202020204" pitchFamily="34" charset="0"/>
                </a:rPr>
                <a:t>V</a:t>
              </a:r>
            </a:p>
            <a:p>
              <a:pPr algn="ctr" eaLnBrk="1" hangingPunct="1"/>
              <a:r>
                <a:rPr lang="zh-CN" altLang="zh-CN" sz="1000" b="1">
                  <a:latin typeface="Arial" panose="020B0604020202020204" pitchFamily="34" charset="0"/>
                </a:rPr>
                <a:t>I</a:t>
              </a:r>
            </a:p>
            <a:p>
              <a:pPr algn="ctr" eaLnBrk="1" hangingPunct="1"/>
              <a:r>
                <a:rPr lang="zh-CN" altLang="zh-CN" sz="1000" b="1">
                  <a:latin typeface="Arial" panose="020B0604020202020204" pitchFamily="34" charset="0"/>
                </a:rPr>
                <a:t>D</a:t>
              </a:r>
            </a:p>
            <a:p>
              <a:pPr algn="ctr" eaLnBrk="1" hangingPunct="1"/>
              <a:r>
                <a:rPr lang="zh-CN" altLang="zh-CN" sz="1000" b="1">
                  <a:latin typeface="Arial" panose="020B0604020202020204" pitchFamily="34" charset="0"/>
                </a:rPr>
                <a:t>E</a:t>
              </a:r>
            </a:p>
            <a:p>
              <a:pPr algn="ctr" eaLnBrk="1" hangingPunct="1"/>
              <a:r>
                <a:rPr lang="zh-CN" altLang="zh-CN" sz="1000" b="1">
                  <a:latin typeface="Arial" panose="020B0604020202020204" pitchFamily="34" charset="0"/>
                </a:rPr>
                <a:t>O</a:t>
              </a:r>
            </a:p>
          </p:txBody>
        </p:sp>
        <p:sp>
          <p:nvSpPr>
            <p:cNvPr id="57394" name="Rectangle 51"/>
            <p:cNvSpPr>
              <a:spLocks noChangeArrowheads="1"/>
            </p:cNvSpPr>
            <p:nvPr/>
          </p:nvSpPr>
          <p:spPr bwMode="auto">
            <a:xfrm>
              <a:off x="1104" y="457"/>
              <a:ext cx="178"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zh-CN" sz="1000" b="1">
                  <a:latin typeface="Arial" panose="020B0604020202020204" pitchFamily="34" charset="0"/>
                </a:rPr>
                <a:t>V</a:t>
              </a:r>
            </a:p>
            <a:p>
              <a:pPr algn="ctr" eaLnBrk="1" hangingPunct="1"/>
              <a:r>
                <a:rPr lang="zh-CN" altLang="zh-CN" sz="1000" b="1">
                  <a:latin typeface="Arial" panose="020B0604020202020204" pitchFamily="34" charset="0"/>
                </a:rPr>
                <a:t>I</a:t>
              </a:r>
            </a:p>
            <a:p>
              <a:pPr algn="ctr" eaLnBrk="1" hangingPunct="1"/>
              <a:r>
                <a:rPr lang="zh-CN" altLang="zh-CN" sz="1000" b="1">
                  <a:latin typeface="Arial" panose="020B0604020202020204" pitchFamily="34" charset="0"/>
                </a:rPr>
                <a:t>D</a:t>
              </a:r>
            </a:p>
            <a:p>
              <a:pPr algn="ctr" eaLnBrk="1" hangingPunct="1"/>
              <a:r>
                <a:rPr lang="zh-CN" altLang="zh-CN" sz="1000" b="1">
                  <a:latin typeface="Arial" panose="020B0604020202020204" pitchFamily="34" charset="0"/>
                </a:rPr>
                <a:t>E</a:t>
              </a:r>
            </a:p>
            <a:p>
              <a:pPr algn="ctr" eaLnBrk="1" hangingPunct="1"/>
              <a:r>
                <a:rPr lang="zh-CN" altLang="zh-CN" sz="1000" b="1">
                  <a:latin typeface="Arial" panose="020B0604020202020204" pitchFamily="34" charset="0"/>
                </a:rPr>
                <a:t>O</a:t>
              </a:r>
            </a:p>
          </p:txBody>
        </p:sp>
        <p:sp>
          <p:nvSpPr>
            <p:cNvPr id="57395" name="Rectangle 52"/>
            <p:cNvSpPr>
              <a:spLocks noChangeArrowheads="1"/>
            </p:cNvSpPr>
            <p:nvPr/>
          </p:nvSpPr>
          <p:spPr bwMode="auto">
            <a:xfrm>
              <a:off x="1290" y="457"/>
              <a:ext cx="178"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zh-CN" sz="1000" b="1">
                  <a:latin typeface="Arial" panose="020B0604020202020204" pitchFamily="34" charset="0"/>
                </a:rPr>
                <a:t>V</a:t>
              </a:r>
            </a:p>
            <a:p>
              <a:pPr algn="ctr" eaLnBrk="1" hangingPunct="1"/>
              <a:r>
                <a:rPr lang="zh-CN" altLang="zh-CN" sz="1000" b="1">
                  <a:latin typeface="Arial" panose="020B0604020202020204" pitchFamily="34" charset="0"/>
                </a:rPr>
                <a:t>I</a:t>
              </a:r>
            </a:p>
            <a:p>
              <a:pPr algn="ctr" eaLnBrk="1" hangingPunct="1"/>
              <a:r>
                <a:rPr lang="zh-CN" altLang="zh-CN" sz="1000" b="1">
                  <a:latin typeface="Arial" panose="020B0604020202020204" pitchFamily="34" charset="0"/>
                </a:rPr>
                <a:t>D</a:t>
              </a:r>
            </a:p>
            <a:p>
              <a:pPr algn="ctr" eaLnBrk="1" hangingPunct="1"/>
              <a:r>
                <a:rPr lang="zh-CN" altLang="zh-CN" sz="1000" b="1">
                  <a:latin typeface="Arial" panose="020B0604020202020204" pitchFamily="34" charset="0"/>
                </a:rPr>
                <a:t>E</a:t>
              </a:r>
            </a:p>
            <a:p>
              <a:pPr algn="ctr" eaLnBrk="1" hangingPunct="1"/>
              <a:r>
                <a:rPr lang="zh-CN" altLang="zh-CN" sz="1000" b="1">
                  <a:latin typeface="Arial" panose="020B0604020202020204" pitchFamily="34" charset="0"/>
                </a:rPr>
                <a:t>O</a:t>
              </a:r>
            </a:p>
          </p:txBody>
        </p:sp>
        <p:sp>
          <p:nvSpPr>
            <p:cNvPr id="57396" name="Rectangle 53"/>
            <p:cNvSpPr>
              <a:spLocks noChangeArrowheads="1"/>
            </p:cNvSpPr>
            <p:nvPr/>
          </p:nvSpPr>
          <p:spPr bwMode="auto">
            <a:xfrm>
              <a:off x="1452" y="451"/>
              <a:ext cx="174"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zh-CN" sz="1000" b="1">
                <a:latin typeface="Arial" panose="020B0604020202020204" pitchFamily="34" charset="0"/>
              </a:endParaRPr>
            </a:p>
            <a:p>
              <a:pPr algn="ctr" eaLnBrk="1" hangingPunct="1"/>
              <a:r>
                <a:rPr lang="zh-CN" altLang="zh-CN" sz="1000" b="1">
                  <a:latin typeface="Arial" panose="020B0604020202020204" pitchFamily="34" charset="0"/>
                </a:rPr>
                <a:t>D</a:t>
              </a:r>
            </a:p>
            <a:p>
              <a:pPr algn="ctr" eaLnBrk="1" hangingPunct="1"/>
              <a:r>
                <a:rPr lang="zh-CN" altLang="zh-CN" sz="1000" b="1">
                  <a:latin typeface="Arial" panose="020B0604020202020204" pitchFamily="34" charset="0"/>
                </a:rPr>
                <a:t>A</a:t>
              </a:r>
            </a:p>
            <a:p>
              <a:pPr algn="ctr" eaLnBrk="1" hangingPunct="1"/>
              <a:r>
                <a:rPr lang="zh-CN" altLang="zh-CN" sz="1000" b="1">
                  <a:latin typeface="Arial" panose="020B0604020202020204" pitchFamily="34" charset="0"/>
                </a:rPr>
                <a:t>T</a:t>
              </a:r>
            </a:p>
            <a:p>
              <a:pPr algn="ctr" eaLnBrk="1" hangingPunct="1"/>
              <a:r>
                <a:rPr lang="zh-CN" altLang="zh-CN" sz="1000" b="1">
                  <a:latin typeface="Arial" panose="020B0604020202020204" pitchFamily="34" charset="0"/>
                </a:rPr>
                <a:t>A</a:t>
              </a:r>
            </a:p>
          </p:txBody>
        </p:sp>
        <p:sp>
          <p:nvSpPr>
            <p:cNvPr id="57397" name="Rectangle 54"/>
            <p:cNvSpPr>
              <a:spLocks noChangeArrowheads="1"/>
            </p:cNvSpPr>
            <p:nvPr/>
          </p:nvSpPr>
          <p:spPr bwMode="auto">
            <a:xfrm>
              <a:off x="1596" y="451"/>
              <a:ext cx="174"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zh-CN" sz="1000" b="1">
                <a:latin typeface="Arial" panose="020B0604020202020204" pitchFamily="34" charset="0"/>
              </a:endParaRPr>
            </a:p>
            <a:p>
              <a:pPr algn="ctr" eaLnBrk="1" hangingPunct="1"/>
              <a:r>
                <a:rPr lang="zh-CN" altLang="zh-CN" sz="1000" b="1">
                  <a:latin typeface="Arial" panose="020B0604020202020204" pitchFamily="34" charset="0"/>
                </a:rPr>
                <a:t>D</a:t>
              </a:r>
            </a:p>
            <a:p>
              <a:pPr algn="ctr" eaLnBrk="1" hangingPunct="1"/>
              <a:r>
                <a:rPr lang="zh-CN" altLang="zh-CN" sz="1000" b="1">
                  <a:latin typeface="Arial" panose="020B0604020202020204" pitchFamily="34" charset="0"/>
                </a:rPr>
                <a:t>A</a:t>
              </a:r>
            </a:p>
            <a:p>
              <a:pPr algn="ctr" eaLnBrk="1" hangingPunct="1"/>
              <a:r>
                <a:rPr lang="zh-CN" altLang="zh-CN" sz="1000" b="1">
                  <a:latin typeface="Arial" panose="020B0604020202020204" pitchFamily="34" charset="0"/>
                </a:rPr>
                <a:t>T</a:t>
              </a:r>
            </a:p>
            <a:p>
              <a:pPr algn="ctr" eaLnBrk="1" hangingPunct="1"/>
              <a:r>
                <a:rPr lang="zh-CN" altLang="zh-CN" sz="1000" b="1">
                  <a:latin typeface="Arial" panose="020B0604020202020204" pitchFamily="34" charset="0"/>
                </a:rPr>
                <a:t>A</a:t>
              </a:r>
            </a:p>
          </p:txBody>
        </p:sp>
        <p:sp>
          <p:nvSpPr>
            <p:cNvPr id="57398" name="Rectangle 55"/>
            <p:cNvSpPr>
              <a:spLocks noChangeArrowheads="1"/>
            </p:cNvSpPr>
            <p:nvPr/>
          </p:nvSpPr>
          <p:spPr bwMode="auto">
            <a:xfrm>
              <a:off x="1724" y="163"/>
              <a:ext cx="178"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zh-CN" sz="1000" b="1">
                <a:latin typeface="Arial" panose="020B0604020202020204" pitchFamily="34" charset="0"/>
              </a:endParaRPr>
            </a:p>
            <a:p>
              <a:pPr algn="ctr" eaLnBrk="1" hangingPunct="1"/>
              <a:r>
                <a:rPr lang="zh-CN" altLang="zh-CN" sz="1000" b="1">
                  <a:latin typeface="Arial" panose="020B0604020202020204" pitchFamily="34" charset="0"/>
                </a:rPr>
                <a:t>C</a:t>
              </a:r>
            </a:p>
            <a:p>
              <a:pPr algn="ctr" eaLnBrk="1" hangingPunct="1"/>
              <a:r>
                <a:rPr lang="zh-CN" altLang="zh-CN" sz="1000" b="1">
                  <a:latin typeface="Arial" panose="020B0604020202020204" pitchFamily="34" charset="0"/>
                </a:rPr>
                <a:t>O</a:t>
              </a:r>
            </a:p>
            <a:p>
              <a:pPr algn="ctr" eaLnBrk="1" hangingPunct="1"/>
              <a:r>
                <a:rPr lang="zh-CN" altLang="zh-CN" sz="1000" b="1">
                  <a:latin typeface="Arial" panose="020B0604020202020204" pitchFamily="34" charset="0"/>
                </a:rPr>
                <a:t>N</a:t>
              </a:r>
            </a:p>
            <a:p>
              <a:pPr algn="ctr" eaLnBrk="1" hangingPunct="1"/>
              <a:r>
                <a:rPr lang="zh-CN" altLang="zh-CN" sz="1000" b="1">
                  <a:latin typeface="Arial" panose="020B0604020202020204" pitchFamily="34" charset="0"/>
                </a:rPr>
                <a:t>T</a:t>
              </a:r>
            </a:p>
            <a:p>
              <a:pPr algn="ctr" eaLnBrk="1" hangingPunct="1"/>
              <a:r>
                <a:rPr lang="zh-CN" altLang="zh-CN" sz="1000" b="1">
                  <a:latin typeface="Arial" panose="020B0604020202020204" pitchFamily="34" charset="0"/>
                </a:rPr>
                <a:t>R</a:t>
              </a:r>
            </a:p>
            <a:p>
              <a:pPr algn="ctr" eaLnBrk="1" hangingPunct="1"/>
              <a:r>
                <a:rPr lang="zh-CN" altLang="zh-CN" sz="1000" b="1">
                  <a:latin typeface="Arial" panose="020B0604020202020204" pitchFamily="34" charset="0"/>
                </a:rPr>
                <a:t>O</a:t>
              </a:r>
            </a:p>
            <a:p>
              <a:pPr algn="ctr" eaLnBrk="1" hangingPunct="1"/>
              <a:r>
                <a:rPr lang="zh-CN" altLang="zh-CN" sz="1000" b="1">
                  <a:latin typeface="Arial" panose="020B0604020202020204" pitchFamily="34" charset="0"/>
                </a:rPr>
                <a:t>L</a:t>
              </a:r>
            </a:p>
          </p:txBody>
        </p:sp>
        <p:sp>
          <p:nvSpPr>
            <p:cNvPr id="57399" name="Line 56"/>
            <p:cNvSpPr>
              <a:spLocks noChangeShapeType="1"/>
            </p:cNvSpPr>
            <p:nvPr/>
          </p:nvSpPr>
          <p:spPr bwMode="auto">
            <a:xfrm>
              <a:off x="728" y="912"/>
              <a:ext cx="0" cy="14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400" name="Line 57"/>
            <p:cNvSpPr>
              <a:spLocks noChangeShapeType="1"/>
            </p:cNvSpPr>
            <p:nvPr/>
          </p:nvSpPr>
          <p:spPr bwMode="auto">
            <a:xfrm>
              <a:off x="908" y="912"/>
              <a:ext cx="0" cy="14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401" name="Line 58"/>
            <p:cNvSpPr>
              <a:spLocks noChangeShapeType="1"/>
            </p:cNvSpPr>
            <p:nvPr/>
          </p:nvSpPr>
          <p:spPr bwMode="auto">
            <a:xfrm>
              <a:off x="1092" y="912"/>
              <a:ext cx="0" cy="14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402" name="Line 59"/>
            <p:cNvSpPr>
              <a:spLocks noChangeShapeType="1"/>
            </p:cNvSpPr>
            <p:nvPr/>
          </p:nvSpPr>
          <p:spPr bwMode="auto">
            <a:xfrm>
              <a:off x="1280" y="912"/>
              <a:ext cx="0" cy="14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403" name="Line 60"/>
            <p:cNvSpPr>
              <a:spLocks noChangeShapeType="1"/>
            </p:cNvSpPr>
            <p:nvPr/>
          </p:nvSpPr>
          <p:spPr bwMode="auto">
            <a:xfrm>
              <a:off x="1456" y="920"/>
              <a:ext cx="0" cy="14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404" name="Line 61"/>
            <p:cNvSpPr>
              <a:spLocks noChangeShapeType="1"/>
            </p:cNvSpPr>
            <p:nvPr/>
          </p:nvSpPr>
          <p:spPr bwMode="auto">
            <a:xfrm>
              <a:off x="1612" y="916"/>
              <a:ext cx="0" cy="14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405" name="Line 62"/>
            <p:cNvSpPr>
              <a:spLocks noChangeShapeType="1"/>
            </p:cNvSpPr>
            <p:nvPr/>
          </p:nvSpPr>
          <p:spPr bwMode="auto">
            <a:xfrm>
              <a:off x="1756" y="908"/>
              <a:ext cx="0" cy="14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406" name="Rectangle 63"/>
            <p:cNvSpPr>
              <a:spLocks noChangeArrowheads="1"/>
            </p:cNvSpPr>
            <p:nvPr/>
          </p:nvSpPr>
          <p:spPr bwMode="auto">
            <a:xfrm>
              <a:off x="379" y="1009"/>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zh-CN" sz="1000" b="1">
                  <a:latin typeface="Arial" panose="020B0604020202020204" pitchFamily="34" charset="0"/>
                </a:rPr>
                <a:t>1</a:t>
              </a:r>
            </a:p>
          </p:txBody>
        </p:sp>
        <p:sp>
          <p:nvSpPr>
            <p:cNvPr id="57407" name="Rectangle 64"/>
            <p:cNvSpPr>
              <a:spLocks noChangeArrowheads="1"/>
            </p:cNvSpPr>
            <p:nvPr/>
          </p:nvSpPr>
          <p:spPr bwMode="auto">
            <a:xfrm>
              <a:off x="547" y="1009"/>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zh-CN" sz="1000" b="1">
                  <a:latin typeface="Arial" panose="020B0604020202020204" pitchFamily="34" charset="0"/>
                </a:rPr>
                <a:t>2</a:t>
              </a:r>
            </a:p>
          </p:txBody>
        </p:sp>
        <p:sp>
          <p:nvSpPr>
            <p:cNvPr id="57408" name="Rectangle 65"/>
            <p:cNvSpPr>
              <a:spLocks noChangeArrowheads="1"/>
            </p:cNvSpPr>
            <p:nvPr/>
          </p:nvSpPr>
          <p:spPr bwMode="auto">
            <a:xfrm>
              <a:off x="739" y="1009"/>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zh-CN" sz="1000" b="1">
                  <a:latin typeface="Arial" panose="020B0604020202020204" pitchFamily="34" charset="0"/>
                </a:rPr>
                <a:t>3</a:t>
              </a:r>
            </a:p>
          </p:txBody>
        </p:sp>
        <p:sp>
          <p:nvSpPr>
            <p:cNvPr id="57409" name="Rectangle 66"/>
            <p:cNvSpPr>
              <a:spLocks noChangeArrowheads="1"/>
            </p:cNvSpPr>
            <p:nvPr/>
          </p:nvSpPr>
          <p:spPr bwMode="auto">
            <a:xfrm>
              <a:off x="911" y="1009"/>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zh-CN" sz="1000" b="1">
                  <a:latin typeface="Arial" panose="020B0604020202020204" pitchFamily="34" charset="0"/>
                </a:rPr>
                <a:t>4</a:t>
              </a:r>
            </a:p>
          </p:txBody>
        </p:sp>
        <p:sp>
          <p:nvSpPr>
            <p:cNvPr id="57410" name="Rectangle 67"/>
            <p:cNvSpPr>
              <a:spLocks noChangeArrowheads="1"/>
            </p:cNvSpPr>
            <p:nvPr/>
          </p:nvSpPr>
          <p:spPr bwMode="auto">
            <a:xfrm>
              <a:off x="1099" y="1005"/>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zh-CN" sz="1000" b="1">
                  <a:latin typeface="Arial" panose="020B0604020202020204" pitchFamily="34" charset="0"/>
                </a:rPr>
                <a:t>5</a:t>
              </a:r>
            </a:p>
          </p:txBody>
        </p:sp>
        <p:sp>
          <p:nvSpPr>
            <p:cNvPr id="57411" name="Rectangle 68"/>
            <p:cNvSpPr>
              <a:spLocks noChangeArrowheads="1"/>
            </p:cNvSpPr>
            <p:nvPr/>
          </p:nvSpPr>
          <p:spPr bwMode="auto">
            <a:xfrm>
              <a:off x="1287" y="1005"/>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zh-CN" sz="1000" b="1">
                  <a:latin typeface="Arial" panose="020B0604020202020204" pitchFamily="34" charset="0"/>
                </a:rPr>
                <a:t>6</a:t>
              </a:r>
            </a:p>
          </p:txBody>
        </p:sp>
        <p:sp>
          <p:nvSpPr>
            <p:cNvPr id="57412" name="Rectangle 69"/>
            <p:cNvSpPr>
              <a:spLocks noChangeArrowheads="1"/>
            </p:cNvSpPr>
            <p:nvPr/>
          </p:nvSpPr>
          <p:spPr bwMode="auto">
            <a:xfrm>
              <a:off x="1451" y="1005"/>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zh-CN" sz="1000" b="1">
                  <a:latin typeface="Arial" panose="020B0604020202020204" pitchFamily="34" charset="0"/>
                </a:rPr>
                <a:t>7</a:t>
              </a:r>
            </a:p>
          </p:txBody>
        </p:sp>
        <p:sp>
          <p:nvSpPr>
            <p:cNvPr id="57413" name="Rectangle 70"/>
            <p:cNvSpPr>
              <a:spLocks noChangeArrowheads="1"/>
            </p:cNvSpPr>
            <p:nvPr/>
          </p:nvSpPr>
          <p:spPr bwMode="auto">
            <a:xfrm>
              <a:off x="1599" y="1005"/>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zh-CN" sz="1000" b="1">
                  <a:latin typeface="Arial" panose="020B0604020202020204" pitchFamily="34" charset="0"/>
                </a:rPr>
                <a:t>8</a:t>
              </a:r>
            </a:p>
          </p:txBody>
        </p:sp>
        <p:sp>
          <p:nvSpPr>
            <p:cNvPr id="57414" name="Rectangle 71"/>
            <p:cNvSpPr>
              <a:spLocks noChangeArrowheads="1"/>
            </p:cNvSpPr>
            <p:nvPr/>
          </p:nvSpPr>
          <p:spPr bwMode="auto">
            <a:xfrm>
              <a:off x="1743" y="1005"/>
              <a:ext cx="16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zh-CN" sz="1000" b="1">
                  <a:latin typeface="Arial" panose="020B0604020202020204" pitchFamily="34" charset="0"/>
                </a:rPr>
                <a:t>9</a:t>
              </a:r>
            </a:p>
          </p:txBody>
        </p:sp>
        <p:sp>
          <p:nvSpPr>
            <p:cNvPr id="57415" name="未知"/>
            <p:cNvSpPr>
              <a:spLocks noChangeArrowheads="1"/>
            </p:cNvSpPr>
            <p:nvPr/>
          </p:nvSpPr>
          <p:spPr bwMode="auto">
            <a:xfrm>
              <a:off x="0" y="18"/>
              <a:ext cx="376" cy="970"/>
            </a:xfrm>
            <a:custGeom>
              <a:avLst/>
              <a:gdLst>
                <a:gd name="T0" fmla="*/ 375 w 376"/>
                <a:gd name="T1" fmla="*/ 0 h 970"/>
                <a:gd name="T2" fmla="*/ 0 w 376"/>
                <a:gd name="T3" fmla="*/ 485 h 970"/>
                <a:gd name="T4" fmla="*/ 375 w 376"/>
                <a:gd name="T5" fmla="*/ 969 h 970"/>
                <a:gd name="T6" fmla="*/ 375 w 376"/>
                <a:gd name="T7" fmla="*/ 0 h 970"/>
              </a:gdLst>
              <a:ahLst/>
              <a:cxnLst>
                <a:cxn ang="0">
                  <a:pos x="T0" y="T1"/>
                </a:cxn>
                <a:cxn ang="0">
                  <a:pos x="T2" y="T3"/>
                </a:cxn>
                <a:cxn ang="0">
                  <a:pos x="T4" y="T5"/>
                </a:cxn>
                <a:cxn ang="0">
                  <a:pos x="T6" y="T7"/>
                </a:cxn>
              </a:cxnLst>
              <a:rect l="0" t="0" r="r" b="b"/>
              <a:pathLst>
                <a:path w="376" h="970">
                  <a:moveTo>
                    <a:pt x="375" y="0"/>
                  </a:moveTo>
                  <a:lnTo>
                    <a:pt x="0" y="485"/>
                  </a:lnTo>
                  <a:lnTo>
                    <a:pt x="375" y="969"/>
                  </a:lnTo>
                  <a:lnTo>
                    <a:pt x="375" y="0"/>
                  </a:lnTo>
                </a:path>
              </a:pathLst>
            </a:custGeom>
            <a:gradFill rotWithShape="0">
              <a:gsLst>
                <a:gs pos="0">
                  <a:schemeClr val="tx1"/>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59465" name="Group 73"/>
          <p:cNvGrpSpPr/>
          <p:nvPr/>
        </p:nvGrpSpPr>
        <p:grpSpPr bwMode="auto">
          <a:xfrm>
            <a:off x="2398713" y="2176463"/>
            <a:ext cx="1666875" cy="2063750"/>
            <a:chOff x="0" y="0"/>
            <a:chExt cx="1050" cy="1300"/>
          </a:xfrm>
        </p:grpSpPr>
        <p:grpSp>
          <p:nvGrpSpPr>
            <p:cNvPr id="57417" name="Group 74"/>
            <p:cNvGrpSpPr/>
            <p:nvPr/>
          </p:nvGrpSpPr>
          <p:grpSpPr bwMode="auto">
            <a:xfrm>
              <a:off x="0" y="0"/>
              <a:ext cx="1050" cy="199"/>
              <a:chOff x="0" y="0"/>
              <a:chExt cx="1050" cy="199"/>
            </a:xfrm>
          </p:grpSpPr>
          <p:sp>
            <p:nvSpPr>
              <p:cNvPr id="57418" name="Rectangle 75"/>
              <p:cNvSpPr>
                <a:spLocks noChangeArrowheads="1"/>
              </p:cNvSpPr>
              <p:nvPr/>
            </p:nvSpPr>
            <p:spPr bwMode="auto">
              <a:xfrm>
                <a:off x="745" y="7"/>
                <a:ext cx="166" cy="172"/>
              </a:xfrm>
              <a:prstGeom prst="rect">
                <a:avLst/>
              </a:prstGeom>
              <a:solidFill>
                <a:schemeClr val="bg1"/>
              </a:solidFill>
              <a:ln w="12700">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9468" name="未知"/>
              <p:cNvSpPr/>
              <p:nvPr/>
            </p:nvSpPr>
            <p:spPr bwMode="auto">
              <a:xfrm>
                <a:off x="0" y="0"/>
                <a:ext cx="824" cy="199"/>
              </a:xfrm>
              <a:custGeom>
                <a:avLst/>
                <a:gdLst>
                  <a:gd name="T0" fmla="*/ 18 w 824"/>
                  <a:gd name="T1" fmla="*/ 0 h 199"/>
                  <a:gd name="T2" fmla="*/ 0 w 824"/>
                  <a:gd name="T3" fmla="*/ 96 h 199"/>
                  <a:gd name="T4" fmla="*/ 18 w 824"/>
                  <a:gd name="T5" fmla="*/ 198 h 199"/>
                  <a:gd name="T6" fmla="*/ 774 w 824"/>
                  <a:gd name="T7" fmla="*/ 198 h 199"/>
                  <a:gd name="T8" fmla="*/ 794 w 824"/>
                  <a:gd name="T9" fmla="*/ 194 h 199"/>
                  <a:gd name="T10" fmla="*/ 808 w 824"/>
                  <a:gd name="T11" fmla="*/ 189 h 199"/>
                  <a:gd name="T12" fmla="*/ 817 w 824"/>
                  <a:gd name="T13" fmla="*/ 184 h 199"/>
                  <a:gd name="T14" fmla="*/ 822 w 824"/>
                  <a:gd name="T15" fmla="*/ 178 h 199"/>
                  <a:gd name="T16" fmla="*/ 823 w 824"/>
                  <a:gd name="T17" fmla="*/ 172 h 199"/>
                  <a:gd name="T18" fmla="*/ 820 w 824"/>
                  <a:gd name="T19" fmla="*/ 165 h 199"/>
                  <a:gd name="T20" fmla="*/ 815 w 824"/>
                  <a:gd name="T21" fmla="*/ 158 h 199"/>
                  <a:gd name="T22" fmla="*/ 808 w 824"/>
                  <a:gd name="T23" fmla="*/ 150 h 199"/>
                  <a:gd name="T24" fmla="*/ 790 w 824"/>
                  <a:gd name="T25" fmla="*/ 134 h 199"/>
                  <a:gd name="T26" fmla="*/ 771 w 824"/>
                  <a:gd name="T27" fmla="*/ 119 h 199"/>
                  <a:gd name="T28" fmla="*/ 763 w 824"/>
                  <a:gd name="T29" fmla="*/ 111 h 199"/>
                  <a:gd name="T30" fmla="*/ 756 w 824"/>
                  <a:gd name="T31" fmla="*/ 103 h 199"/>
                  <a:gd name="T32" fmla="*/ 752 w 824"/>
                  <a:gd name="T33" fmla="*/ 97 h 199"/>
                  <a:gd name="T34" fmla="*/ 750 w 824"/>
                  <a:gd name="T35" fmla="*/ 90 h 199"/>
                  <a:gd name="T36" fmla="*/ 752 w 824"/>
                  <a:gd name="T37" fmla="*/ 84 h 199"/>
                  <a:gd name="T38" fmla="*/ 756 w 824"/>
                  <a:gd name="T39" fmla="*/ 78 h 199"/>
                  <a:gd name="T40" fmla="*/ 763 w 824"/>
                  <a:gd name="T41" fmla="*/ 71 h 199"/>
                  <a:gd name="T42" fmla="*/ 771 w 824"/>
                  <a:gd name="T43" fmla="*/ 64 h 199"/>
                  <a:gd name="T44" fmla="*/ 790 w 824"/>
                  <a:gd name="T45" fmla="*/ 51 h 199"/>
                  <a:gd name="T46" fmla="*/ 808 w 824"/>
                  <a:gd name="T47" fmla="*/ 39 h 199"/>
                  <a:gd name="T48" fmla="*/ 815 w 824"/>
                  <a:gd name="T49" fmla="*/ 32 h 199"/>
                  <a:gd name="T50" fmla="*/ 820 w 824"/>
                  <a:gd name="T51" fmla="*/ 27 h 199"/>
                  <a:gd name="T52" fmla="*/ 823 w 824"/>
                  <a:gd name="T53" fmla="*/ 21 h 199"/>
                  <a:gd name="T54" fmla="*/ 822 w 824"/>
                  <a:gd name="T55" fmla="*/ 16 h 199"/>
                  <a:gd name="T56" fmla="*/ 817 w 824"/>
                  <a:gd name="T57" fmla="*/ 11 h 199"/>
                  <a:gd name="T58" fmla="*/ 808 w 824"/>
                  <a:gd name="T59" fmla="*/ 7 h 199"/>
                  <a:gd name="T60" fmla="*/ 794 w 824"/>
                  <a:gd name="T61" fmla="*/ 3 h 199"/>
                  <a:gd name="T62" fmla="*/ 774 w 824"/>
                  <a:gd name="T63" fmla="*/ 0 h 199"/>
                  <a:gd name="T64" fmla="*/ 18 w 824"/>
                  <a:gd name="T65"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4" h="199">
                    <a:moveTo>
                      <a:pt x="18" y="0"/>
                    </a:moveTo>
                    <a:lnTo>
                      <a:pt x="0" y="96"/>
                    </a:lnTo>
                    <a:lnTo>
                      <a:pt x="18" y="198"/>
                    </a:lnTo>
                    <a:lnTo>
                      <a:pt x="774" y="198"/>
                    </a:lnTo>
                    <a:lnTo>
                      <a:pt x="794" y="194"/>
                    </a:lnTo>
                    <a:lnTo>
                      <a:pt x="808" y="189"/>
                    </a:lnTo>
                    <a:lnTo>
                      <a:pt x="817" y="184"/>
                    </a:lnTo>
                    <a:lnTo>
                      <a:pt x="822" y="178"/>
                    </a:lnTo>
                    <a:lnTo>
                      <a:pt x="823" y="172"/>
                    </a:lnTo>
                    <a:lnTo>
                      <a:pt x="820" y="165"/>
                    </a:lnTo>
                    <a:lnTo>
                      <a:pt x="815" y="158"/>
                    </a:lnTo>
                    <a:lnTo>
                      <a:pt x="808" y="150"/>
                    </a:lnTo>
                    <a:lnTo>
                      <a:pt x="790" y="134"/>
                    </a:lnTo>
                    <a:lnTo>
                      <a:pt x="771" y="119"/>
                    </a:lnTo>
                    <a:lnTo>
                      <a:pt x="763" y="111"/>
                    </a:lnTo>
                    <a:lnTo>
                      <a:pt x="756" y="103"/>
                    </a:lnTo>
                    <a:lnTo>
                      <a:pt x="752" y="97"/>
                    </a:lnTo>
                    <a:lnTo>
                      <a:pt x="750" y="90"/>
                    </a:lnTo>
                    <a:lnTo>
                      <a:pt x="752" y="84"/>
                    </a:lnTo>
                    <a:lnTo>
                      <a:pt x="756" y="78"/>
                    </a:lnTo>
                    <a:lnTo>
                      <a:pt x="763" y="71"/>
                    </a:lnTo>
                    <a:lnTo>
                      <a:pt x="771" y="64"/>
                    </a:lnTo>
                    <a:lnTo>
                      <a:pt x="790" y="51"/>
                    </a:lnTo>
                    <a:lnTo>
                      <a:pt x="808" y="39"/>
                    </a:lnTo>
                    <a:lnTo>
                      <a:pt x="815" y="32"/>
                    </a:lnTo>
                    <a:lnTo>
                      <a:pt x="820" y="27"/>
                    </a:lnTo>
                    <a:lnTo>
                      <a:pt x="823" y="21"/>
                    </a:lnTo>
                    <a:lnTo>
                      <a:pt x="822" y="16"/>
                    </a:lnTo>
                    <a:lnTo>
                      <a:pt x="817" y="11"/>
                    </a:lnTo>
                    <a:lnTo>
                      <a:pt x="808" y="7"/>
                    </a:lnTo>
                    <a:lnTo>
                      <a:pt x="794" y="3"/>
                    </a:lnTo>
                    <a:lnTo>
                      <a:pt x="774" y="0"/>
                    </a:lnTo>
                    <a:lnTo>
                      <a:pt x="18" y="0"/>
                    </a:lnTo>
                  </a:path>
                </a:pathLst>
              </a:custGeom>
              <a:gradFill rotWithShape="0">
                <a:gsLst>
                  <a:gs pos="0">
                    <a:schemeClr val="tx1"/>
                  </a:gs>
                  <a:gs pos="50000">
                    <a:schemeClr val="bg1"/>
                  </a:gs>
                  <a:gs pos="100000">
                    <a:schemeClr val="tx1"/>
                  </a:gs>
                </a:gsLst>
                <a:lin ang="5400000" scaled="1"/>
              </a:gradFill>
              <a:ln w="12700" cap="rnd"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FontTx/>
                  <a:buNone/>
                  <a:defRPr/>
                </a:pPr>
                <a:endParaRPr lang="zh-CN" altLang="en-US"/>
              </a:p>
            </p:txBody>
          </p:sp>
          <p:sp>
            <p:nvSpPr>
              <p:cNvPr id="57420" name="Oval 77"/>
              <p:cNvSpPr>
                <a:spLocks noChangeArrowheads="1"/>
              </p:cNvSpPr>
              <p:nvPr/>
            </p:nvSpPr>
            <p:spPr bwMode="auto">
              <a:xfrm>
                <a:off x="889" y="13"/>
                <a:ext cx="60" cy="166"/>
              </a:xfrm>
              <a:prstGeom prst="ellipse">
                <a:avLst/>
              </a:prstGeom>
              <a:solidFill>
                <a:schemeClr val="bg1"/>
              </a:solidFill>
              <a:ln w="12700">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7421" name="Line 78"/>
              <p:cNvSpPr>
                <a:spLocks noChangeShapeType="1"/>
              </p:cNvSpPr>
              <p:nvPr/>
            </p:nvSpPr>
            <p:spPr bwMode="auto">
              <a:xfrm>
                <a:off x="912" y="90"/>
                <a:ext cx="138"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57422" name="未知"/>
            <p:cNvSpPr>
              <a:spLocks noChangeArrowheads="1"/>
            </p:cNvSpPr>
            <p:nvPr/>
          </p:nvSpPr>
          <p:spPr bwMode="auto">
            <a:xfrm>
              <a:off x="25" y="192"/>
              <a:ext cx="1016" cy="1108"/>
            </a:xfrm>
            <a:custGeom>
              <a:avLst/>
              <a:gdLst>
                <a:gd name="T0" fmla="*/ 1015 w 1016"/>
                <a:gd name="T1" fmla="*/ 1107 h 1108"/>
                <a:gd name="T2" fmla="*/ 0 w 1016"/>
                <a:gd name="T3" fmla="*/ 0 h 1108"/>
                <a:gd name="T4" fmla="*/ 905 w 1016"/>
                <a:gd name="T5" fmla="*/ 0 h 1108"/>
                <a:gd name="T6" fmla="*/ 1015 w 1016"/>
                <a:gd name="T7" fmla="*/ 1107 h 1108"/>
              </a:gdLst>
              <a:ahLst/>
              <a:cxnLst>
                <a:cxn ang="0">
                  <a:pos x="T0" y="T1"/>
                </a:cxn>
                <a:cxn ang="0">
                  <a:pos x="T2" y="T3"/>
                </a:cxn>
                <a:cxn ang="0">
                  <a:pos x="T4" y="T5"/>
                </a:cxn>
                <a:cxn ang="0">
                  <a:pos x="T6" y="T7"/>
                </a:cxn>
              </a:cxnLst>
              <a:rect l="0" t="0" r="r" b="b"/>
              <a:pathLst>
                <a:path w="1016" h="1108">
                  <a:moveTo>
                    <a:pt x="1015" y="1107"/>
                  </a:moveTo>
                  <a:lnTo>
                    <a:pt x="0" y="0"/>
                  </a:lnTo>
                  <a:lnTo>
                    <a:pt x="905" y="0"/>
                  </a:lnTo>
                  <a:lnTo>
                    <a:pt x="1015" y="1107"/>
                  </a:lnTo>
                </a:path>
              </a:pathLst>
            </a:custGeom>
            <a:gradFill rotWithShape="0">
              <a:gsLst>
                <a:gs pos="0">
                  <a:schemeClr val="bg1"/>
                </a:gs>
                <a:gs pos="100000">
                  <a:schemeClr val="tx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57423" name="Rectangle 80"/>
          <p:cNvSpPr>
            <a:spLocks noChangeArrowheads="1"/>
          </p:cNvSpPr>
          <p:nvPr/>
        </p:nvSpPr>
        <p:spPr bwMode="auto">
          <a:xfrm>
            <a:off x="1947863" y="1360488"/>
            <a:ext cx="9921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zh-CN" b="1">
                <a:latin typeface="Comic Sans MS" panose="030F0702030302020204" pitchFamily="66" charset="0"/>
              </a:rPr>
              <a:t>FDM:</a:t>
            </a:r>
          </a:p>
        </p:txBody>
      </p:sp>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59465"/>
                                        </p:tgtEl>
                                        <p:attrNameLst>
                                          <p:attrName>style.visibility</p:attrName>
                                        </p:attrNameLst>
                                      </p:cBhvr>
                                      <p:to>
                                        <p:strVal val="visible"/>
                                      </p:to>
                                    </p:set>
                                    <p:animEffect transition="in" filter="dissolve">
                                      <p:cBhvr>
                                        <p:cTn id="7" dur="500"/>
                                        <p:tgtEl>
                                          <p:spTgt spid="5946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9434"/>
                                        </p:tgtEl>
                                        <p:attrNameLst>
                                          <p:attrName>style.visibility</p:attrName>
                                        </p:attrNameLst>
                                      </p:cBhvr>
                                      <p:to>
                                        <p:strVal val="visible"/>
                                      </p:to>
                                    </p:set>
                                    <p:animEffect transition="in" filter="dissolve">
                                      <p:cBhvr>
                                        <p:cTn id="12" dur="500"/>
                                        <p:tgtEl>
                                          <p:spTgt spid="5943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9429"/>
                                        </p:tgtEl>
                                        <p:attrNameLst>
                                          <p:attrName>style.visibility</p:attrName>
                                        </p:attrNameLst>
                                      </p:cBhvr>
                                      <p:to>
                                        <p:strVal val="visible"/>
                                      </p:to>
                                    </p:set>
                                    <p:animEffect transition="in" filter="dissolve">
                                      <p:cBhvr>
                                        <p:cTn id="17" dur="500"/>
                                        <p:tgtEl>
                                          <p:spTgt spid="594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a:xfrm>
            <a:off x="298527" y="481678"/>
            <a:ext cx="8382000" cy="536173"/>
          </a:xfrm>
        </p:spPr>
        <p:txBody>
          <a:bodyPr lIns="92075" tIns="46038" rIns="92075" bIns="46038" anchor="ctr">
            <a:spAutoFit/>
          </a:bodyPr>
          <a:lstStyle/>
          <a:p>
            <a:r>
              <a:rPr lang="zh-CN" altLang="zh-CN" dirty="0" smtClean="0"/>
              <a:t>家庭网络举例：</a:t>
            </a:r>
          </a:p>
        </p:txBody>
      </p:sp>
      <p:pic>
        <p:nvPicPr>
          <p:cNvPr id="4" name="图片 3"/>
          <p:cNvPicPr>
            <a:picLocks noChangeAspect="1"/>
          </p:cNvPicPr>
          <p:nvPr/>
        </p:nvPicPr>
        <p:blipFill>
          <a:blip r:embed="rId4"/>
          <a:stretch>
            <a:fillRect/>
          </a:stretch>
        </p:blipFill>
        <p:spPr>
          <a:xfrm>
            <a:off x="595506" y="1463656"/>
            <a:ext cx="8666667" cy="4666667"/>
          </a:xfrm>
          <a:prstGeom prst="rect">
            <a:avLst/>
          </a:prstGeom>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标题 3"/>
          <p:cNvSpPr>
            <a:spLocks noGrp="1" noChangeArrowheads="1"/>
          </p:cNvSpPr>
          <p:nvPr>
            <p:ph type="title"/>
            <p:custDataLst>
              <p:tags r:id="rId2"/>
            </p:custDataLst>
          </p:nvPr>
        </p:nvSpPr>
        <p:spPr>
          <a:xfrm>
            <a:off x="900113" y="401638"/>
            <a:ext cx="6678612" cy="700087"/>
          </a:xfrm>
        </p:spPr>
        <p:txBody>
          <a:bodyPr/>
          <a:lstStyle/>
          <a:p>
            <a:r>
              <a:rPr lang="zh-CN" altLang="zh-CN" smtClean="0"/>
              <a:t>第一章:   计算机网络和Internet   </a:t>
            </a:r>
          </a:p>
        </p:txBody>
      </p:sp>
      <p:sp>
        <p:nvSpPr>
          <p:cNvPr id="5" name="内容占位符 4"/>
          <p:cNvSpPr>
            <a:spLocks noGrp="1" noChangeArrowheads="1"/>
          </p:cNvSpPr>
          <p:nvPr>
            <p:ph idx="1"/>
            <p:custDataLst>
              <p:tags r:id="rId3"/>
            </p:custDataLst>
          </p:nvPr>
        </p:nvSpPr>
        <p:spPr>
          <a:xfrm>
            <a:off x="741363" y="1377950"/>
            <a:ext cx="7661275" cy="4046538"/>
          </a:xfrm>
        </p:spPr>
        <p:txBody>
          <a:bodyPr/>
          <a:lstStyle/>
          <a:p>
            <a:pPr>
              <a:lnSpc>
                <a:spcPct val="120000"/>
              </a:lnSpc>
              <a:buFontTx/>
              <a:buNone/>
            </a:pPr>
            <a:r>
              <a:rPr lang="zh-CN" altLang="zh-CN" sz="2200" b="1" u="sng" dirty="0" smtClean="0">
                <a:latin typeface="宋体" panose="02010600030101010101" pitchFamily="2" charset="-122"/>
                <a:ea typeface="宋体" panose="02010600030101010101" pitchFamily="2" charset="-122"/>
              </a:rPr>
              <a:t>目标:</a:t>
            </a:r>
            <a:r>
              <a:rPr lang="zh-CN" altLang="zh-CN" sz="2200" b="1" dirty="0" smtClean="0">
                <a:latin typeface="宋体" panose="02010600030101010101" pitchFamily="2" charset="-122"/>
                <a:ea typeface="宋体" panose="02010600030101010101" pitchFamily="2" charset="-122"/>
              </a:rPr>
              <a:t> </a:t>
            </a:r>
          </a:p>
          <a:p>
            <a:pPr>
              <a:lnSpc>
                <a:spcPct val="120000"/>
              </a:lnSpc>
              <a:buSzPct val="85000"/>
            </a:pPr>
            <a:r>
              <a:rPr lang="zh-CN" altLang="zh-CN" sz="2200" b="1" dirty="0" smtClean="0">
                <a:latin typeface="宋体" panose="02010600030101010101" pitchFamily="2" charset="-122"/>
                <a:ea typeface="宋体" panose="02010600030101010101" pitchFamily="2" charset="-122"/>
              </a:rPr>
              <a:t>理清本书章节关系</a:t>
            </a:r>
          </a:p>
          <a:p>
            <a:pPr>
              <a:lnSpc>
                <a:spcPct val="120000"/>
              </a:lnSpc>
              <a:buSzPct val="85000"/>
            </a:pPr>
            <a:r>
              <a:rPr lang="zh-CN" altLang="zh-CN" sz="2200" b="1" dirty="0" smtClean="0">
                <a:latin typeface="宋体" panose="02010600030101010101" pitchFamily="2" charset="-122"/>
                <a:ea typeface="宋体" panose="02010600030101010101" pitchFamily="2" charset="-122"/>
              </a:rPr>
              <a:t>直观感受计算机网络,了解计算机网络术语 </a:t>
            </a:r>
          </a:p>
          <a:p>
            <a:pPr>
              <a:lnSpc>
                <a:spcPct val="120000"/>
              </a:lnSpc>
              <a:buSzPct val="85000"/>
            </a:pPr>
            <a:r>
              <a:rPr lang="zh-CN" altLang="zh-CN" sz="2200" b="1" dirty="0" smtClean="0">
                <a:latin typeface="宋体" panose="02010600030101010101" pitchFamily="2" charset="-122"/>
                <a:ea typeface="宋体" panose="02010600030101010101" pitchFamily="2" charset="-122"/>
              </a:rPr>
              <a:t>后续章节深入、详细展开</a:t>
            </a:r>
          </a:p>
          <a:p>
            <a:pPr>
              <a:lnSpc>
                <a:spcPct val="120000"/>
              </a:lnSpc>
              <a:buSzPct val="85000"/>
            </a:pPr>
            <a:r>
              <a:rPr lang="zh-CN" altLang="zh-CN" sz="2200" b="1" dirty="0" smtClean="0">
                <a:latin typeface="宋体" panose="02010600030101010101" pitchFamily="2" charset="-122"/>
                <a:ea typeface="宋体" panose="02010600030101010101" pitchFamily="2" charset="-122"/>
              </a:rPr>
              <a:t>方法途径:</a:t>
            </a:r>
          </a:p>
          <a:p>
            <a:pPr marL="742950" lvl="1" indent="-285750" defTabSz="914400">
              <a:lnSpc>
                <a:spcPct val="120000"/>
              </a:lnSpc>
              <a:spcBef>
                <a:spcPts val="400"/>
              </a:spcBef>
              <a:spcAft>
                <a:spcPct val="0"/>
              </a:spcAft>
              <a:buClr>
                <a:schemeClr val="tx2"/>
              </a:buClr>
              <a:buSzPct val="70000"/>
              <a:buFont typeface="Wingdings" panose="05000000000000000000" pitchFamily="2" charset="2"/>
              <a:buChar char="l"/>
              <a:tabLst>
                <a:tab pos="542925" algn="l"/>
              </a:tabLst>
            </a:pPr>
            <a:r>
              <a:rPr lang="zh-CN" altLang="zh-CN" sz="1800" b="1" dirty="0" smtClean="0">
                <a:latin typeface="宋体" panose="02010600030101010101" pitchFamily="2" charset="-122"/>
                <a:ea typeface="宋体" panose="02010600030101010101" pitchFamily="2" charset="-122"/>
              </a:rPr>
              <a:t>简单描述</a:t>
            </a:r>
          </a:p>
          <a:p>
            <a:pPr marL="742950" lvl="1" indent="-285750" defTabSz="914400">
              <a:lnSpc>
                <a:spcPct val="120000"/>
              </a:lnSpc>
              <a:spcBef>
                <a:spcPts val="400"/>
              </a:spcBef>
              <a:spcAft>
                <a:spcPct val="0"/>
              </a:spcAft>
              <a:buClr>
                <a:schemeClr val="tx2"/>
              </a:buClr>
              <a:buSzPct val="70000"/>
              <a:buFont typeface="Wingdings" panose="05000000000000000000" pitchFamily="2" charset="2"/>
              <a:buChar char="l"/>
              <a:tabLst>
                <a:tab pos="542925" algn="l"/>
              </a:tabLst>
            </a:pPr>
            <a:r>
              <a:rPr lang="zh-CN" altLang="zh-CN" sz="1800" b="1" dirty="0" smtClean="0">
                <a:latin typeface="宋体" panose="02010600030101010101" pitchFamily="2" charset="-122"/>
                <a:ea typeface="宋体" panose="02010600030101010101" pitchFamily="2" charset="-122"/>
              </a:rPr>
              <a:t>以Internet为实例</a:t>
            </a:r>
          </a:p>
        </p:txBody>
      </p:sp>
    </p:spTree>
    <p:custDataLst>
      <p:tags r:id="rId1"/>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a:xfrm>
            <a:off x="304800" y="478039"/>
            <a:ext cx="8621713" cy="536173"/>
          </a:xfrm>
        </p:spPr>
        <p:txBody>
          <a:bodyPr lIns="92075" tIns="46038" rIns="92075" bIns="46038" anchor="ctr">
            <a:spAutoFit/>
          </a:bodyPr>
          <a:lstStyle/>
          <a:p>
            <a:r>
              <a:rPr lang="zh-CN" altLang="zh-CN" dirty="0" smtClean="0"/>
              <a:t>2. 机构接入网络: local area networks (LAN)</a:t>
            </a:r>
          </a:p>
        </p:txBody>
      </p:sp>
      <p:sp>
        <p:nvSpPr>
          <p:cNvPr id="2" name="内容占位符 1"/>
          <p:cNvSpPr>
            <a:spLocks noGrp="1"/>
          </p:cNvSpPr>
          <p:nvPr>
            <p:ph sz="half" idx="1"/>
          </p:nvPr>
        </p:nvSpPr>
        <p:spPr>
          <a:xfrm>
            <a:off x="479503" y="4374074"/>
            <a:ext cx="7958630" cy="2059640"/>
          </a:xfrm>
        </p:spPr>
        <p:txBody>
          <a:bodyPr>
            <a:normAutofit lnSpcReduction="10000"/>
          </a:bodyPr>
          <a:lstStyle/>
          <a:p>
            <a:r>
              <a:rPr lang="zh-CN" altLang="en-US" b="1" dirty="0" smtClean="0">
                <a:latin typeface="宋体" panose="02010600030101010101" pitchFamily="2" charset="-122"/>
                <a:ea typeface="宋体" panose="02010600030101010101" pitchFamily="2" charset="-122"/>
              </a:rPr>
              <a:t>通常运用于公司，大学等</a:t>
            </a:r>
            <a:endParaRPr lang="en-US" altLang="zh-CN" b="1" dirty="0">
              <a:latin typeface="宋体" panose="02010600030101010101" pitchFamily="2" charset="-122"/>
              <a:ea typeface="宋体" panose="02010600030101010101" pitchFamily="2" charset="-122"/>
            </a:endParaRPr>
          </a:p>
          <a:p>
            <a:r>
              <a:rPr lang="en-US" altLang="zh-CN" b="1" dirty="0">
                <a:latin typeface="宋体" panose="02010600030101010101" pitchFamily="2" charset="-122"/>
                <a:ea typeface="宋体" panose="02010600030101010101" pitchFamily="2" charset="-122"/>
              </a:rPr>
              <a:t>10 Mbps, 100Mbps, 1Gbps, 10Gbps </a:t>
            </a:r>
            <a:r>
              <a:rPr lang="zh-CN" altLang="en-US" b="1" dirty="0" smtClean="0">
                <a:latin typeface="宋体" panose="02010600030101010101" pitchFamily="2" charset="-122"/>
                <a:ea typeface="宋体" panose="02010600030101010101" pitchFamily="2" charset="-122"/>
              </a:rPr>
              <a:t>传输速率</a:t>
            </a:r>
            <a:endParaRPr lang="en-US" altLang="zh-CN" b="1" dirty="0">
              <a:latin typeface="宋体" panose="02010600030101010101" pitchFamily="2" charset="-122"/>
              <a:ea typeface="宋体" panose="02010600030101010101" pitchFamily="2" charset="-122"/>
            </a:endParaRPr>
          </a:p>
          <a:p>
            <a:r>
              <a:rPr lang="zh-CN" altLang="en-US" b="1" dirty="0" smtClean="0">
                <a:latin typeface="宋体" panose="02010600030101010101" pitchFamily="2" charset="-122"/>
                <a:ea typeface="宋体" panose="02010600030101010101" pitchFamily="2" charset="-122"/>
              </a:rPr>
              <a:t>现在，终端系统一般连接以太网交换机</a:t>
            </a:r>
            <a:endParaRPr lang="zh-CN" altLang="en-US" b="1" dirty="0">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4"/>
          <a:stretch>
            <a:fillRect/>
          </a:stretch>
        </p:blipFill>
        <p:spPr>
          <a:xfrm>
            <a:off x="304800" y="1140295"/>
            <a:ext cx="8133333" cy="3514286"/>
          </a:xfrm>
          <a:prstGeom prst="rect">
            <a:avLst/>
          </a:prstGeom>
        </p:spPr>
      </p:pic>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a:xfrm>
            <a:off x="304800" y="465338"/>
            <a:ext cx="8382000" cy="536173"/>
          </a:xfrm>
        </p:spPr>
        <p:txBody>
          <a:bodyPr lIns="92075" tIns="46038" rIns="92075" bIns="46038" anchor="ctr">
            <a:spAutoFit/>
          </a:bodyPr>
          <a:lstStyle/>
          <a:p>
            <a:r>
              <a:rPr lang="zh-CN" altLang="zh-CN" dirty="0" smtClean="0"/>
              <a:t>3. 无线移动接入网络</a:t>
            </a:r>
          </a:p>
        </p:txBody>
      </p:sp>
      <p:sp>
        <p:nvSpPr>
          <p:cNvPr id="60418" name="Rectangle 3"/>
          <p:cNvSpPr>
            <a:spLocks noGrp="1" noChangeArrowheads="1"/>
          </p:cNvSpPr>
          <p:nvPr>
            <p:ph sz="half" idx="1"/>
          </p:nvPr>
        </p:nvSpPr>
        <p:spPr>
          <a:xfrm>
            <a:off x="304800" y="917092"/>
            <a:ext cx="4918075" cy="5535612"/>
          </a:xfrm>
        </p:spPr>
        <p:txBody>
          <a:bodyPr lIns="92075" tIns="46038" rIns="92075" bIns="46038">
            <a:normAutofit fontScale="92500"/>
          </a:bodyPr>
          <a:lstStyle/>
          <a:p>
            <a:r>
              <a:rPr lang="zh-CN" altLang="zh-CN" sz="2600" b="1" dirty="0" smtClean="0">
                <a:latin typeface="宋体" panose="02010600030101010101" pitchFamily="2" charset="-122"/>
                <a:ea typeface="宋体" panose="02010600030101010101" pitchFamily="2" charset="-122"/>
              </a:rPr>
              <a:t>共享的无线接入网络连接端系统到边缘路由器</a:t>
            </a:r>
          </a:p>
          <a:p>
            <a:pPr marL="716280" lvl="1" indent="-271780" defTabSz="914400">
              <a:spcAft>
                <a:spcPct val="0"/>
              </a:spcAft>
            </a:pPr>
            <a:r>
              <a:rPr lang="zh-CN" altLang="zh-CN" sz="2400" b="1" dirty="0" smtClean="0">
                <a:latin typeface="宋体" panose="02010600030101010101" pitchFamily="2" charset="-122"/>
                <a:ea typeface="宋体" panose="02010600030101010101" pitchFamily="2" charset="-122"/>
              </a:rPr>
              <a:t>通过基站，即接入点 “access point”</a:t>
            </a:r>
          </a:p>
          <a:p>
            <a:r>
              <a:rPr lang="zh-CN" altLang="zh-CN" sz="2600" b="1" dirty="0" smtClean="0">
                <a:solidFill>
                  <a:schemeClr val="tx2"/>
                </a:solidFill>
                <a:latin typeface="宋体" panose="02010600030101010101" pitchFamily="2" charset="-122"/>
                <a:ea typeface="宋体" panose="02010600030101010101" pitchFamily="2" charset="-122"/>
              </a:rPr>
              <a:t>无线局域网wireless LANs:</a:t>
            </a:r>
          </a:p>
          <a:p>
            <a:pPr marL="716280" lvl="1" indent="-271780" defTabSz="914400">
              <a:spcAft>
                <a:spcPct val="0"/>
              </a:spcAft>
            </a:pPr>
            <a:r>
              <a:rPr lang="zh-CN" altLang="zh-CN" sz="2400" b="1" dirty="0" smtClean="0">
                <a:latin typeface="宋体" panose="02010600030101010101" pitchFamily="2" charset="-122"/>
                <a:ea typeface="宋体" panose="02010600030101010101" pitchFamily="2" charset="-122"/>
              </a:rPr>
              <a:t>802.11</a:t>
            </a:r>
            <a:r>
              <a:rPr lang="en-US" altLang="zh-CN" sz="2400" b="1" dirty="0" smtClean="0">
                <a:latin typeface="宋体" panose="02010600030101010101" pitchFamily="2" charset="-122"/>
                <a:ea typeface="宋体" panose="02010600030101010101" pitchFamily="2" charset="-122"/>
              </a:rPr>
              <a:t>b</a:t>
            </a:r>
            <a:r>
              <a:rPr lang="zh-CN" altLang="zh-CN" sz="2400" b="1" dirty="0" smtClean="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g</a:t>
            </a:r>
            <a:r>
              <a:rPr lang="zh-CN" altLang="zh-CN" sz="2400" b="1" dirty="0" smtClean="0">
                <a:latin typeface="宋体" panose="02010600030101010101" pitchFamily="2" charset="-122"/>
                <a:ea typeface="宋体" panose="02010600030101010101" pitchFamily="2" charset="-122"/>
              </a:rPr>
              <a:t> (WiFi): </a:t>
            </a:r>
            <a:r>
              <a:rPr lang="en-US" altLang="zh-CN" sz="2400" b="1" dirty="0" smtClean="0">
                <a:latin typeface="宋体" panose="02010600030101010101" pitchFamily="2" charset="-122"/>
                <a:ea typeface="宋体" panose="02010600030101010101" pitchFamily="2" charset="-122"/>
              </a:rPr>
              <a:t>11</a:t>
            </a:r>
            <a:r>
              <a:rPr lang="zh-CN" altLang="zh-CN" sz="2400" b="1" dirty="0" smtClean="0">
                <a:latin typeface="宋体" panose="02010600030101010101" pitchFamily="2" charset="-122"/>
                <a:ea typeface="宋体" panose="02010600030101010101" pitchFamily="2" charset="-122"/>
              </a:rPr>
              <a:t>/</a:t>
            </a:r>
            <a:r>
              <a:rPr lang="en-US" altLang="zh-CN" sz="2400" b="1" dirty="0" smtClean="0">
                <a:latin typeface="宋体" panose="02010600030101010101" pitchFamily="2" charset="-122"/>
                <a:ea typeface="宋体" panose="02010600030101010101" pitchFamily="2" charset="-122"/>
              </a:rPr>
              <a:t>54</a:t>
            </a:r>
            <a:r>
              <a:rPr lang="zh-CN" altLang="zh-CN" sz="2400" b="1" dirty="0" smtClean="0">
                <a:latin typeface="宋体" panose="02010600030101010101" pitchFamily="2" charset="-122"/>
                <a:ea typeface="宋体" panose="02010600030101010101" pitchFamily="2" charset="-122"/>
              </a:rPr>
              <a:t> Mbps</a:t>
            </a:r>
          </a:p>
          <a:p>
            <a:r>
              <a:rPr lang="zh-CN" altLang="zh-CN" sz="2600" b="1" dirty="0" smtClean="0">
                <a:solidFill>
                  <a:schemeClr val="tx2"/>
                </a:solidFill>
                <a:latin typeface="宋体" panose="02010600030101010101" pitchFamily="2" charset="-122"/>
                <a:ea typeface="宋体" panose="02010600030101010101" pitchFamily="2" charset="-122"/>
              </a:rPr>
              <a:t>广域无线接入网</a:t>
            </a:r>
          </a:p>
          <a:p>
            <a:pPr>
              <a:buFontTx/>
              <a:buNone/>
            </a:pPr>
            <a:r>
              <a:rPr lang="zh-CN" altLang="zh-CN" sz="2800" b="1" dirty="0" smtClean="0">
                <a:solidFill>
                  <a:schemeClr val="tx2"/>
                </a:solidFill>
                <a:latin typeface="宋体" panose="02010600030101010101" pitchFamily="2" charset="-122"/>
                <a:ea typeface="宋体" panose="02010600030101010101" pitchFamily="2" charset="-122"/>
              </a:rPr>
              <a:t>   wide-area wireless access</a:t>
            </a:r>
          </a:p>
          <a:p>
            <a:pPr marL="716280" lvl="1" indent="-271780" defTabSz="914400">
              <a:spcAft>
                <a:spcPct val="0"/>
              </a:spcAft>
            </a:pPr>
            <a:r>
              <a:rPr lang="zh-CN" altLang="zh-CN" sz="2400" b="1" dirty="0" smtClean="0">
                <a:latin typeface="宋体" panose="02010600030101010101" pitchFamily="2" charset="-122"/>
                <a:ea typeface="宋体" panose="02010600030101010101" pitchFamily="2" charset="-122"/>
              </a:rPr>
              <a:t>由电信运营商提供</a:t>
            </a:r>
            <a:endParaRPr lang="en-US" altLang="zh-CN" sz="2400" b="1" dirty="0" smtClean="0">
              <a:latin typeface="宋体" panose="02010600030101010101" pitchFamily="2" charset="-122"/>
              <a:ea typeface="宋体" panose="02010600030101010101" pitchFamily="2" charset="-122"/>
            </a:endParaRPr>
          </a:p>
          <a:p>
            <a:pPr marL="716280" lvl="1" indent="-271780" defTabSz="914400">
              <a:spcAft>
                <a:spcPct val="0"/>
              </a:spcAft>
            </a:pPr>
            <a:r>
              <a:rPr lang="zh-CN" altLang="zh-CN" sz="2400" b="1" dirty="0" smtClean="0">
                <a:latin typeface="宋体" panose="02010600030101010101" pitchFamily="2" charset="-122"/>
                <a:ea typeface="宋体" panose="02010600030101010101" pitchFamily="2" charset="-122"/>
              </a:rPr>
              <a:t>3G</a:t>
            </a:r>
            <a:r>
              <a:rPr lang="en-US" altLang="zh-CN" sz="2400" b="1" dirty="0" smtClean="0">
                <a:latin typeface="宋体" panose="02010600030101010101" pitchFamily="2" charset="-122"/>
                <a:ea typeface="宋体" panose="02010600030101010101" pitchFamily="2" charset="-122"/>
              </a:rPr>
              <a:t>/4G:LTE</a:t>
            </a:r>
            <a:endParaRPr lang="zh-CN" altLang="zh-CN" sz="2400" b="1" dirty="0" smtClean="0">
              <a:latin typeface="宋体" panose="02010600030101010101" pitchFamily="2" charset="-122"/>
              <a:ea typeface="宋体" panose="02010600030101010101" pitchFamily="2" charset="-122"/>
            </a:endParaRPr>
          </a:p>
        </p:txBody>
      </p:sp>
      <p:pic>
        <p:nvPicPr>
          <p:cNvPr id="2" name="图片 1"/>
          <p:cNvPicPr>
            <a:picLocks noChangeAspect="1"/>
          </p:cNvPicPr>
          <p:nvPr/>
        </p:nvPicPr>
        <p:blipFill>
          <a:blip r:embed="rId4"/>
          <a:stretch>
            <a:fillRect/>
          </a:stretch>
        </p:blipFill>
        <p:spPr>
          <a:xfrm>
            <a:off x="5677288" y="1091268"/>
            <a:ext cx="2495238" cy="2019048"/>
          </a:xfrm>
          <a:prstGeom prst="rect">
            <a:avLst/>
          </a:prstGeom>
        </p:spPr>
      </p:pic>
      <p:pic>
        <p:nvPicPr>
          <p:cNvPr id="3" name="图片 2"/>
          <p:cNvPicPr>
            <a:picLocks noChangeAspect="1"/>
          </p:cNvPicPr>
          <p:nvPr/>
        </p:nvPicPr>
        <p:blipFill>
          <a:blip r:embed="rId5"/>
          <a:stretch>
            <a:fillRect/>
          </a:stretch>
        </p:blipFill>
        <p:spPr>
          <a:xfrm>
            <a:off x="5766740" y="3574718"/>
            <a:ext cx="2704762" cy="1952381"/>
          </a:xfrm>
          <a:prstGeom prst="rect">
            <a:avLst/>
          </a:prstGeom>
        </p:spPr>
      </p:pic>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标题 3"/>
          <p:cNvSpPr>
            <a:spLocks noGrp="1" noChangeArrowheads="1"/>
          </p:cNvSpPr>
          <p:nvPr>
            <p:ph type="title"/>
            <p:custDataLst>
              <p:tags r:id="rId2"/>
            </p:custDataLst>
          </p:nvPr>
        </p:nvSpPr>
        <p:spPr>
          <a:xfrm>
            <a:off x="741363" y="591208"/>
            <a:ext cx="6678612" cy="700087"/>
          </a:xfrm>
        </p:spPr>
        <p:txBody>
          <a:bodyPr/>
          <a:lstStyle/>
          <a:p>
            <a:r>
              <a:rPr lang="zh-CN" altLang="zh-CN" dirty="0" smtClean="0"/>
              <a:t>物理介质</a:t>
            </a:r>
          </a:p>
        </p:txBody>
      </p:sp>
      <p:sp>
        <p:nvSpPr>
          <p:cNvPr id="64514" name="内容占位符 4"/>
          <p:cNvSpPr>
            <a:spLocks noGrp="1" noChangeArrowheads="1"/>
          </p:cNvSpPr>
          <p:nvPr>
            <p:ph idx="1"/>
            <p:custDataLst>
              <p:tags r:id="rId3"/>
            </p:custDataLst>
          </p:nvPr>
        </p:nvSpPr>
        <p:spPr>
          <a:xfrm>
            <a:off x="741363" y="1745940"/>
            <a:ext cx="7661275" cy="4046538"/>
          </a:xfrm>
        </p:spPr>
        <p:txBody>
          <a:bodyPr/>
          <a:lstStyle/>
          <a:p>
            <a:pPr marL="342900" indent="-342900">
              <a:lnSpc>
                <a:spcPct val="150000"/>
              </a:lnSpc>
              <a:buSzPct val="85000"/>
            </a:pPr>
            <a:r>
              <a:rPr lang="zh-CN" altLang="zh-CN" b="1" dirty="0" smtClean="0">
                <a:latin typeface="宋体" panose="02010600030101010101" pitchFamily="2" charset="-122"/>
                <a:ea typeface="宋体" panose="02010600030101010101" pitchFamily="2" charset="-122"/>
              </a:rPr>
              <a:t>物理链路:在发送方和接</a:t>
            </a:r>
            <a:r>
              <a:rPr lang="zh-CN" altLang="en-US" b="1" dirty="0" smtClean="0">
                <a:latin typeface="宋体" panose="02010600030101010101" pitchFamily="2" charset="-122"/>
                <a:ea typeface="宋体" panose="02010600030101010101" pitchFamily="2" charset="-122"/>
              </a:rPr>
              <a:t>收</a:t>
            </a:r>
            <a:r>
              <a:rPr lang="zh-CN" altLang="zh-CN" b="1" dirty="0" smtClean="0">
                <a:latin typeface="宋体" panose="02010600030101010101" pitchFamily="2" charset="-122"/>
                <a:ea typeface="宋体" panose="02010600030101010101" pitchFamily="2" charset="-122"/>
              </a:rPr>
              <a:t>方间,传播位（bit）信号</a:t>
            </a:r>
          </a:p>
          <a:p>
            <a:pPr marL="342900" indent="-342900">
              <a:lnSpc>
                <a:spcPct val="150000"/>
              </a:lnSpc>
              <a:buSzPct val="85000"/>
            </a:pPr>
            <a:r>
              <a:rPr lang="zh-CN" altLang="zh-CN" b="1" dirty="0" smtClean="0">
                <a:latin typeface="宋体" panose="02010600030101010101" pitchFamily="2" charset="-122"/>
                <a:ea typeface="宋体" panose="02010600030101010101" pitchFamily="2" charset="-122"/>
              </a:rPr>
              <a:t>导引型媒体: </a:t>
            </a:r>
          </a:p>
          <a:p>
            <a:pPr marL="742950" lvl="1" indent="-285750" defTabSz="914400">
              <a:lnSpc>
                <a:spcPct val="150000"/>
              </a:lnSpc>
              <a:spcAft>
                <a:spcPct val="0"/>
              </a:spcAft>
              <a:buClr>
                <a:schemeClr val="tx2"/>
              </a:buClr>
              <a:buSzPct val="70000"/>
              <a:buFont typeface="Wingdings" panose="05000000000000000000" pitchFamily="2" charset="2"/>
              <a:buChar char="l"/>
              <a:tabLst>
                <a:tab pos="542925" algn="l"/>
              </a:tabLst>
            </a:pPr>
            <a:r>
              <a:rPr lang="zh-CN" altLang="zh-CN" b="1" dirty="0" smtClean="0">
                <a:latin typeface="宋体" panose="02010600030101010101" pitchFamily="2" charset="-122"/>
                <a:ea typeface="宋体" panose="02010600030101010101" pitchFamily="2" charset="-122"/>
              </a:rPr>
              <a:t>信号在固态介质中有向传播, 如：光纤、双绞线和同轴电缆等 </a:t>
            </a:r>
          </a:p>
          <a:p>
            <a:pPr marL="342900" indent="-342900">
              <a:lnSpc>
                <a:spcPct val="150000"/>
              </a:lnSpc>
              <a:buSzPct val="85000"/>
            </a:pPr>
            <a:r>
              <a:rPr lang="zh-CN" altLang="zh-CN" b="1" dirty="0" smtClean="0">
                <a:latin typeface="宋体" panose="02010600030101010101" pitchFamily="2" charset="-122"/>
                <a:ea typeface="宋体" panose="02010600030101010101" pitchFamily="2" charset="-122"/>
              </a:rPr>
              <a:t>非导引型媒体: </a:t>
            </a:r>
          </a:p>
          <a:p>
            <a:pPr marL="742950" lvl="1" indent="-285750" defTabSz="914400">
              <a:lnSpc>
                <a:spcPct val="150000"/>
              </a:lnSpc>
              <a:spcAft>
                <a:spcPct val="0"/>
              </a:spcAft>
              <a:buClr>
                <a:schemeClr val="tx2"/>
              </a:buClr>
              <a:buSzPct val="70000"/>
              <a:buFont typeface="Wingdings" panose="05000000000000000000" pitchFamily="2" charset="2"/>
              <a:buChar char="l"/>
              <a:tabLst>
                <a:tab pos="542925" algn="l"/>
              </a:tabLst>
            </a:pPr>
            <a:r>
              <a:rPr lang="zh-CN" altLang="zh-CN" b="1" dirty="0" smtClean="0">
                <a:latin typeface="宋体" panose="02010600030101010101" pitchFamily="2" charset="-122"/>
                <a:ea typeface="宋体" panose="02010600030101010101" pitchFamily="2" charset="-122"/>
              </a:rPr>
              <a:t>信号在大气空间或外太空空间自由传播, 如：无线电</a:t>
            </a:r>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标题 3"/>
          <p:cNvSpPr>
            <a:spLocks noGrp="1" noChangeArrowheads="1"/>
          </p:cNvSpPr>
          <p:nvPr>
            <p:ph type="title"/>
            <p:custDataLst>
              <p:tags r:id="rId2"/>
            </p:custDataLst>
          </p:nvPr>
        </p:nvSpPr>
        <p:spPr>
          <a:xfrm>
            <a:off x="808270" y="496908"/>
            <a:ext cx="6678612" cy="700087"/>
          </a:xfrm>
        </p:spPr>
        <p:txBody>
          <a:bodyPr/>
          <a:lstStyle/>
          <a:p>
            <a:r>
              <a:rPr lang="zh-CN" altLang="zh-CN" dirty="0" smtClean="0"/>
              <a:t>1.4.2 物理介质-双绞线</a:t>
            </a:r>
          </a:p>
        </p:txBody>
      </p:sp>
      <p:sp>
        <p:nvSpPr>
          <p:cNvPr id="65538" name="内容占位符 4"/>
          <p:cNvSpPr>
            <a:spLocks noGrp="1" noChangeArrowheads="1"/>
          </p:cNvSpPr>
          <p:nvPr>
            <p:ph idx="1"/>
            <p:custDataLst>
              <p:tags r:id="rId3"/>
            </p:custDataLst>
          </p:nvPr>
        </p:nvSpPr>
        <p:spPr>
          <a:xfrm>
            <a:off x="897722" y="1669336"/>
            <a:ext cx="7661275" cy="4046538"/>
          </a:xfrm>
        </p:spPr>
        <p:txBody>
          <a:bodyPr/>
          <a:lstStyle/>
          <a:p>
            <a:pPr>
              <a:lnSpc>
                <a:spcPct val="150000"/>
              </a:lnSpc>
              <a:buFontTx/>
              <a:buNone/>
            </a:pPr>
            <a:r>
              <a:rPr lang="zh-CN" altLang="zh-CN" dirty="0" smtClean="0"/>
              <a:t>两根彼此绝缘、相互缠绕成螺旋状的铜线。缠绕的目的是减少电磁干扰，提高传输质量。</a:t>
            </a:r>
          </a:p>
          <a:p>
            <a:pPr>
              <a:lnSpc>
                <a:spcPct val="150000"/>
              </a:lnSpc>
              <a:buFont typeface="Wingdings" panose="05000000000000000000" pitchFamily="2" charset="2"/>
              <a:buBlip>
                <a:blip r:embed="rId5"/>
              </a:buBlip>
            </a:pPr>
            <a:r>
              <a:rPr lang="zh-CN" altLang="zh-CN" dirty="0" smtClean="0"/>
              <a:t>屏蔽双绞线 (STP， Shielded Twisted Pair)         </a:t>
            </a:r>
          </a:p>
          <a:p>
            <a:pPr>
              <a:lnSpc>
                <a:spcPct val="150000"/>
              </a:lnSpc>
              <a:buFont typeface="Wingdings" panose="05000000000000000000" pitchFamily="2" charset="2"/>
              <a:buBlip>
                <a:blip r:embed="rId5"/>
              </a:buBlip>
            </a:pPr>
            <a:r>
              <a:rPr lang="zh-CN" altLang="zh-CN" dirty="0" smtClean="0"/>
              <a:t>非屏蔽双绞线 (UTP， Unshielded Twisted Pair )</a:t>
            </a:r>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a:xfrm>
            <a:off x="615951" y="614839"/>
            <a:ext cx="7772400" cy="536173"/>
          </a:xfrm>
        </p:spPr>
        <p:txBody>
          <a:bodyPr lIns="92075" tIns="46038" rIns="92075" bIns="46038" anchor="ctr">
            <a:spAutoFit/>
          </a:bodyPr>
          <a:lstStyle/>
          <a:p>
            <a:r>
              <a:rPr lang="zh-CN" altLang="zh-CN" dirty="0" smtClean="0"/>
              <a:t>物理介质-双绞线</a:t>
            </a:r>
          </a:p>
        </p:txBody>
      </p:sp>
      <p:grpSp>
        <p:nvGrpSpPr>
          <p:cNvPr id="66562" name="Group 3"/>
          <p:cNvGrpSpPr/>
          <p:nvPr/>
        </p:nvGrpSpPr>
        <p:grpSpPr bwMode="auto">
          <a:xfrm>
            <a:off x="735081" y="1680887"/>
            <a:ext cx="7756525" cy="3587750"/>
            <a:chOff x="0" y="0"/>
            <a:chExt cx="4886" cy="2260"/>
          </a:xfrm>
        </p:grpSpPr>
        <p:pic>
          <p:nvPicPr>
            <p:cNvPr id="66563"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945" cy="1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4"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9" y="0"/>
              <a:ext cx="1957" cy="1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Rectangle 6"/>
            <p:cNvSpPr>
              <a:spLocks noChangeArrowheads="1"/>
            </p:cNvSpPr>
            <p:nvPr/>
          </p:nvSpPr>
          <p:spPr bwMode="auto">
            <a:xfrm>
              <a:off x="177" y="1972"/>
              <a:ext cx="15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zh-CN" b="1"/>
                <a:t>屏蔽双绞线  STP</a:t>
              </a:r>
            </a:p>
          </p:txBody>
        </p:sp>
        <p:sp>
          <p:nvSpPr>
            <p:cNvPr id="66566" name="Rectangle 7"/>
            <p:cNvSpPr>
              <a:spLocks noChangeArrowheads="1"/>
            </p:cNvSpPr>
            <p:nvPr/>
          </p:nvSpPr>
          <p:spPr bwMode="auto">
            <a:xfrm>
              <a:off x="2961" y="1953"/>
              <a:ext cx="188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zh-CN" b="1"/>
                <a:t>非屏蔽双绞线 UTP</a:t>
              </a:r>
            </a:p>
          </p:txBody>
        </p:sp>
      </p:gr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sz="half" idx="1"/>
          </p:nvPr>
        </p:nvSpPr>
        <p:spPr>
          <a:xfrm>
            <a:off x="767575" y="1728439"/>
            <a:ext cx="3962400" cy="4327525"/>
          </a:xfrm>
        </p:spPr>
        <p:txBody>
          <a:bodyPr lIns="92075" tIns="46038" rIns="92075" bIns="46038"/>
          <a:lstStyle/>
          <a:p>
            <a:pPr>
              <a:buFontTx/>
              <a:buNone/>
            </a:pPr>
            <a:r>
              <a:rPr lang="zh-CN" altLang="zh-CN" b="1" dirty="0" smtClean="0">
                <a:solidFill>
                  <a:schemeClr val="tx2"/>
                </a:solidFill>
                <a:latin typeface="宋体" panose="02010600030101010101" pitchFamily="2" charset="-122"/>
                <a:ea typeface="宋体" panose="02010600030101010101" pitchFamily="2" charset="-122"/>
              </a:rPr>
              <a:t>同轴电缆:</a:t>
            </a:r>
          </a:p>
          <a:p>
            <a:r>
              <a:rPr lang="zh-CN" altLang="zh-CN" b="1" dirty="0" smtClean="0">
                <a:latin typeface="宋体" panose="02010600030101010101" pitchFamily="2" charset="-122"/>
                <a:ea typeface="宋体" panose="02010600030101010101" pitchFamily="2" charset="-122"/>
              </a:rPr>
              <a:t>两根彼此绝缘的同心导体</a:t>
            </a:r>
          </a:p>
          <a:p>
            <a:r>
              <a:rPr lang="zh-CN" altLang="zh-CN" b="1" dirty="0" smtClean="0">
                <a:latin typeface="宋体" panose="02010600030101010101" pitchFamily="2" charset="-122"/>
                <a:ea typeface="宋体" panose="02010600030101010101" pitchFamily="2" charset="-122"/>
              </a:rPr>
              <a:t>双向传输</a:t>
            </a:r>
          </a:p>
        </p:txBody>
      </p:sp>
      <p:sp>
        <p:nvSpPr>
          <p:cNvPr id="67586" name="Rectangle 3"/>
          <p:cNvSpPr>
            <a:spLocks noGrp="1" noChangeArrowheads="1"/>
          </p:cNvSpPr>
          <p:nvPr>
            <p:ph type="title"/>
          </p:nvPr>
        </p:nvSpPr>
        <p:spPr>
          <a:xfrm>
            <a:off x="685800" y="519314"/>
            <a:ext cx="7772400" cy="536173"/>
          </a:xfrm>
        </p:spPr>
        <p:txBody>
          <a:bodyPr lIns="92075" tIns="46038" rIns="92075" bIns="46038" anchor="ctr">
            <a:spAutoFit/>
          </a:bodyPr>
          <a:lstStyle/>
          <a:p>
            <a:r>
              <a:rPr lang="zh-CN" altLang="zh-CN" dirty="0" smtClean="0"/>
              <a:t>物理介质：同轴电缆和光纤线缆</a:t>
            </a:r>
          </a:p>
        </p:txBody>
      </p:sp>
      <p:pic>
        <p:nvPicPr>
          <p:cNvPr id="13" name="Picture 4" descr="coax"/>
          <p:cNvPicPr>
            <a:picLocks noChangeAspect="1"/>
          </p:cNvPicPr>
          <p:nvPr/>
        </p:nvPicPr>
        <p:blipFill>
          <a:blip r:embed="rId3"/>
          <a:stretch>
            <a:fillRect/>
          </a:stretch>
        </p:blipFill>
        <p:spPr>
          <a:xfrm>
            <a:off x="5651655" y="2449512"/>
            <a:ext cx="2501900" cy="1085850"/>
          </a:xfrm>
          <a:prstGeom prst="rect">
            <a:avLst/>
          </a:prstGeom>
          <a:noFill/>
          <a:ln w="9525">
            <a:noFill/>
          </a:ln>
        </p:spPr>
      </p:pic>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ChangeArrowheads="1"/>
          </p:cNvSpPr>
          <p:nvPr/>
        </p:nvSpPr>
        <p:spPr bwMode="auto">
          <a:xfrm>
            <a:off x="904914" y="1451866"/>
            <a:ext cx="3756537" cy="464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zh-CN" sz="2800" b="1" dirty="0" smtClean="0">
                <a:solidFill>
                  <a:schemeClr val="tx2"/>
                </a:solidFill>
              </a:rPr>
              <a:t>光纤</a:t>
            </a:r>
            <a:r>
              <a:rPr lang="zh-CN" altLang="zh-CN" sz="2800" b="1" dirty="0">
                <a:solidFill>
                  <a:schemeClr val="tx2"/>
                </a:solidFill>
              </a:rPr>
              <a:t>线缆</a:t>
            </a:r>
            <a:r>
              <a:rPr lang="zh-CN" altLang="zh-CN" sz="2800" b="1" dirty="0" smtClean="0">
                <a:solidFill>
                  <a:schemeClr val="tx2"/>
                </a:solidFill>
              </a:rPr>
              <a:t>:</a:t>
            </a:r>
            <a:endParaRPr lang="en-US" altLang="zh-CN" sz="2800" b="1" dirty="0" smtClean="0">
              <a:solidFill>
                <a:schemeClr val="tx2"/>
              </a:solidFill>
            </a:endParaRPr>
          </a:p>
          <a:p>
            <a:r>
              <a:rPr lang="zh-CN" altLang="zh-CN" b="1" dirty="0" smtClean="0"/>
              <a:t>光纤</a:t>
            </a:r>
            <a:r>
              <a:rPr lang="zh-CN" altLang="zh-CN" b="1" dirty="0"/>
              <a:t>传导光脉冲, 每个光脉冲代表1</a:t>
            </a:r>
            <a:r>
              <a:rPr lang="zh-CN" altLang="zh-CN" b="1" dirty="0" smtClean="0"/>
              <a:t>位</a:t>
            </a:r>
            <a:endParaRPr lang="en-US" altLang="zh-CN" b="1" dirty="0" smtClean="0"/>
          </a:p>
          <a:p>
            <a:endParaRPr lang="zh-CN" altLang="zh-CN" b="1" dirty="0"/>
          </a:p>
          <a:p>
            <a:r>
              <a:rPr lang="zh-CN" altLang="zh-CN" b="1" dirty="0"/>
              <a:t>高速传输:</a:t>
            </a:r>
          </a:p>
          <a:p>
            <a:pPr lvl="1"/>
            <a:r>
              <a:rPr lang="zh-CN" altLang="zh-CN" b="1" dirty="0"/>
              <a:t>高速点对点传输 (可达数十或数百 Gbps)</a:t>
            </a:r>
          </a:p>
          <a:p>
            <a:r>
              <a:rPr lang="zh-CN" altLang="zh-CN" b="1" dirty="0"/>
              <a:t>低误码率: 中继到更远传输距离 ; 防止电磁干扰</a:t>
            </a:r>
          </a:p>
          <a:p>
            <a:r>
              <a:rPr lang="zh-CN" altLang="zh-CN" b="1" dirty="0"/>
              <a:t>难以被分光窃听</a:t>
            </a:r>
          </a:p>
        </p:txBody>
      </p:sp>
      <p:sp>
        <p:nvSpPr>
          <p:cNvPr id="68610" name="Rectangle 3"/>
          <p:cNvSpPr>
            <a:spLocks noGrp="1" noChangeArrowheads="1"/>
          </p:cNvSpPr>
          <p:nvPr>
            <p:ph type="title"/>
          </p:nvPr>
        </p:nvSpPr>
        <p:spPr>
          <a:xfrm>
            <a:off x="685800" y="430414"/>
            <a:ext cx="7772400" cy="536173"/>
          </a:xfrm>
        </p:spPr>
        <p:txBody>
          <a:bodyPr lIns="92075" tIns="46038" rIns="92075" bIns="46038" anchor="ctr">
            <a:spAutoFit/>
          </a:bodyPr>
          <a:lstStyle/>
          <a:p>
            <a:r>
              <a:rPr lang="zh-CN" altLang="zh-CN" dirty="0" smtClean="0"/>
              <a:t>光纤线缆</a:t>
            </a:r>
          </a:p>
        </p:txBody>
      </p:sp>
      <p:pic>
        <p:nvPicPr>
          <p:cNvPr id="2" name="图片 1"/>
          <p:cNvPicPr>
            <a:picLocks noChangeAspect="1"/>
          </p:cNvPicPr>
          <p:nvPr/>
        </p:nvPicPr>
        <p:blipFill>
          <a:blip r:embed="rId4"/>
          <a:stretch>
            <a:fillRect/>
          </a:stretch>
        </p:blipFill>
        <p:spPr>
          <a:xfrm>
            <a:off x="5068957" y="2306124"/>
            <a:ext cx="2371429" cy="1466667"/>
          </a:xfrm>
          <a:prstGeom prst="rect">
            <a:avLst/>
          </a:prstGeom>
        </p:spPr>
      </p:pic>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sz="half" idx="1"/>
          </p:nvPr>
        </p:nvSpPr>
        <p:spPr>
          <a:xfrm>
            <a:off x="304800" y="1371600"/>
            <a:ext cx="4292600" cy="4876800"/>
          </a:xfrm>
        </p:spPr>
        <p:txBody>
          <a:bodyPr lIns="92075" tIns="46038" rIns="92075" bIns="46038"/>
          <a:lstStyle/>
          <a:p>
            <a:r>
              <a:rPr lang="zh-CN" altLang="zh-CN" sz="2800" b="1" smtClean="0"/>
              <a:t>以电磁频谱承载信号</a:t>
            </a:r>
          </a:p>
          <a:p>
            <a:r>
              <a:rPr lang="zh-CN" altLang="zh-CN" sz="2800" b="1" smtClean="0"/>
              <a:t>没有物理连线</a:t>
            </a:r>
          </a:p>
          <a:p>
            <a:r>
              <a:rPr lang="zh-CN" altLang="zh-CN" sz="2800" b="1" smtClean="0"/>
              <a:t>双向</a:t>
            </a:r>
          </a:p>
          <a:p>
            <a:r>
              <a:rPr lang="zh-CN" altLang="zh-CN" sz="2800" b="1" smtClean="0"/>
              <a:t>传播环境的影响:</a:t>
            </a:r>
          </a:p>
          <a:p>
            <a:pPr marL="716280" lvl="1" indent="-271780" defTabSz="914400">
              <a:spcAft>
                <a:spcPct val="0"/>
              </a:spcAft>
            </a:pPr>
            <a:r>
              <a:rPr lang="zh-CN" altLang="zh-CN" sz="2400" b="1" smtClean="0"/>
              <a:t>多路径衰落－干扰物表面反射 </a:t>
            </a:r>
          </a:p>
          <a:p>
            <a:pPr marL="716280" lvl="1" indent="-271780" defTabSz="914400">
              <a:spcAft>
                <a:spcPct val="0"/>
              </a:spcAft>
            </a:pPr>
            <a:r>
              <a:rPr lang="zh-CN" altLang="zh-CN" sz="2400" b="1" smtClean="0"/>
              <a:t>盲区衰落－障碍物绕/透</a:t>
            </a:r>
          </a:p>
          <a:p>
            <a:pPr marL="716280" lvl="1" indent="-271780" defTabSz="914400">
              <a:spcAft>
                <a:spcPct val="0"/>
              </a:spcAft>
            </a:pPr>
            <a:r>
              <a:rPr lang="zh-CN" altLang="zh-CN" sz="2400" b="1" smtClean="0"/>
              <a:t>干扰－其他电磁信号</a:t>
            </a:r>
          </a:p>
        </p:txBody>
      </p:sp>
      <p:sp>
        <p:nvSpPr>
          <p:cNvPr id="70658" name="Rectangle 3"/>
          <p:cNvSpPr>
            <a:spLocks noChangeArrowheads="1"/>
          </p:cNvSpPr>
          <p:nvPr/>
        </p:nvSpPr>
        <p:spPr bwMode="auto">
          <a:xfrm>
            <a:off x="4406900" y="1079500"/>
            <a:ext cx="456565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zh-CN" sz="2800" b="1" u="sng" dirty="0">
                <a:solidFill>
                  <a:schemeClr val="tx2"/>
                </a:solidFill>
              </a:rPr>
              <a:t>(4).无线链路类型:</a:t>
            </a:r>
            <a:endParaRPr lang="zh-CN" altLang="zh-CN" b="1" u="sng" dirty="0">
              <a:solidFill>
                <a:schemeClr val="tx2"/>
              </a:solidFill>
            </a:endParaRPr>
          </a:p>
          <a:p>
            <a:r>
              <a:rPr lang="zh-CN" altLang="zh-CN" b="1" dirty="0">
                <a:solidFill>
                  <a:schemeClr val="tx2"/>
                </a:solidFill>
              </a:rPr>
              <a:t>地面微波</a:t>
            </a:r>
          </a:p>
          <a:p>
            <a:pPr lvl="1"/>
            <a:r>
              <a:rPr lang="zh-CN" altLang="zh-CN" b="1" dirty="0"/>
              <a:t>e.g. 达 45 Mbps 信道</a:t>
            </a:r>
          </a:p>
          <a:p>
            <a:r>
              <a:rPr lang="zh-CN" altLang="zh-CN" b="1" dirty="0">
                <a:solidFill>
                  <a:schemeClr val="tx2"/>
                </a:solidFill>
              </a:rPr>
              <a:t>局域无线通道</a:t>
            </a:r>
            <a:r>
              <a:rPr lang="zh-CN" altLang="zh-CN" b="1" dirty="0"/>
              <a:t> (e.g., WiFi)</a:t>
            </a:r>
          </a:p>
          <a:p>
            <a:pPr lvl="1"/>
            <a:r>
              <a:rPr lang="zh-CN" altLang="zh-CN" b="1" dirty="0"/>
              <a:t>11Mbps, 54Mbps</a:t>
            </a:r>
          </a:p>
          <a:p>
            <a:r>
              <a:rPr lang="zh-CN" altLang="zh-CN" b="1" dirty="0">
                <a:solidFill>
                  <a:schemeClr val="tx2"/>
                </a:solidFill>
              </a:rPr>
              <a:t>广域无线通道</a:t>
            </a:r>
            <a:r>
              <a:rPr lang="zh-CN" altLang="zh-CN" b="1" dirty="0"/>
              <a:t> (e.g., cellular)</a:t>
            </a:r>
          </a:p>
          <a:p>
            <a:pPr lvl="1"/>
            <a:r>
              <a:rPr lang="zh-CN" altLang="zh-CN" b="1" dirty="0"/>
              <a:t>e.g.GPRS,CDMA</a:t>
            </a:r>
          </a:p>
          <a:p>
            <a:pPr lvl="1"/>
            <a:r>
              <a:rPr lang="zh-CN" altLang="zh-CN" b="1" dirty="0"/>
              <a:t>e.g. 3G: hundreds of kbps</a:t>
            </a:r>
          </a:p>
          <a:p>
            <a:r>
              <a:rPr lang="zh-CN" altLang="zh-CN" b="1" dirty="0">
                <a:solidFill>
                  <a:schemeClr val="tx2"/>
                </a:solidFill>
              </a:rPr>
              <a:t>卫星通信</a:t>
            </a:r>
          </a:p>
          <a:p>
            <a:pPr lvl="1"/>
            <a:r>
              <a:rPr lang="zh-CN" altLang="zh-CN" b="1" dirty="0"/>
              <a:t>高达数百Mbps 信道 (或多个更小的信道)</a:t>
            </a:r>
          </a:p>
          <a:p>
            <a:pPr lvl="1"/>
            <a:r>
              <a:rPr lang="zh-CN" altLang="zh-CN" b="1" dirty="0" smtClean="0"/>
              <a:t>2</a:t>
            </a:r>
            <a:r>
              <a:rPr lang="en-US" altLang="zh-CN" b="1" dirty="0" smtClean="0"/>
              <a:t>7</a:t>
            </a:r>
            <a:r>
              <a:rPr lang="zh-CN" altLang="zh-CN" b="1" dirty="0" smtClean="0"/>
              <a:t>0 </a:t>
            </a:r>
            <a:r>
              <a:rPr lang="zh-CN" altLang="zh-CN" b="1" dirty="0"/>
              <a:t>msec毫秒端到端延迟</a:t>
            </a:r>
          </a:p>
          <a:p>
            <a:pPr lvl="1"/>
            <a:r>
              <a:rPr lang="zh-CN" altLang="zh-CN" b="1" dirty="0"/>
              <a:t>地球同步卫星与低轨道卫星</a:t>
            </a:r>
          </a:p>
          <a:p>
            <a:pPr lvl="1"/>
            <a:r>
              <a:rPr lang="zh-CN" altLang="zh-CN" sz="1800" b="1" dirty="0"/>
              <a:t>   （铱星系统－66颗低空卫星）</a:t>
            </a:r>
          </a:p>
        </p:txBody>
      </p:sp>
      <p:sp>
        <p:nvSpPr>
          <p:cNvPr id="70659" name="Rectangle 4"/>
          <p:cNvSpPr>
            <a:spLocks noGrp="1" noChangeArrowheads="1"/>
          </p:cNvSpPr>
          <p:nvPr>
            <p:ph type="title"/>
          </p:nvPr>
        </p:nvSpPr>
        <p:spPr>
          <a:xfrm>
            <a:off x="533400" y="88900"/>
            <a:ext cx="7772400" cy="1143000"/>
          </a:xfrm>
        </p:spPr>
        <p:txBody>
          <a:bodyPr lIns="92075" tIns="46038" rIns="92075" bIns="46038" anchor="ctr">
            <a:spAutoFit/>
          </a:bodyPr>
          <a:lstStyle/>
          <a:p>
            <a:r>
              <a:rPr lang="zh-CN" altLang="zh-CN" smtClean="0"/>
              <a:t>2. 物理介质：无线电磁波</a:t>
            </a:r>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 3"/>
          <p:cNvSpPr>
            <a:spLocks noGrp="1" noChangeArrowheads="1"/>
          </p:cNvSpPr>
          <p:nvPr>
            <p:ph type="title"/>
            <p:custDataLst>
              <p:tags r:id="rId2"/>
            </p:custDataLst>
          </p:nvPr>
        </p:nvSpPr>
        <p:spPr>
          <a:xfrm>
            <a:off x="900113" y="401638"/>
            <a:ext cx="6678612" cy="700087"/>
          </a:xfrm>
        </p:spPr>
        <p:txBody>
          <a:bodyPr/>
          <a:lstStyle/>
          <a:p>
            <a:r>
              <a:rPr lang="zh-CN" altLang="zh-CN" smtClean="0"/>
              <a:t>第一章: 内容大纲</a:t>
            </a:r>
          </a:p>
        </p:txBody>
      </p:sp>
      <p:sp>
        <p:nvSpPr>
          <p:cNvPr id="9218" name="内容占位符 4"/>
          <p:cNvSpPr>
            <a:spLocks noGrp="1" noChangeArrowheads="1"/>
          </p:cNvSpPr>
          <p:nvPr>
            <p:ph idx="1"/>
            <p:custDataLst>
              <p:tags r:id="rId3"/>
            </p:custDataLst>
          </p:nvPr>
        </p:nvSpPr>
        <p:spPr>
          <a:xfrm>
            <a:off x="741363" y="1377950"/>
            <a:ext cx="7661275" cy="4331474"/>
          </a:xfrm>
        </p:spPr>
        <p:txBody>
          <a:bodyPr/>
          <a:lstStyle/>
          <a:p>
            <a:pPr marL="685800" lvl="1" indent="-228600" defTabSz="914400">
              <a:lnSpc>
                <a:spcPct val="150000"/>
              </a:lnSpc>
              <a:spcAft>
                <a:spcPct val="0"/>
              </a:spcAft>
              <a:buClr>
                <a:schemeClr val="accent1"/>
              </a:buClr>
              <a:buFont typeface="Wingdings" panose="05000000000000000000" pitchFamily="2" charset="2"/>
              <a:buChar char="m"/>
              <a:tabLst>
                <a:tab pos="542925" algn="l"/>
              </a:tabLst>
            </a:pPr>
            <a:r>
              <a:rPr lang="zh-CN" altLang="zh-CN" dirty="0" smtClean="0">
                <a:latin typeface="Arial" panose="020B0604020202020204" pitchFamily="34" charset="0"/>
              </a:rPr>
              <a:t>1.1 什么是Internet? </a:t>
            </a:r>
          </a:p>
          <a:p>
            <a:pPr marL="685800" lvl="1" indent="-228600" defTabSz="914400">
              <a:lnSpc>
                <a:spcPct val="150000"/>
              </a:lnSpc>
              <a:spcAft>
                <a:spcPct val="0"/>
              </a:spcAft>
              <a:buClr>
                <a:schemeClr val="accent1"/>
              </a:buClr>
              <a:buFont typeface="Wingdings" panose="05000000000000000000" pitchFamily="2" charset="2"/>
              <a:buChar char="m"/>
              <a:tabLst>
                <a:tab pos="542925" algn="l"/>
              </a:tabLst>
            </a:pPr>
            <a:r>
              <a:rPr lang="zh-CN" altLang="zh-CN" dirty="0" smtClean="0">
                <a:latin typeface="Arial" panose="020B0604020202020204" pitchFamily="34" charset="0"/>
              </a:rPr>
              <a:t>1.2 网络边缘部分</a:t>
            </a:r>
          </a:p>
          <a:p>
            <a:pPr marL="685800" lvl="1" indent="-228600" defTabSz="914400">
              <a:lnSpc>
                <a:spcPct val="150000"/>
              </a:lnSpc>
              <a:spcAft>
                <a:spcPct val="0"/>
              </a:spcAft>
              <a:buClr>
                <a:schemeClr val="accent1"/>
              </a:buClr>
              <a:buFont typeface="Wingdings" panose="05000000000000000000" pitchFamily="2" charset="2"/>
              <a:buChar char="m"/>
              <a:tabLst>
                <a:tab pos="542925" algn="l"/>
              </a:tabLst>
            </a:pPr>
            <a:r>
              <a:rPr lang="zh-CN" altLang="zh-CN" dirty="0" smtClean="0">
                <a:latin typeface="Arial" panose="020B0604020202020204" pitchFamily="34" charset="0"/>
              </a:rPr>
              <a:t>1.3 网络核心部分</a:t>
            </a:r>
          </a:p>
          <a:p>
            <a:pPr marL="685800" lvl="1" indent="-228600" defTabSz="914400">
              <a:lnSpc>
                <a:spcPct val="150000"/>
              </a:lnSpc>
              <a:spcAft>
                <a:spcPct val="0"/>
              </a:spcAft>
              <a:buClr>
                <a:schemeClr val="accent1"/>
              </a:buClr>
              <a:buFont typeface="Wingdings" panose="05000000000000000000" pitchFamily="2" charset="2"/>
              <a:buChar char="m"/>
              <a:tabLst>
                <a:tab pos="542925" algn="l"/>
              </a:tabLst>
            </a:pPr>
            <a:r>
              <a:rPr lang="zh-CN" altLang="zh-CN" dirty="0" smtClean="0">
                <a:latin typeface="Arial" panose="020B0604020202020204" pitchFamily="34" charset="0"/>
              </a:rPr>
              <a:t>1.</a:t>
            </a:r>
            <a:r>
              <a:rPr lang="en-US" altLang="zh-CN" dirty="0" smtClean="0">
                <a:latin typeface="Arial" panose="020B0604020202020204" pitchFamily="34" charset="0"/>
              </a:rPr>
              <a:t>4</a:t>
            </a:r>
            <a:r>
              <a:rPr lang="zh-CN" altLang="zh-CN" dirty="0" smtClean="0">
                <a:latin typeface="Arial" panose="020B0604020202020204" pitchFamily="34" charset="0"/>
              </a:rPr>
              <a:t> 分组交换网络中的延迟和丢失</a:t>
            </a:r>
          </a:p>
          <a:p>
            <a:pPr marL="685800" lvl="1" indent="-228600" defTabSz="914400">
              <a:lnSpc>
                <a:spcPct val="150000"/>
              </a:lnSpc>
              <a:spcAft>
                <a:spcPct val="0"/>
              </a:spcAft>
              <a:buClr>
                <a:schemeClr val="accent1"/>
              </a:buClr>
              <a:buFont typeface="Wingdings" panose="05000000000000000000" pitchFamily="2" charset="2"/>
              <a:buChar char="m"/>
              <a:tabLst>
                <a:tab pos="542925" algn="l"/>
              </a:tabLst>
            </a:pPr>
            <a:r>
              <a:rPr lang="zh-CN" altLang="zh-CN" dirty="0" smtClean="0">
                <a:latin typeface="Arial" panose="020B0604020202020204" pitchFamily="34" charset="0"/>
              </a:rPr>
              <a:t>1.</a:t>
            </a:r>
            <a:r>
              <a:rPr lang="en-US" altLang="zh-CN" dirty="0" smtClean="0">
                <a:latin typeface="Arial" panose="020B0604020202020204" pitchFamily="34" charset="0"/>
              </a:rPr>
              <a:t>5</a:t>
            </a:r>
            <a:r>
              <a:rPr lang="zh-CN" altLang="zh-CN" dirty="0" smtClean="0">
                <a:latin typeface="Arial" panose="020B0604020202020204" pitchFamily="34" charset="0"/>
              </a:rPr>
              <a:t> 协议层及其服务模型</a:t>
            </a:r>
          </a:p>
          <a:p>
            <a:pPr marL="685800" lvl="1" indent="-228600" defTabSz="914400">
              <a:lnSpc>
                <a:spcPct val="150000"/>
              </a:lnSpc>
              <a:spcAft>
                <a:spcPct val="0"/>
              </a:spcAft>
              <a:buClr>
                <a:schemeClr val="accent1"/>
              </a:buClr>
              <a:buFont typeface="Wingdings" panose="05000000000000000000" pitchFamily="2" charset="2"/>
              <a:buChar char="m"/>
              <a:tabLst>
                <a:tab pos="542925" algn="l"/>
              </a:tabLst>
            </a:pPr>
            <a:r>
              <a:rPr lang="en-US" altLang="zh-CN" dirty="0" smtClean="0">
                <a:latin typeface="Arial" panose="020B0604020202020204" pitchFamily="34" charset="0"/>
              </a:rPr>
              <a:t>1.6 </a:t>
            </a:r>
            <a:r>
              <a:rPr lang="zh-CN" altLang="en-US" dirty="0" smtClean="0">
                <a:latin typeface="Arial" panose="020B0604020202020204" pitchFamily="34" charset="0"/>
              </a:rPr>
              <a:t>网络底层攻击：安全</a:t>
            </a:r>
          </a:p>
          <a:p>
            <a:pPr marL="685800" lvl="1" indent="-228600" defTabSz="914400">
              <a:lnSpc>
                <a:spcPct val="150000"/>
              </a:lnSpc>
              <a:spcAft>
                <a:spcPct val="0"/>
              </a:spcAft>
              <a:buClr>
                <a:schemeClr val="accent1"/>
              </a:buClr>
              <a:buFont typeface="Wingdings" panose="05000000000000000000" pitchFamily="2" charset="2"/>
              <a:buChar char="m"/>
              <a:tabLst>
                <a:tab pos="542925" algn="l"/>
              </a:tabLst>
            </a:pPr>
            <a:r>
              <a:rPr lang="zh-CN" altLang="zh-CN" dirty="0" smtClean="0">
                <a:latin typeface="Arial" panose="020B0604020202020204" pitchFamily="34" charset="0"/>
              </a:rPr>
              <a:t>1.</a:t>
            </a:r>
            <a:r>
              <a:rPr lang="en-US" altLang="zh-CN" dirty="0" smtClean="0">
                <a:latin typeface="Arial" panose="020B0604020202020204" pitchFamily="34" charset="0"/>
              </a:rPr>
              <a:t>7</a:t>
            </a:r>
            <a:r>
              <a:rPr lang="zh-CN" altLang="zh-CN" dirty="0" smtClean="0">
                <a:latin typeface="Arial" panose="020B0604020202020204" pitchFamily="34" charset="0"/>
              </a:rPr>
              <a:t> 计算机网络和Internet发展史</a:t>
            </a:r>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a:xfrm>
            <a:off x="670718" y="525825"/>
            <a:ext cx="8672513" cy="646973"/>
          </a:xfrm>
        </p:spPr>
        <p:txBody>
          <a:bodyPr lIns="92075" tIns="46038" rIns="92075" bIns="46038" anchor="ctr">
            <a:spAutoFit/>
          </a:bodyPr>
          <a:lstStyle/>
          <a:p>
            <a:r>
              <a:rPr lang="zh-CN" altLang="zh-CN" sz="4000" dirty="0" smtClean="0"/>
              <a:t>网络核心部分</a:t>
            </a:r>
          </a:p>
        </p:txBody>
      </p:sp>
      <p:sp>
        <p:nvSpPr>
          <p:cNvPr id="29698" name="Rectangle 3"/>
          <p:cNvSpPr>
            <a:spLocks noGrp="1" noChangeArrowheads="1"/>
          </p:cNvSpPr>
          <p:nvPr>
            <p:ph sz="half" idx="1"/>
          </p:nvPr>
        </p:nvSpPr>
        <p:spPr>
          <a:xfrm>
            <a:off x="381000" y="1600200"/>
            <a:ext cx="4625975" cy="4648200"/>
          </a:xfrm>
        </p:spPr>
        <p:txBody>
          <a:bodyPr lIns="92075" tIns="46038" rIns="92075" bIns="46038"/>
          <a:lstStyle/>
          <a:p>
            <a:r>
              <a:rPr lang="zh-CN" altLang="zh-CN" b="1" dirty="0" smtClean="0">
                <a:latin typeface="宋体" panose="02010600030101010101" pitchFamily="2" charset="-122"/>
                <a:ea typeface="宋体" panose="02010600030101010101" pitchFamily="2" charset="-122"/>
              </a:rPr>
              <a:t>相互连接的路由器构成的网络</a:t>
            </a:r>
          </a:p>
          <a:p>
            <a:r>
              <a:rPr lang="zh-CN" altLang="zh-CN" b="1" i="1" u="sng" dirty="0" smtClean="0">
                <a:solidFill>
                  <a:schemeClr val="tx2"/>
                </a:solidFill>
                <a:latin typeface="宋体" panose="02010600030101010101" pitchFamily="2" charset="-122"/>
                <a:ea typeface="宋体" panose="02010600030101010101" pitchFamily="2" charset="-122"/>
              </a:rPr>
              <a:t>基本原理</a:t>
            </a:r>
            <a:r>
              <a:rPr lang="zh-CN" altLang="zh-CN" b="1" dirty="0" smtClean="0">
                <a:solidFill>
                  <a:schemeClr val="tx2"/>
                </a:solidFill>
                <a:latin typeface="宋体" panose="02010600030101010101" pitchFamily="2" charset="-122"/>
                <a:ea typeface="宋体" panose="02010600030101010101" pitchFamily="2" charset="-122"/>
              </a:rPr>
              <a:t>:</a:t>
            </a:r>
            <a:r>
              <a:rPr lang="zh-CN" altLang="zh-CN" b="1" dirty="0" smtClean="0">
                <a:latin typeface="宋体" panose="02010600030101010101" pitchFamily="2" charset="-122"/>
                <a:ea typeface="宋体" panose="02010600030101010101" pitchFamily="2" charset="-122"/>
              </a:rPr>
              <a:t> 如何在这个网络中</a:t>
            </a:r>
          </a:p>
          <a:p>
            <a:pPr>
              <a:buFontTx/>
              <a:buNone/>
            </a:pPr>
            <a:r>
              <a:rPr lang="zh-CN" altLang="zh-CN" b="1" dirty="0" smtClean="0">
                <a:latin typeface="宋体" panose="02010600030101010101" pitchFamily="2" charset="-122"/>
                <a:ea typeface="宋体" panose="02010600030101010101" pitchFamily="2" charset="-122"/>
              </a:rPr>
              <a:t>             传送数据？</a:t>
            </a:r>
          </a:p>
          <a:p>
            <a:pPr marL="716280" lvl="1" indent="-271780" defTabSz="914400">
              <a:spcAft>
                <a:spcPct val="0"/>
              </a:spcAft>
            </a:pPr>
            <a:r>
              <a:rPr lang="zh-CN" altLang="zh-CN" sz="2400" b="1" dirty="0" smtClean="0">
                <a:solidFill>
                  <a:schemeClr val="tx2"/>
                </a:solidFill>
                <a:latin typeface="宋体" panose="02010600030101010101" pitchFamily="2" charset="-122"/>
                <a:ea typeface="宋体" panose="02010600030101010101" pitchFamily="2" charset="-122"/>
              </a:rPr>
              <a:t>电路交换:</a:t>
            </a:r>
            <a:r>
              <a:rPr lang="zh-CN" altLang="zh-CN" sz="2400" b="1" dirty="0" smtClean="0">
                <a:latin typeface="宋体" panose="02010600030101010101" pitchFamily="2" charset="-122"/>
                <a:ea typeface="宋体" panose="02010600030101010101" pitchFamily="2" charset="-122"/>
              </a:rPr>
              <a:t> 每次会话预留沿其路径（线路）所需的独占资源－－电话网</a:t>
            </a:r>
          </a:p>
          <a:p>
            <a:pPr marL="716280" lvl="1" indent="-271780" defTabSz="914400">
              <a:spcAft>
                <a:spcPct val="0"/>
              </a:spcAft>
            </a:pPr>
            <a:r>
              <a:rPr lang="zh-CN" altLang="zh-CN" sz="2400" b="1" dirty="0" smtClean="0">
                <a:solidFill>
                  <a:schemeClr val="tx2"/>
                </a:solidFill>
                <a:latin typeface="宋体" panose="02010600030101010101" pitchFamily="2" charset="-122"/>
                <a:ea typeface="宋体" panose="02010600030101010101" pitchFamily="2" charset="-122"/>
              </a:rPr>
              <a:t>分组交换:</a:t>
            </a:r>
            <a:r>
              <a:rPr lang="zh-CN" altLang="zh-CN" sz="2400" b="1" dirty="0" smtClean="0">
                <a:latin typeface="宋体" panose="02010600030101010101" pitchFamily="2" charset="-122"/>
                <a:ea typeface="宋体" panose="02010600030101010101" pitchFamily="2" charset="-122"/>
              </a:rPr>
              <a:t> 数据以离散的数据块通过网络来发送</a:t>
            </a:r>
          </a:p>
        </p:txBody>
      </p:sp>
      <p:pic>
        <p:nvPicPr>
          <p:cNvPr id="29701" name="Picture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5213" y="1600200"/>
            <a:ext cx="4143375" cy="442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 3"/>
          <p:cNvSpPr>
            <a:spLocks noGrp="1" noChangeArrowheads="1"/>
          </p:cNvSpPr>
          <p:nvPr>
            <p:ph type="title"/>
            <p:custDataLst>
              <p:tags r:id="rId2"/>
            </p:custDataLst>
          </p:nvPr>
        </p:nvSpPr>
        <p:spPr>
          <a:xfrm>
            <a:off x="900113" y="401638"/>
            <a:ext cx="6678612" cy="700087"/>
          </a:xfrm>
        </p:spPr>
        <p:txBody>
          <a:bodyPr/>
          <a:lstStyle/>
          <a:p>
            <a:r>
              <a:rPr lang="zh-CN" altLang="zh-CN" smtClean="0"/>
              <a:t>第一章: 内容大纲</a:t>
            </a:r>
          </a:p>
        </p:txBody>
      </p:sp>
      <p:sp>
        <p:nvSpPr>
          <p:cNvPr id="9218" name="内容占位符 4"/>
          <p:cNvSpPr>
            <a:spLocks noGrp="1" noChangeArrowheads="1"/>
          </p:cNvSpPr>
          <p:nvPr>
            <p:ph idx="1"/>
            <p:custDataLst>
              <p:tags r:id="rId3"/>
            </p:custDataLst>
          </p:nvPr>
        </p:nvSpPr>
        <p:spPr>
          <a:xfrm>
            <a:off x="741363" y="1377950"/>
            <a:ext cx="7661275" cy="4331474"/>
          </a:xfrm>
        </p:spPr>
        <p:txBody>
          <a:bodyPr/>
          <a:lstStyle/>
          <a:p>
            <a:pPr marL="685800" lvl="1" indent="-228600" defTabSz="914400">
              <a:lnSpc>
                <a:spcPct val="150000"/>
              </a:lnSpc>
              <a:spcAft>
                <a:spcPct val="0"/>
              </a:spcAft>
              <a:buClr>
                <a:schemeClr val="accent1"/>
              </a:buClr>
              <a:buFont typeface="Wingdings" panose="05000000000000000000" pitchFamily="2" charset="2"/>
              <a:buChar char="m"/>
              <a:tabLst>
                <a:tab pos="542925" algn="l"/>
              </a:tabLst>
            </a:pPr>
            <a:r>
              <a:rPr lang="zh-CN" altLang="zh-CN" dirty="0" smtClean="0">
                <a:latin typeface="Arial" panose="020B0604020202020204" pitchFamily="34" charset="0"/>
              </a:rPr>
              <a:t>1.1 什么是Internet? </a:t>
            </a:r>
          </a:p>
          <a:p>
            <a:pPr marL="685800" lvl="1" indent="-228600" defTabSz="914400">
              <a:lnSpc>
                <a:spcPct val="150000"/>
              </a:lnSpc>
              <a:spcAft>
                <a:spcPct val="0"/>
              </a:spcAft>
              <a:buClr>
                <a:schemeClr val="accent1"/>
              </a:buClr>
              <a:buFont typeface="Wingdings" panose="05000000000000000000" pitchFamily="2" charset="2"/>
              <a:buChar char="m"/>
              <a:tabLst>
                <a:tab pos="542925" algn="l"/>
              </a:tabLst>
            </a:pPr>
            <a:r>
              <a:rPr lang="zh-CN" altLang="zh-CN" dirty="0" smtClean="0">
                <a:latin typeface="Arial" panose="020B0604020202020204" pitchFamily="34" charset="0"/>
              </a:rPr>
              <a:t>1.2 网络边缘部分</a:t>
            </a:r>
          </a:p>
          <a:p>
            <a:pPr marL="685800" lvl="1" indent="-228600" defTabSz="914400">
              <a:lnSpc>
                <a:spcPct val="150000"/>
              </a:lnSpc>
              <a:spcAft>
                <a:spcPct val="0"/>
              </a:spcAft>
              <a:buClr>
                <a:schemeClr val="accent1"/>
              </a:buClr>
              <a:buFont typeface="Wingdings" panose="05000000000000000000" pitchFamily="2" charset="2"/>
              <a:buChar char="m"/>
              <a:tabLst>
                <a:tab pos="542925" algn="l"/>
              </a:tabLst>
            </a:pPr>
            <a:r>
              <a:rPr lang="zh-CN" altLang="zh-CN" dirty="0" smtClean="0">
                <a:latin typeface="Arial" panose="020B0604020202020204" pitchFamily="34" charset="0"/>
              </a:rPr>
              <a:t>1.3 网络核心部分</a:t>
            </a:r>
          </a:p>
          <a:p>
            <a:pPr marL="685800" lvl="1" indent="-228600" defTabSz="914400">
              <a:lnSpc>
                <a:spcPct val="150000"/>
              </a:lnSpc>
              <a:spcAft>
                <a:spcPct val="0"/>
              </a:spcAft>
              <a:buClr>
                <a:schemeClr val="accent1"/>
              </a:buClr>
              <a:buFont typeface="Wingdings" panose="05000000000000000000" pitchFamily="2" charset="2"/>
              <a:buChar char="m"/>
              <a:tabLst>
                <a:tab pos="542925" algn="l"/>
              </a:tabLst>
            </a:pPr>
            <a:r>
              <a:rPr lang="zh-CN" altLang="zh-CN" dirty="0" smtClean="0">
                <a:latin typeface="Arial" panose="020B0604020202020204" pitchFamily="34" charset="0"/>
              </a:rPr>
              <a:t>1.</a:t>
            </a:r>
            <a:r>
              <a:rPr lang="en-US" altLang="zh-CN" dirty="0" smtClean="0">
                <a:latin typeface="Arial" panose="020B0604020202020204" pitchFamily="34" charset="0"/>
              </a:rPr>
              <a:t>4</a:t>
            </a:r>
            <a:r>
              <a:rPr lang="zh-CN" altLang="zh-CN" dirty="0" smtClean="0">
                <a:latin typeface="Arial" panose="020B0604020202020204" pitchFamily="34" charset="0"/>
              </a:rPr>
              <a:t> 分组交换网络中的延迟和丢失</a:t>
            </a:r>
          </a:p>
          <a:p>
            <a:pPr marL="685800" lvl="1" indent="-228600" defTabSz="914400">
              <a:lnSpc>
                <a:spcPct val="150000"/>
              </a:lnSpc>
              <a:spcAft>
                <a:spcPct val="0"/>
              </a:spcAft>
              <a:buClr>
                <a:schemeClr val="accent1"/>
              </a:buClr>
              <a:buFont typeface="Wingdings" panose="05000000000000000000" pitchFamily="2" charset="2"/>
              <a:buChar char="m"/>
              <a:tabLst>
                <a:tab pos="542925" algn="l"/>
              </a:tabLst>
            </a:pPr>
            <a:r>
              <a:rPr lang="zh-CN" altLang="zh-CN" dirty="0" smtClean="0">
                <a:latin typeface="Arial" panose="020B0604020202020204" pitchFamily="34" charset="0"/>
              </a:rPr>
              <a:t>1.</a:t>
            </a:r>
            <a:r>
              <a:rPr lang="en-US" altLang="zh-CN" dirty="0" smtClean="0">
                <a:latin typeface="Arial" panose="020B0604020202020204" pitchFamily="34" charset="0"/>
              </a:rPr>
              <a:t>5</a:t>
            </a:r>
            <a:r>
              <a:rPr lang="zh-CN" altLang="zh-CN" dirty="0" smtClean="0">
                <a:latin typeface="Arial" panose="020B0604020202020204" pitchFamily="34" charset="0"/>
              </a:rPr>
              <a:t> 协议层及其服务模型</a:t>
            </a:r>
          </a:p>
          <a:p>
            <a:pPr marL="685800" lvl="1" indent="-228600" defTabSz="914400">
              <a:lnSpc>
                <a:spcPct val="150000"/>
              </a:lnSpc>
              <a:spcAft>
                <a:spcPct val="0"/>
              </a:spcAft>
              <a:buClr>
                <a:schemeClr val="accent1"/>
              </a:buClr>
              <a:buFont typeface="Wingdings" panose="05000000000000000000" pitchFamily="2" charset="2"/>
              <a:buChar char="m"/>
              <a:tabLst>
                <a:tab pos="542925" algn="l"/>
              </a:tabLst>
            </a:pPr>
            <a:r>
              <a:rPr lang="en-US" altLang="zh-CN" dirty="0" smtClean="0">
                <a:latin typeface="Arial" panose="020B0604020202020204" pitchFamily="34" charset="0"/>
              </a:rPr>
              <a:t>1.6 </a:t>
            </a:r>
            <a:r>
              <a:rPr lang="zh-CN" altLang="en-US" dirty="0" smtClean="0">
                <a:latin typeface="Arial" panose="020B0604020202020204" pitchFamily="34" charset="0"/>
              </a:rPr>
              <a:t>网络底层攻击：安全</a:t>
            </a:r>
          </a:p>
          <a:p>
            <a:pPr marL="685800" lvl="1" indent="-228600" defTabSz="914400">
              <a:lnSpc>
                <a:spcPct val="150000"/>
              </a:lnSpc>
              <a:spcAft>
                <a:spcPct val="0"/>
              </a:spcAft>
              <a:buClr>
                <a:schemeClr val="accent1"/>
              </a:buClr>
              <a:buFont typeface="Wingdings" panose="05000000000000000000" pitchFamily="2" charset="2"/>
              <a:buChar char="m"/>
              <a:tabLst>
                <a:tab pos="542925" algn="l"/>
              </a:tabLst>
            </a:pPr>
            <a:r>
              <a:rPr lang="zh-CN" altLang="zh-CN" dirty="0" smtClean="0">
                <a:latin typeface="Arial" panose="020B0604020202020204" pitchFamily="34" charset="0"/>
              </a:rPr>
              <a:t>1.</a:t>
            </a:r>
            <a:r>
              <a:rPr lang="en-US" altLang="zh-CN" dirty="0" smtClean="0">
                <a:latin typeface="Arial" panose="020B0604020202020204" pitchFamily="34" charset="0"/>
              </a:rPr>
              <a:t>7</a:t>
            </a:r>
            <a:r>
              <a:rPr lang="zh-CN" altLang="zh-CN" dirty="0" smtClean="0">
                <a:latin typeface="Arial" panose="020B0604020202020204" pitchFamily="34" charset="0"/>
              </a:rPr>
              <a:t> 计算机网络和Internet发展史</a:t>
            </a:r>
          </a:p>
        </p:txBody>
      </p:sp>
    </p:spTree>
    <p:custDataLst>
      <p:tags r:id="rId1"/>
    </p:custData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a:xfrm>
            <a:off x="685800" y="479425"/>
            <a:ext cx="7772400" cy="641350"/>
          </a:xfrm>
        </p:spPr>
        <p:txBody>
          <a:bodyPr lIns="92075" tIns="46038" rIns="92075" bIns="46038" anchor="ctr">
            <a:spAutoFit/>
          </a:bodyPr>
          <a:lstStyle/>
          <a:p>
            <a:r>
              <a:rPr lang="zh-CN" altLang="zh-CN" sz="3600" smtClean="0"/>
              <a:t>2. 网络核心部分: 分组交换</a:t>
            </a:r>
          </a:p>
        </p:txBody>
      </p:sp>
      <p:sp>
        <p:nvSpPr>
          <p:cNvPr id="35842" name="Rectangle 3"/>
          <p:cNvSpPr>
            <a:spLocks noGrp="1" noChangeArrowheads="1"/>
          </p:cNvSpPr>
          <p:nvPr>
            <p:ph sz="half" idx="1"/>
          </p:nvPr>
        </p:nvSpPr>
        <p:spPr>
          <a:xfrm>
            <a:off x="685800" y="1605776"/>
            <a:ext cx="3863898" cy="4393580"/>
          </a:xfrm>
        </p:spPr>
        <p:txBody>
          <a:bodyPr lIns="92075" tIns="46038" rIns="92075" bIns="46038">
            <a:normAutofit/>
          </a:bodyPr>
          <a:lstStyle/>
          <a:p>
            <a:pPr>
              <a:buFontTx/>
              <a:buNone/>
            </a:pPr>
            <a:r>
              <a:rPr lang="en-US" altLang="zh-CN" b="1" dirty="0" smtClean="0">
                <a:solidFill>
                  <a:schemeClr val="tx2"/>
                </a:solidFill>
                <a:latin typeface="宋体" panose="02010600030101010101" pitchFamily="2" charset="-122"/>
                <a:ea typeface="宋体" panose="02010600030101010101" pitchFamily="2" charset="-122"/>
              </a:rPr>
              <a:t>   </a:t>
            </a:r>
            <a:r>
              <a:rPr lang="zh-CN" altLang="zh-CN" b="1" dirty="0" smtClean="0">
                <a:solidFill>
                  <a:schemeClr val="tx2"/>
                </a:solidFill>
                <a:latin typeface="宋体" panose="02010600030101010101" pitchFamily="2" charset="-122"/>
                <a:ea typeface="宋体" panose="02010600030101010101" pitchFamily="2" charset="-122"/>
              </a:rPr>
              <a:t>每个端到端的数据流被划分成分组</a:t>
            </a:r>
            <a:endParaRPr lang="zh-CN" altLang="zh-CN" sz="2000" b="1" dirty="0" smtClean="0">
              <a:solidFill>
                <a:schemeClr val="tx2"/>
              </a:solidFill>
              <a:latin typeface="宋体" panose="02010600030101010101" pitchFamily="2" charset="-122"/>
              <a:ea typeface="宋体" panose="02010600030101010101" pitchFamily="2" charset="-122"/>
            </a:endParaRPr>
          </a:p>
          <a:p>
            <a:r>
              <a:rPr lang="zh-CN" altLang="zh-CN" b="1" dirty="0" smtClean="0">
                <a:latin typeface="宋体" panose="02010600030101010101" pitchFamily="2" charset="-122"/>
                <a:ea typeface="宋体" panose="02010600030101010101" pitchFamily="2" charset="-122"/>
              </a:rPr>
              <a:t>所有分组共享网络资源 </a:t>
            </a:r>
          </a:p>
          <a:p>
            <a:r>
              <a:rPr lang="zh-CN" altLang="zh-CN" b="1" dirty="0" smtClean="0">
                <a:latin typeface="宋体" panose="02010600030101010101" pitchFamily="2" charset="-122"/>
                <a:ea typeface="宋体" panose="02010600030101010101" pitchFamily="2" charset="-122"/>
              </a:rPr>
              <a:t>每个分组使用全部链路带宽 </a:t>
            </a:r>
          </a:p>
          <a:p>
            <a:r>
              <a:rPr lang="zh-CN" altLang="zh-CN" b="1" dirty="0" smtClean="0">
                <a:latin typeface="宋体" panose="02010600030101010101" pitchFamily="2" charset="-122"/>
                <a:ea typeface="宋体" panose="02010600030101010101" pitchFamily="2" charset="-122"/>
              </a:rPr>
              <a:t>资源按需使用 </a:t>
            </a:r>
          </a:p>
          <a:p>
            <a:endParaRPr lang="zh-CN" altLang="zh-CN" b="1" dirty="0" smtClean="0"/>
          </a:p>
        </p:txBody>
      </p:sp>
      <p:pic>
        <p:nvPicPr>
          <p:cNvPr id="2" name="图片 1"/>
          <p:cNvPicPr>
            <a:picLocks noChangeAspect="1"/>
          </p:cNvPicPr>
          <p:nvPr/>
        </p:nvPicPr>
        <p:blipFill>
          <a:blip r:embed="rId3"/>
          <a:stretch>
            <a:fillRect/>
          </a:stretch>
        </p:blipFill>
        <p:spPr>
          <a:xfrm>
            <a:off x="4934391" y="1454947"/>
            <a:ext cx="3523809" cy="4695238"/>
          </a:xfrm>
          <a:prstGeom prst="rect">
            <a:avLst/>
          </a:prstGeom>
        </p:spPr>
      </p:pic>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a:xfrm>
            <a:off x="533400" y="480501"/>
            <a:ext cx="8447088" cy="591573"/>
          </a:xfrm>
        </p:spPr>
        <p:txBody>
          <a:bodyPr lIns="92075" tIns="46038" rIns="92075" bIns="46038" anchor="ctr">
            <a:spAutoFit/>
          </a:bodyPr>
          <a:lstStyle/>
          <a:p>
            <a:r>
              <a:rPr lang="zh-CN" altLang="zh-CN" sz="3600" dirty="0" smtClean="0"/>
              <a:t>分组交换－</a:t>
            </a:r>
            <a:r>
              <a:rPr lang="zh-CN" altLang="en-US" sz="3600" dirty="0" smtClean="0"/>
              <a:t>存储转发</a:t>
            </a:r>
            <a:endParaRPr lang="zh-CN" altLang="zh-CN" sz="3600" dirty="0" smtClean="0"/>
          </a:p>
        </p:txBody>
      </p:sp>
      <p:pic>
        <p:nvPicPr>
          <p:cNvPr id="3" name="图片 2"/>
          <p:cNvPicPr>
            <a:picLocks noChangeAspect="1"/>
          </p:cNvPicPr>
          <p:nvPr/>
        </p:nvPicPr>
        <p:blipFill>
          <a:blip r:embed="rId4"/>
          <a:stretch>
            <a:fillRect/>
          </a:stretch>
        </p:blipFill>
        <p:spPr>
          <a:xfrm>
            <a:off x="533400" y="1072074"/>
            <a:ext cx="8085714" cy="2161905"/>
          </a:xfrm>
          <a:prstGeom prst="rect">
            <a:avLst/>
          </a:prstGeom>
        </p:spPr>
      </p:pic>
      <p:sp>
        <p:nvSpPr>
          <p:cNvPr id="95" name="Rectangle 6"/>
          <p:cNvSpPr/>
          <p:nvPr/>
        </p:nvSpPr>
        <p:spPr>
          <a:xfrm>
            <a:off x="435235" y="3317799"/>
            <a:ext cx="4616450" cy="2938792"/>
          </a:xfrm>
          <a:prstGeom prst="rect">
            <a:avLst/>
          </a:prstGeom>
          <a:no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44500" lvl="0" indent="-444500" algn="just">
              <a:lnSpc>
                <a:spcPct val="100000"/>
              </a:lnSpc>
              <a:spcBef>
                <a:spcPts val="1800"/>
              </a:spcBef>
              <a:buClr>
                <a:srgbClr val="963B22"/>
              </a:buClr>
              <a:buSzPct val="80000"/>
              <a:buBlip>
                <a:blip r:embed="rId5"/>
              </a:buBlip>
            </a:pPr>
            <a:r>
              <a:rPr lang="zh-CN" altLang="en-US" sz="2200" b="1" dirty="0">
                <a:latin typeface="宋体" panose="02010600030101010101" pitchFamily="2" charset="-122"/>
                <a:ea typeface="宋体" panose="02010600030101010101" pitchFamily="2" charset="-122"/>
              </a:rPr>
              <a:t>把</a:t>
            </a:r>
            <a:r>
              <a:rPr lang="en-US" altLang="zh-CN" sz="2200" b="1" dirty="0" err="1">
                <a:latin typeface="宋体" panose="02010600030101010101" pitchFamily="2" charset="-122"/>
                <a:ea typeface="宋体" panose="02010600030101010101" pitchFamily="2" charset="-122"/>
              </a:rPr>
              <a:t>Lbits</a:t>
            </a:r>
            <a:r>
              <a:rPr lang="zh-CN" altLang="en-US" sz="2200" b="1" dirty="0">
                <a:latin typeface="宋体" panose="02010600030101010101" pitchFamily="2" charset="-122"/>
                <a:ea typeface="宋体" panose="02010600030101010101" pitchFamily="2" charset="-122"/>
              </a:rPr>
              <a:t>的分组传输到链路上（速率</a:t>
            </a:r>
            <a:r>
              <a:rPr lang="en-US" altLang="zh-CN" sz="2200" b="1" dirty="0" err="1">
                <a:latin typeface="宋体" panose="02010600030101010101" pitchFamily="2" charset="-122"/>
                <a:ea typeface="宋体" panose="02010600030101010101" pitchFamily="2" charset="-122"/>
              </a:rPr>
              <a:t>Rbps</a:t>
            </a:r>
            <a:r>
              <a:rPr lang="zh-CN" altLang="en-US" sz="2200" b="1" dirty="0">
                <a:latin typeface="宋体" panose="02010600030101010101" pitchFamily="2" charset="-122"/>
                <a:ea typeface="宋体" panose="02010600030101010101" pitchFamily="2" charset="-122"/>
              </a:rPr>
              <a:t>）需要</a:t>
            </a:r>
            <a:r>
              <a:rPr lang="en-US" altLang="zh-CN" sz="2200" b="1" dirty="0">
                <a:latin typeface="宋体" panose="02010600030101010101" pitchFamily="2" charset="-122"/>
                <a:ea typeface="宋体" panose="02010600030101010101" pitchFamily="2" charset="-122"/>
              </a:rPr>
              <a:t>L/R</a:t>
            </a:r>
            <a:r>
              <a:rPr lang="zh-CN" altLang="en-US" sz="2200" b="1" dirty="0" smtClean="0">
                <a:latin typeface="宋体" panose="02010600030101010101" pitchFamily="2" charset="-122"/>
                <a:ea typeface="宋体" panose="02010600030101010101" pitchFamily="2" charset="-122"/>
              </a:rPr>
              <a:t>秒</a:t>
            </a:r>
            <a:endParaRPr lang="en-US" altLang="zh-CN" sz="2200" b="1" dirty="0" smtClean="0">
              <a:latin typeface="宋体" panose="02010600030101010101" pitchFamily="2" charset="-122"/>
              <a:ea typeface="宋体" panose="02010600030101010101" pitchFamily="2" charset="-122"/>
            </a:endParaRPr>
          </a:p>
          <a:p>
            <a:pPr marL="444500" lvl="0" indent="-444500" algn="just">
              <a:lnSpc>
                <a:spcPct val="100000"/>
              </a:lnSpc>
              <a:spcBef>
                <a:spcPts val="1800"/>
              </a:spcBef>
              <a:buClr>
                <a:srgbClr val="963B22"/>
              </a:buClr>
              <a:buSzPct val="80000"/>
              <a:buBlip>
                <a:blip r:embed="rId5"/>
              </a:buBlip>
            </a:pPr>
            <a:r>
              <a:rPr lang="zh-CN" altLang="en-US" sz="2200" b="1" dirty="0" smtClean="0">
                <a:latin typeface="宋体" panose="02010600030101010101" pitchFamily="2" charset="-122"/>
                <a:ea typeface="宋体" panose="02010600030101010101" pitchFamily="2" charset="-122"/>
              </a:rPr>
              <a:t>存储转发：分组在被转发到下一条链路前必须全部到达路由器</a:t>
            </a:r>
            <a:endParaRPr lang="en-US" altLang="zh-CN" sz="2200" b="1" dirty="0" smtClean="0">
              <a:latin typeface="宋体" panose="02010600030101010101" pitchFamily="2" charset="-122"/>
              <a:ea typeface="宋体" panose="02010600030101010101" pitchFamily="2" charset="-122"/>
            </a:endParaRPr>
          </a:p>
          <a:p>
            <a:pPr marL="444500" lvl="0" indent="-444500" algn="just">
              <a:lnSpc>
                <a:spcPct val="100000"/>
              </a:lnSpc>
              <a:spcBef>
                <a:spcPts val="1800"/>
              </a:spcBef>
              <a:buClr>
                <a:srgbClr val="963B22"/>
              </a:buClr>
              <a:buSzPct val="80000"/>
              <a:buBlip>
                <a:blip r:embed="rId5"/>
              </a:buBlip>
            </a:pPr>
            <a:r>
              <a:rPr lang="zh-CN" altLang="en-US" sz="2200" b="1" dirty="0" smtClean="0">
                <a:latin typeface="宋体" panose="02010600030101010101" pitchFamily="2" charset="-122"/>
                <a:ea typeface="宋体" panose="02010600030101010101" pitchFamily="2" charset="-122"/>
              </a:rPr>
              <a:t>端到端的延迟</a:t>
            </a:r>
            <a:r>
              <a:rPr lang="en-US" altLang="zh-CN" sz="2200" b="1" dirty="0" smtClean="0">
                <a:latin typeface="宋体" panose="02010600030101010101" pitchFamily="2" charset="-122"/>
                <a:ea typeface="宋体" panose="02010600030101010101" pitchFamily="2" charset="-122"/>
              </a:rPr>
              <a:t>=2</a:t>
            </a:r>
            <a:r>
              <a:rPr lang="en-US" altLang="zh-CN" sz="2200" b="1" i="1" dirty="0" smtClean="0">
                <a:latin typeface="宋体" panose="02010600030101010101" pitchFamily="2" charset="-122"/>
                <a:ea typeface="宋体" panose="02010600030101010101" pitchFamily="2" charset="-122"/>
              </a:rPr>
              <a:t>L</a:t>
            </a:r>
            <a:r>
              <a:rPr lang="en-US" altLang="zh-CN" sz="2200" b="1" dirty="0" smtClean="0">
                <a:latin typeface="宋体" panose="02010600030101010101" pitchFamily="2" charset="-122"/>
                <a:ea typeface="宋体" panose="02010600030101010101" pitchFamily="2" charset="-122"/>
              </a:rPr>
              <a:t>/</a:t>
            </a:r>
            <a:r>
              <a:rPr lang="en-US" altLang="zh-CN" sz="2200" b="1" i="1" dirty="0" smtClean="0">
                <a:latin typeface="宋体" panose="02010600030101010101" pitchFamily="2" charset="-122"/>
                <a:ea typeface="宋体" panose="02010600030101010101" pitchFamily="2" charset="-122"/>
              </a:rPr>
              <a:t>R</a:t>
            </a:r>
            <a:r>
              <a:rPr lang="en-US" altLang="zh-CN" sz="2200" b="1" dirty="0" smtClean="0">
                <a:latin typeface="宋体" panose="02010600030101010101" pitchFamily="2" charset="-122"/>
                <a:ea typeface="宋体" panose="02010600030101010101" pitchFamily="2" charset="-122"/>
              </a:rPr>
              <a:t> (</a:t>
            </a:r>
            <a:r>
              <a:rPr lang="zh-CN" altLang="en-US" sz="2200" b="1" dirty="0" smtClean="0">
                <a:latin typeface="宋体" panose="02010600030101010101" pitchFamily="2" charset="-122"/>
                <a:ea typeface="宋体" panose="02010600030101010101" pitchFamily="2" charset="-122"/>
              </a:rPr>
              <a:t>不考虑传播延迟</a:t>
            </a:r>
            <a:r>
              <a:rPr lang="en-US" altLang="zh-CN" sz="2200" b="1" dirty="0" smtClean="0">
                <a:latin typeface="宋体" panose="02010600030101010101" pitchFamily="2" charset="-122"/>
                <a:ea typeface="宋体" panose="02010600030101010101" pitchFamily="2" charset="-122"/>
              </a:rPr>
              <a:t>)</a:t>
            </a:r>
            <a:endParaRPr lang="en-US" altLang="zh-CN" sz="2200" b="1" dirty="0">
              <a:latin typeface="宋体" panose="02010600030101010101" pitchFamily="2" charset="-122"/>
              <a:ea typeface="宋体" panose="02010600030101010101" pitchFamily="2" charset="-122"/>
            </a:endParaRPr>
          </a:p>
          <a:p>
            <a:pPr lvl="0" algn="just">
              <a:lnSpc>
                <a:spcPct val="140000"/>
              </a:lnSpc>
              <a:spcBef>
                <a:spcPts val="1800"/>
              </a:spcBef>
              <a:buClr>
                <a:srgbClr val="963B22"/>
              </a:buClr>
              <a:buSzPct val="80000"/>
            </a:pPr>
            <a:endParaRPr lang="en-US" altLang="zh-CN" sz="2400" b="1" dirty="0" smtClean="0">
              <a:latin typeface="宋体" panose="02010600030101010101" pitchFamily="2" charset="-122"/>
              <a:ea typeface="宋体" panose="02010600030101010101" pitchFamily="2" charset="-122"/>
            </a:endParaRPr>
          </a:p>
          <a:p>
            <a:pPr marL="444500" lvl="0" indent="-444500" algn="just">
              <a:lnSpc>
                <a:spcPct val="140000"/>
              </a:lnSpc>
              <a:spcBef>
                <a:spcPts val="1800"/>
              </a:spcBef>
              <a:buClr>
                <a:srgbClr val="963B22"/>
              </a:buClr>
              <a:buSzPct val="80000"/>
              <a:buBlip>
                <a:blip r:embed="rId5"/>
              </a:buBlip>
            </a:pPr>
            <a:endParaRPr lang="en-US" altLang="zh-CN" sz="2400" b="1" dirty="0" smtClean="0">
              <a:latin typeface="宋体" panose="02010600030101010101" pitchFamily="2" charset="-122"/>
              <a:ea typeface="宋体" panose="02010600030101010101" pitchFamily="2" charset="-122"/>
            </a:endParaRPr>
          </a:p>
          <a:p>
            <a:pPr marL="444500" lvl="0" indent="-444500" algn="just">
              <a:lnSpc>
                <a:spcPct val="140000"/>
              </a:lnSpc>
              <a:spcBef>
                <a:spcPts val="1800"/>
              </a:spcBef>
              <a:buClr>
                <a:srgbClr val="963B22"/>
              </a:buClr>
              <a:buSzPct val="80000"/>
              <a:buBlip>
                <a:blip r:embed="rId5"/>
              </a:buBlip>
            </a:pPr>
            <a:endParaRPr lang="en-US" altLang="zh-CN" sz="2400" b="1" dirty="0">
              <a:latin typeface="宋体" panose="02010600030101010101" pitchFamily="2" charset="-122"/>
              <a:ea typeface="宋体" panose="02010600030101010101" pitchFamily="2" charset="-122"/>
            </a:endParaRPr>
          </a:p>
        </p:txBody>
      </p:sp>
      <p:sp>
        <p:nvSpPr>
          <p:cNvPr id="96" name="Rectangle 4"/>
          <p:cNvSpPr>
            <a:spLocks noGrp="1"/>
          </p:cNvSpPr>
          <p:nvPr/>
        </p:nvSpPr>
        <p:spPr>
          <a:xfrm>
            <a:off x="5718485" y="3245256"/>
            <a:ext cx="3514725" cy="2232025"/>
          </a:xfrm>
          <a:prstGeom prst="rect">
            <a:avLst/>
          </a:prstGeom>
          <a:noFill/>
          <a:ln w="9525">
            <a:noFill/>
          </a:ln>
        </p:spPr>
        <p:txBody>
          <a:bodyPr vert="horz" wrap="square" lIns="91440" tIns="45720" rIns="91440" bIns="45720" anchor="t"/>
          <a:lstStyle>
            <a:lvl1pPr lvl="0">
              <a:defRPr sz="2400"/>
            </a:lvl1pPr>
            <a:lvl2pPr lvl="1">
              <a:defRPr sz="2000"/>
            </a:lvl2pPr>
            <a:lvl3pPr lvl="2">
              <a:defRPr sz="1800"/>
            </a:lvl3pPr>
            <a:lvl4pPr lvl="3">
              <a:defRPr sz="1800"/>
            </a:lvl4pPr>
            <a:lvl5pPr lvl="4">
              <a:defRPr sz="1800"/>
            </a:lvl5pPr>
          </a:lstStyle>
          <a:p>
            <a:pPr lvl="0" eaLnBrk="1" hangingPunct="1">
              <a:lnSpc>
                <a:spcPct val="90000"/>
              </a:lnSpc>
              <a:buNone/>
            </a:pPr>
            <a:r>
              <a:rPr lang="en-US" altLang="zh-CN" i="1" dirty="0">
                <a:solidFill>
                  <a:srgbClr val="000099"/>
                </a:solidFill>
              </a:rPr>
              <a:t>one-hop numerical example:</a:t>
            </a:r>
          </a:p>
          <a:p>
            <a:pPr lvl="0" eaLnBrk="1" hangingPunct="1">
              <a:lnSpc>
                <a:spcPct val="90000"/>
              </a:lnSpc>
              <a:buFont typeface="Wingdings" panose="05000000000000000000" pitchFamily="2" charset="2"/>
              <a:buChar char="§"/>
            </a:pPr>
            <a:r>
              <a:rPr lang="en-US" altLang="zh-CN" i="1" dirty="0"/>
              <a:t>L</a:t>
            </a:r>
            <a:r>
              <a:rPr lang="en-US" altLang="zh-CN" dirty="0"/>
              <a:t> = 7.5 Mbits</a:t>
            </a:r>
          </a:p>
          <a:p>
            <a:pPr lvl="0" eaLnBrk="1" hangingPunct="1">
              <a:lnSpc>
                <a:spcPct val="90000"/>
              </a:lnSpc>
              <a:buFont typeface="Wingdings" panose="05000000000000000000" pitchFamily="2" charset="2"/>
              <a:buChar char="§"/>
            </a:pPr>
            <a:r>
              <a:rPr lang="en-US" altLang="zh-CN" i="1" dirty="0"/>
              <a:t>R</a:t>
            </a:r>
            <a:r>
              <a:rPr lang="en-US" altLang="zh-CN" dirty="0"/>
              <a:t> = 1.5 Mbps</a:t>
            </a:r>
          </a:p>
          <a:p>
            <a:pPr lvl="0" eaLnBrk="1" hangingPunct="1">
              <a:lnSpc>
                <a:spcPct val="90000"/>
              </a:lnSpc>
              <a:buFont typeface="Wingdings" panose="05000000000000000000" pitchFamily="2" charset="2"/>
              <a:buChar char="§"/>
            </a:pPr>
            <a:r>
              <a:rPr lang="en-US" altLang="zh-CN" dirty="0"/>
              <a:t>one-hop transmission delay = 5 sec</a:t>
            </a:r>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794" name="Group 228"/>
          <p:cNvGrpSpPr/>
          <p:nvPr/>
        </p:nvGrpSpPr>
        <p:grpSpPr>
          <a:xfrm>
            <a:off x="2303463" y="2090738"/>
            <a:ext cx="1187450" cy="554037"/>
            <a:chOff x="4650" y="1129"/>
            <a:chExt cx="246" cy="95"/>
          </a:xfrm>
        </p:grpSpPr>
        <p:sp>
          <p:nvSpPr>
            <p:cNvPr id="33868"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marL="0" marR="0" lvl="0" indent="0" algn="l" defTabSz="914400" eaLnBrk="0" fontAlgn="base" latinLnBrk="0" hangingPunct="0">
                <a:lnSpc>
                  <a:spcPct val="100000"/>
                </a:lnSpc>
                <a:spcBef>
                  <a:spcPct val="0"/>
                </a:spcBef>
                <a:spcAft>
                  <a:spcPct val="0"/>
                </a:spcAft>
                <a:buClrTx/>
                <a:buSzTx/>
                <a:buFontTx/>
                <a:buNone/>
                <a:defRPr/>
              </a:pPr>
              <a:endParaRPr kumimoji="0" sz="24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endParaRPr>
            </a:p>
          </p:txBody>
        </p:sp>
        <p:sp>
          <p:nvSpPr>
            <p:cNvPr id="33869"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sz="24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endParaRPr>
            </a:p>
          </p:txBody>
        </p:sp>
        <p:sp>
          <p:nvSpPr>
            <p:cNvPr id="33870"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marL="0" marR="0" lvl="0" indent="0" algn="l" defTabSz="914400" eaLnBrk="0" fontAlgn="base" latinLnBrk="0" hangingPunct="0">
                <a:lnSpc>
                  <a:spcPct val="100000"/>
                </a:lnSpc>
                <a:spcBef>
                  <a:spcPct val="0"/>
                </a:spcBef>
                <a:spcAft>
                  <a:spcPct val="0"/>
                </a:spcAft>
                <a:buClrTx/>
                <a:buSzTx/>
                <a:buFontTx/>
                <a:buNone/>
                <a:defRPr/>
              </a:pPr>
              <a:endParaRPr kumimoji="0" sz="24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endParaRPr>
            </a:p>
          </p:txBody>
        </p:sp>
        <p:grpSp>
          <p:nvGrpSpPr>
            <p:cNvPr id="33871" name="Group 232"/>
            <p:cNvGrpSpPr/>
            <p:nvPr/>
          </p:nvGrpSpPr>
          <p:grpSpPr>
            <a:xfrm>
              <a:off x="4699" y="1145"/>
              <a:ext cx="138" cy="29"/>
              <a:chOff x="2468" y="1332"/>
              <a:chExt cx="310" cy="60"/>
            </a:xfrm>
          </p:grpSpPr>
          <p:sp>
            <p:nvSpPr>
              <p:cNvPr id="33874" name="Freeform 233"/>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endParaRPr>
              </a:p>
            </p:txBody>
          </p:sp>
          <p:sp>
            <p:nvSpPr>
              <p:cNvPr id="33875" name="Freeform 234"/>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endParaRPr>
              </a:p>
            </p:txBody>
          </p:sp>
        </p:grpSp>
        <p:sp>
          <p:nvSpPr>
            <p:cNvPr id="33872" name="Line 235"/>
            <p:cNvSpPr/>
            <p:nvPr/>
          </p:nvSpPr>
          <p:spPr>
            <a:xfrm>
              <a:off x="4651" y="1158"/>
              <a:ext cx="0" cy="42"/>
            </a:xfrm>
            <a:prstGeom prst="line">
              <a:avLst/>
            </a:prstGeom>
            <a:ln w="9525" cap="flat" cmpd="sng">
              <a:solidFill>
                <a:schemeClr val="tx1"/>
              </a:solidFill>
              <a:prstDash val="solid"/>
              <a:headEnd type="none" w="med" len="med"/>
              <a:tailEnd type="none" w="med" len="med"/>
            </a:ln>
          </p:spPr>
        </p:sp>
        <p:sp>
          <p:nvSpPr>
            <p:cNvPr id="33873" name="Line 236"/>
            <p:cNvSpPr/>
            <p:nvPr/>
          </p:nvSpPr>
          <p:spPr>
            <a:xfrm>
              <a:off x="4894" y="1160"/>
              <a:ext cx="0" cy="41"/>
            </a:xfrm>
            <a:prstGeom prst="line">
              <a:avLst/>
            </a:prstGeom>
            <a:ln w="9525" cap="flat" cmpd="sng">
              <a:solidFill>
                <a:schemeClr val="tx1"/>
              </a:solidFill>
              <a:prstDash val="solid"/>
              <a:headEnd type="none" w="med" len="med"/>
              <a:tailEnd type="none" w="med" len="med"/>
            </a:ln>
          </p:spPr>
        </p:sp>
      </p:grpSp>
      <p:grpSp>
        <p:nvGrpSpPr>
          <p:cNvPr id="33795" name="Group 105"/>
          <p:cNvGrpSpPr/>
          <p:nvPr/>
        </p:nvGrpSpPr>
        <p:grpSpPr>
          <a:xfrm>
            <a:off x="6764338" y="2314575"/>
            <a:ext cx="779462" cy="679450"/>
            <a:chOff x="-44" y="1473"/>
            <a:chExt cx="981" cy="1105"/>
          </a:xfrm>
        </p:grpSpPr>
        <p:pic>
          <p:nvPicPr>
            <p:cNvPr id="33866" name="Picture 106" descr="desktop_computer_stylized_medium"/>
            <p:cNvPicPr>
              <a:picLocks noChangeAspect="1"/>
            </p:cNvPicPr>
            <p:nvPr/>
          </p:nvPicPr>
          <p:blipFill>
            <a:blip r:embed="rId3"/>
            <a:stretch>
              <a:fillRect/>
            </a:stretch>
          </p:blipFill>
          <p:spPr>
            <a:xfrm flipH="1">
              <a:off x="-44" y="1473"/>
              <a:ext cx="981" cy="1105"/>
            </a:xfrm>
            <a:prstGeom prst="rect">
              <a:avLst/>
            </a:prstGeom>
            <a:noFill/>
            <a:ln w="9525">
              <a:noFill/>
            </a:ln>
          </p:spPr>
        </p:pic>
        <p:sp>
          <p:nvSpPr>
            <p:cNvPr id="33867" name="Freeform 107"/>
            <p:cNvSpPr/>
            <p:nvPr/>
          </p:nvSpPr>
          <p:spPr>
            <a:xfrm flipH="1">
              <a:off x="374" y="1579"/>
              <a:ext cx="477" cy="506"/>
            </a:xfrm>
            <a:custGeom>
              <a:avLst/>
              <a:gdLst>
                <a:gd name="txL" fmla="*/ 0 w 356"/>
                <a:gd name="txT" fmla="*/ 0 h 368"/>
                <a:gd name="txR" fmla="*/ 356 w 356"/>
                <a:gd name="txB" fmla="*/ 368 h 368"/>
              </a:gdLst>
              <a:ahLst/>
              <a:cxnLst>
                <a:cxn ang="0">
                  <a:pos x="0" y="0"/>
                </a:cxn>
                <a:cxn ang="0">
                  <a:pos x="18034" y="1220"/>
                </a:cxn>
                <a:cxn ang="0">
                  <a:pos x="21394" y="25425"/>
                </a:cxn>
                <a:cxn ang="0">
                  <a:pos x="4715" y="31797"/>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endParaRPr>
            </a:p>
          </p:txBody>
        </p:sp>
      </p:grpSp>
      <p:sp>
        <p:nvSpPr>
          <p:cNvPr id="33797" name="Rectangle 2"/>
          <p:cNvSpPr>
            <a:spLocks noGrp="1"/>
          </p:cNvSpPr>
          <p:nvPr>
            <p:ph type="title"/>
          </p:nvPr>
        </p:nvSpPr>
        <p:spPr>
          <a:xfrm>
            <a:off x="418464" y="237865"/>
            <a:ext cx="6678000" cy="699594"/>
          </a:xfrm>
        </p:spPr>
        <p:txBody>
          <a:bodyPr vert="horz" wrap="square" lIns="91440" tIns="45720" rIns="91440" bIns="45720" anchor="ctr"/>
          <a:lstStyle/>
          <a:p>
            <a:pPr lvl="0" eaLnBrk="1" hangingPunct="1"/>
            <a:r>
              <a:rPr lang="zh-CN" altLang="en-US" sz="3600" b="1" kern="1200" dirty="0">
                <a:solidFill>
                  <a:srgbClr val="5D5F1F"/>
                </a:solidFill>
                <a:latin typeface="黑体" panose="02010609060101010101" pitchFamily="49" charset="-122"/>
                <a:ea typeface="黑体" panose="02010609060101010101" pitchFamily="49" charset="-122"/>
              </a:rPr>
              <a:t>分组交换</a:t>
            </a:r>
            <a:endParaRPr lang="en-US" altLang="zh-CN" sz="3600" b="1" kern="1200" dirty="0">
              <a:solidFill>
                <a:srgbClr val="5D5F1F"/>
              </a:solidFill>
              <a:latin typeface="黑体" panose="02010609060101010101" pitchFamily="49" charset="-122"/>
              <a:ea typeface="黑体" panose="02010609060101010101" pitchFamily="49" charset="-122"/>
            </a:endParaRPr>
          </a:p>
        </p:txBody>
      </p:sp>
      <p:sp>
        <p:nvSpPr>
          <p:cNvPr id="33798" name="Line 230"/>
          <p:cNvSpPr/>
          <p:nvPr/>
        </p:nvSpPr>
        <p:spPr>
          <a:xfrm>
            <a:off x="3467100" y="2303463"/>
            <a:ext cx="0" cy="228600"/>
          </a:xfrm>
          <a:prstGeom prst="line">
            <a:avLst/>
          </a:prstGeom>
          <a:ln w="12700">
            <a:noFill/>
          </a:ln>
        </p:spPr>
      </p:sp>
      <p:sp>
        <p:nvSpPr>
          <p:cNvPr id="33799" name="Line 276"/>
          <p:cNvSpPr/>
          <p:nvPr/>
        </p:nvSpPr>
        <p:spPr>
          <a:xfrm>
            <a:off x="1590675" y="1971675"/>
            <a:ext cx="744538" cy="385763"/>
          </a:xfrm>
          <a:prstGeom prst="line">
            <a:avLst/>
          </a:prstGeom>
          <a:ln w="19050" cap="flat" cmpd="sng">
            <a:solidFill>
              <a:schemeClr val="tx1"/>
            </a:solidFill>
            <a:prstDash val="solid"/>
            <a:headEnd type="none" w="med" len="med"/>
            <a:tailEnd type="none" w="med" len="med"/>
          </a:ln>
        </p:spPr>
      </p:sp>
      <p:sp>
        <p:nvSpPr>
          <p:cNvPr id="33800" name="Line 277"/>
          <p:cNvSpPr/>
          <p:nvPr/>
        </p:nvSpPr>
        <p:spPr>
          <a:xfrm flipV="1">
            <a:off x="1735138" y="2457450"/>
            <a:ext cx="577850" cy="504825"/>
          </a:xfrm>
          <a:prstGeom prst="line">
            <a:avLst/>
          </a:prstGeom>
          <a:ln w="19050" cap="flat" cmpd="sng">
            <a:solidFill>
              <a:schemeClr val="tx1"/>
            </a:solidFill>
            <a:prstDash val="solid"/>
            <a:headEnd type="none" w="med" len="med"/>
            <a:tailEnd type="none" w="med" len="med"/>
          </a:ln>
        </p:spPr>
      </p:sp>
      <p:sp>
        <p:nvSpPr>
          <p:cNvPr id="33801" name="Line 278"/>
          <p:cNvSpPr/>
          <p:nvPr/>
        </p:nvSpPr>
        <p:spPr>
          <a:xfrm>
            <a:off x="3432175" y="2398713"/>
            <a:ext cx="2016125" cy="1587"/>
          </a:xfrm>
          <a:prstGeom prst="line">
            <a:avLst/>
          </a:prstGeom>
          <a:ln w="19050" cap="flat" cmpd="sng">
            <a:solidFill>
              <a:schemeClr val="tx1"/>
            </a:solidFill>
            <a:prstDash val="solid"/>
            <a:headEnd type="none" w="med" len="med"/>
            <a:tailEnd type="none" w="med" len="med"/>
          </a:ln>
        </p:spPr>
      </p:sp>
      <p:sp>
        <p:nvSpPr>
          <p:cNvPr id="33802" name="Line 279"/>
          <p:cNvSpPr/>
          <p:nvPr/>
        </p:nvSpPr>
        <p:spPr>
          <a:xfrm flipH="1" flipV="1">
            <a:off x="6035675" y="2581275"/>
            <a:ext cx="9525" cy="363538"/>
          </a:xfrm>
          <a:prstGeom prst="line">
            <a:avLst/>
          </a:prstGeom>
          <a:ln w="19050" cap="flat" cmpd="sng">
            <a:solidFill>
              <a:schemeClr val="tx1"/>
            </a:solidFill>
            <a:prstDash val="solid"/>
            <a:headEnd type="none" w="med" len="med"/>
            <a:tailEnd type="none" w="med" len="med"/>
          </a:ln>
        </p:spPr>
      </p:sp>
      <p:sp>
        <p:nvSpPr>
          <p:cNvPr id="33803" name="Line 280"/>
          <p:cNvSpPr/>
          <p:nvPr/>
        </p:nvSpPr>
        <p:spPr>
          <a:xfrm flipV="1">
            <a:off x="6508750" y="2030413"/>
            <a:ext cx="604838" cy="307975"/>
          </a:xfrm>
          <a:prstGeom prst="line">
            <a:avLst/>
          </a:prstGeom>
          <a:ln w="19050" cap="flat" cmpd="sng">
            <a:solidFill>
              <a:schemeClr val="tx1"/>
            </a:solidFill>
            <a:prstDash val="solid"/>
            <a:headEnd type="none" w="med" len="med"/>
            <a:tailEnd type="none" w="med" len="med"/>
          </a:ln>
        </p:spPr>
      </p:sp>
      <p:sp>
        <p:nvSpPr>
          <p:cNvPr id="33804" name="Rectangle 287"/>
          <p:cNvSpPr/>
          <p:nvPr/>
        </p:nvSpPr>
        <p:spPr>
          <a:xfrm>
            <a:off x="3630613" y="2185988"/>
            <a:ext cx="147637" cy="2000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marL="0" marR="0" lvl="0" indent="0" algn="l" defTabSz="914400" eaLnBrk="0" fontAlgn="base" latinLnBrk="0" hangingPunct="0">
              <a:lnSpc>
                <a:spcPct val="100000"/>
              </a:lnSpc>
              <a:spcBef>
                <a:spcPct val="0"/>
              </a:spcBef>
              <a:spcAft>
                <a:spcPct val="0"/>
              </a:spcAft>
              <a:buClrTx/>
              <a:buSzTx/>
              <a:buFontTx/>
              <a:buNone/>
              <a:defRPr/>
            </a:pPr>
            <a:endParaRPr kumimoji="0" sz="2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endParaRPr>
          </a:p>
        </p:txBody>
      </p:sp>
      <p:sp>
        <p:nvSpPr>
          <p:cNvPr id="33805" name="Rectangle 288"/>
          <p:cNvSpPr/>
          <p:nvPr/>
        </p:nvSpPr>
        <p:spPr>
          <a:xfrm>
            <a:off x="3792538" y="2185988"/>
            <a:ext cx="147637" cy="200025"/>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lstStyle/>
          <a:p>
            <a:pPr marL="0" marR="0" lvl="0" indent="0" algn="l" defTabSz="914400" eaLnBrk="0" fontAlgn="base" latinLnBrk="0" hangingPunct="0">
              <a:lnSpc>
                <a:spcPct val="100000"/>
              </a:lnSpc>
              <a:spcBef>
                <a:spcPct val="0"/>
              </a:spcBef>
              <a:spcAft>
                <a:spcPct val="0"/>
              </a:spcAft>
              <a:buClrTx/>
              <a:buSzTx/>
              <a:buFontTx/>
              <a:buNone/>
              <a:defRPr/>
            </a:pPr>
            <a:endParaRPr kumimoji="0" sz="2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endParaRPr>
          </a:p>
        </p:txBody>
      </p:sp>
      <p:sp>
        <p:nvSpPr>
          <p:cNvPr id="33806" name="Rectangle 289"/>
          <p:cNvSpPr/>
          <p:nvPr/>
        </p:nvSpPr>
        <p:spPr>
          <a:xfrm>
            <a:off x="3954463" y="2185988"/>
            <a:ext cx="147637" cy="2000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marL="0" marR="0" lvl="0" indent="0" algn="l" defTabSz="914400" eaLnBrk="0" fontAlgn="base" latinLnBrk="0" hangingPunct="0">
              <a:lnSpc>
                <a:spcPct val="100000"/>
              </a:lnSpc>
              <a:spcBef>
                <a:spcPct val="0"/>
              </a:spcBef>
              <a:spcAft>
                <a:spcPct val="0"/>
              </a:spcAft>
              <a:buClrTx/>
              <a:buSzTx/>
              <a:buFontTx/>
              <a:buNone/>
              <a:defRPr/>
            </a:pPr>
            <a:endParaRPr kumimoji="0" sz="2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endParaRPr>
          </a:p>
        </p:txBody>
      </p:sp>
      <p:sp>
        <p:nvSpPr>
          <p:cNvPr id="33807" name="Rectangle 290"/>
          <p:cNvSpPr/>
          <p:nvPr/>
        </p:nvSpPr>
        <p:spPr>
          <a:xfrm>
            <a:off x="4116388" y="2185988"/>
            <a:ext cx="147637" cy="2000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marL="0" marR="0" lvl="0" indent="0" algn="l" defTabSz="914400" eaLnBrk="0" fontAlgn="base" latinLnBrk="0" hangingPunct="0">
              <a:lnSpc>
                <a:spcPct val="100000"/>
              </a:lnSpc>
              <a:spcBef>
                <a:spcPct val="0"/>
              </a:spcBef>
              <a:spcAft>
                <a:spcPct val="0"/>
              </a:spcAft>
              <a:buClrTx/>
              <a:buSzTx/>
              <a:buFontTx/>
              <a:buNone/>
              <a:defRPr/>
            </a:pPr>
            <a:endParaRPr kumimoji="0" sz="2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endParaRPr>
          </a:p>
        </p:txBody>
      </p:sp>
      <p:sp>
        <p:nvSpPr>
          <p:cNvPr id="33808" name="Rectangle 291"/>
          <p:cNvSpPr/>
          <p:nvPr/>
        </p:nvSpPr>
        <p:spPr>
          <a:xfrm>
            <a:off x="4278313" y="2185988"/>
            <a:ext cx="147637" cy="200025"/>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lstStyle/>
          <a:p>
            <a:pPr marL="0" marR="0" lvl="0" indent="0" algn="l" defTabSz="914400" eaLnBrk="0" fontAlgn="base" latinLnBrk="0" hangingPunct="0">
              <a:lnSpc>
                <a:spcPct val="100000"/>
              </a:lnSpc>
              <a:spcBef>
                <a:spcPct val="0"/>
              </a:spcBef>
              <a:spcAft>
                <a:spcPct val="0"/>
              </a:spcAft>
              <a:buClrTx/>
              <a:buSzTx/>
              <a:buFontTx/>
              <a:buNone/>
              <a:defRPr/>
            </a:pPr>
            <a:endParaRPr kumimoji="0" sz="2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endParaRPr>
          </a:p>
        </p:txBody>
      </p:sp>
      <p:sp>
        <p:nvSpPr>
          <p:cNvPr id="33809" name="Rectangle 292"/>
          <p:cNvSpPr/>
          <p:nvPr/>
        </p:nvSpPr>
        <p:spPr>
          <a:xfrm>
            <a:off x="4649788" y="2185988"/>
            <a:ext cx="147637" cy="200025"/>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lstStyle/>
          <a:p>
            <a:pPr marL="0" marR="0" lvl="0" indent="0" algn="l" defTabSz="914400" eaLnBrk="0" fontAlgn="base" latinLnBrk="0" hangingPunct="0">
              <a:lnSpc>
                <a:spcPct val="100000"/>
              </a:lnSpc>
              <a:spcBef>
                <a:spcPct val="0"/>
              </a:spcBef>
              <a:spcAft>
                <a:spcPct val="0"/>
              </a:spcAft>
              <a:buClrTx/>
              <a:buSzTx/>
              <a:buFontTx/>
              <a:buNone/>
              <a:defRPr/>
            </a:pPr>
            <a:endParaRPr kumimoji="0" sz="2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endParaRPr>
          </a:p>
        </p:txBody>
      </p:sp>
      <p:sp>
        <p:nvSpPr>
          <p:cNvPr id="33810" name="Rectangle 293"/>
          <p:cNvSpPr/>
          <p:nvPr/>
        </p:nvSpPr>
        <p:spPr>
          <a:xfrm>
            <a:off x="5087938" y="2181225"/>
            <a:ext cx="147637" cy="2000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marL="0" marR="0" lvl="0" indent="0" algn="l" defTabSz="914400" eaLnBrk="0" fontAlgn="base" latinLnBrk="0" hangingPunct="0">
              <a:lnSpc>
                <a:spcPct val="100000"/>
              </a:lnSpc>
              <a:spcBef>
                <a:spcPct val="0"/>
              </a:spcBef>
              <a:spcAft>
                <a:spcPct val="0"/>
              </a:spcAft>
              <a:buClrTx/>
              <a:buSzTx/>
              <a:buFontTx/>
              <a:buNone/>
              <a:defRPr/>
            </a:pPr>
            <a:endParaRPr kumimoji="0" sz="2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endParaRPr>
          </a:p>
        </p:txBody>
      </p:sp>
      <p:grpSp>
        <p:nvGrpSpPr>
          <p:cNvPr id="33811" name="Group 311"/>
          <p:cNvGrpSpPr/>
          <p:nvPr/>
        </p:nvGrpSpPr>
        <p:grpSpPr>
          <a:xfrm>
            <a:off x="2786063" y="2262188"/>
            <a:ext cx="633412" cy="200025"/>
            <a:chOff x="1800" y="1425"/>
            <a:chExt cx="399" cy="126"/>
          </a:xfrm>
        </p:grpSpPr>
        <p:sp>
          <p:nvSpPr>
            <p:cNvPr id="33862" name="Rectangle 294"/>
            <p:cNvSpPr/>
            <p:nvPr/>
          </p:nvSpPr>
          <p:spPr>
            <a:xfrm>
              <a:off x="1800" y="1425"/>
              <a:ext cx="93" cy="12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marL="0" marR="0" lvl="0" indent="0" algn="l" defTabSz="914400" eaLnBrk="0" fontAlgn="base" latinLnBrk="0" hangingPunct="0">
                <a:lnSpc>
                  <a:spcPct val="100000"/>
                </a:lnSpc>
                <a:spcBef>
                  <a:spcPct val="0"/>
                </a:spcBef>
                <a:spcAft>
                  <a:spcPct val="0"/>
                </a:spcAft>
                <a:buClrTx/>
                <a:buSzTx/>
                <a:buFontTx/>
                <a:buNone/>
                <a:defRPr/>
              </a:pPr>
              <a:endParaRPr kumimoji="0" sz="2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endParaRPr>
            </a:p>
          </p:txBody>
        </p:sp>
        <p:sp>
          <p:nvSpPr>
            <p:cNvPr id="33863" name="Rectangle 295"/>
            <p:cNvSpPr/>
            <p:nvPr/>
          </p:nvSpPr>
          <p:spPr>
            <a:xfrm>
              <a:off x="1902" y="1425"/>
              <a:ext cx="93" cy="126"/>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lstStyle/>
            <a:p>
              <a:pPr marL="0" marR="0" lvl="0" indent="0" algn="l" defTabSz="914400" eaLnBrk="0" fontAlgn="base" latinLnBrk="0" hangingPunct="0">
                <a:lnSpc>
                  <a:spcPct val="100000"/>
                </a:lnSpc>
                <a:spcBef>
                  <a:spcPct val="0"/>
                </a:spcBef>
                <a:spcAft>
                  <a:spcPct val="0"/>
                </a:spcAft>
                <a:buClrTx/>
                <a:buSzTx/>
                <a:buFontTx/>
                <a:buNone/>
                <a:defRPr/>
              </a:pPr>
              <a:endParaRPr kumimoji="0" sz="2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endParaRPr>
            </a:p>
          </p:txBody>
        </p:sp>
        <p:sp>
          <p:nvSpPr>
            <p:cNvPr id="33864" name="Rectangle 296"/>
            <p:cNvSpPr/>
            <p:nvPr/>
          </p:nvSpPr>
          <p:spPr>
            <a:xfrm>
              <a:off x="2004" y="1425"/>
              <a:ext cx="93" cy="12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marL="0" marR="0" lvl="0" indent="0" algn="l" defTabSz="914400" eaLnBrk="0" fontAlgn="base" latinLnBrk="0" hangingPunct="0">
                <a:lnSpc>
                  <a:spcPct val="100000"/>
                </a:lnSpc>
                <a:spcBef>
                  <a:spcPct val="0"/>
                </a:spcBef>
                <a:spcAft>
                  <a:spcPct val="0"/>
                </a:spcAft>
                <a:buClrTx/>
                <a:buSzTx/>
                <a:buFontTx/>
                <a:buNone/>
                <a:defRPr/>
              </a:pPr>
              <a:endParaRPr kumimoji="0" sz="2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endParaRPr>
            </a:p>
          </p:txBody>
        </p:sp>
        <p:sp>
          <p:nvSpPr>
            <p:cNvPr id="33865" name="Rectangle 297"/>
            <p:cNvSpPr/>
            <p:nvPr/>
          </p:nvSpPr>
          <p:spPr>
            <a:xfrm>
              <a:off x="2106" y="1425"/>
              <a:ext cx="93" cy="126"/>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marL="0" marR="0" lvl="0" indent="0" algn="l" defTabSz="914400" eaLnBrk="0" fontAlgn="base" latinLnBrk="0" hangingPunct="0">
                <a:lnSpc>
                  <a:spcPct val="100000"/>
                </a:lnSpc>
                <a:spcBef>
                  <a:spcPct val="0"/>
                </a:spcBef>
                <a:spcAft>
                  <a:spcPct val="0"/>
                </a:spcAft>
                <a:buClrTx/>
                <a:buSzTx/>
                <a:buFontTx/>
                <a:buNone/>
                <a:defRPr/>
              </a:pPr>
              <a:endParaRPr kumimoji="0" sz="2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endParaRPr>
            </a:p>
          </p:txBody>
        </p:sp>
      </p:grpSp>
      <p:sp>
        <p:nvSpPr>
          <p:cNvPr id="33812" name="Rectangle 298"/>
          <p:cNvSpPr/>
          <p:nvPr/>
        </p:nvSpPr>
        <p:spPr>
          <a:xfrm>
            <a:off x="2128838" y="2162175"/>
            <a:ext cx="147637" cy="20002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marL="0" marR="0" lvl="0" indent="0" algn="l" defTabSz="914400" eaLnBrk="0" fontAlgn="base" latinLnBrk="0" hangingPunct="0">
              <a:lnSpc>
                <a:spcPct val="100000"/>
              </a:lnSpc>
              <a:spcBef>
                <a:spcPct val="0"/>
              </a:spcBef>
              <a:spcAft>
                <a:spcPct val="0"/>
              </a:spcAft>
              <a:buClrTx/>
              <a:buSzTx/>
              <a:buFontTx/>
              <a:buNone/>
              <a:defRPr/>
            </a:pPr>
            <a:endParaRPr kumimoji="0" sz="2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endParaRPr>
          </a:p>
        </p:txBody>
      </p:sp>
      <p:sp>
        <p:nvSpPr>
          <p:cNvPr id="33813" name="Rectangle 299"/>
          <p:cNvSpPr/>
          <p:nvPr/>
        </p:nvSpPr>
        <p:spPr>
          <a:xfrm>
            <a:off x="1909763" y="2733675"/>
            <a:ext cx="147637" cy="200025"/>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lstStyle/>
          <a:p>
            <a:pPr marL="0" marR="0" lvl="0" indent="0" algn="l" defTabSz="914400" eaLnBrk="0" fontAlgn="base" latinLnBrk="0" hangingPunct="0">
              <a:lnSpc>
                <a:spcPct val="100000"/>
              </a:lnSpc>
              <a:spcBef>
                <a:spcPct val="0"/>
              </a:spcBef>
              <a:spcAft>
                <a:spcPct val="0"/>
              </a:spcAft>
              <a:buClrTx/>
              <a:buSzTx/>
              <a:buFontTx/>
              <a:buNone/>
              <a:defRPr/>
            </a:pPr>
            <a:endParaRPr kumimoji="0" sz="2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endParaRPr>
          </a:p>
        </p:txBody>
      </p:sp>
      <p:sp>
        <p:nvSpPr>
          <p:cNvPr id="33814" name="Line 300"/>
          <p:cNvSpPr/>
          <p:nvPr/>
        </p:nvSpPr>
        <p:spPr>
          <a:xfrm>
            <a:off x="2090738" y="2111375"/>
            <a:ext cx="246062" cy="0"/>
          </a:xfrm>
          <a:prstGeom prst="line">
            <a:avLst/>
          </a:prstGeom>
          <a:ln w="9525" cap="flat" cmpd="sng">
            <a:solidFill>
              <a:schemeClr val="tx1"/>
            </a:solidFill>
            <a:prstDash val="solid"/>
            <a:headEnd type="none" w="med" len="med"/>
            <a:tailEnd type="triangle" w="med" len="med"/>
          </a:ln>
        </p:spPr>
      </p:sp>
      <p:sp>
        <p:nvSpPr>
          <p:cNvPr id="33815" name="Line 301"/>
          <p:cNvSpPr/>
          <p:nvPr/>
        </p:nvSpPr>
        <p:spPr>
          <a:xfrm flipV="1">
            <a:off x="2092325" y="2582863"/>
            <a:ext cx="174625" cy="180975"/>
          </a:xfrm>
          <a:prstGeom prst="line">
            <a:avLst/>
          </a:prstGeom>
          <a:ln w="9525" cap="flat" cmpd="sng">
            <a:solidFill>
              <a:schemeClr val="tx1"/>
            </a:solidFill>
            <a:prstDash val="solid"/>
            <a:headEnd type="none" w="med" len="med"/>
            <a:tailEnd type="triangle" w="med" len="med"/>
          </a:ln>
        </p:spPr>
      </p:sp>
      <p:sp>
        <p:nvSpPr>
          <p:cNvPr id="33816" name="Line 302"/>
          <p:cNvSpPr/>
          <p:nvPr/>
        </p:nvSpPr>
        <p:spPr>
          <a:xfrm>
            <a:off x="4011613" y="2076450"/>
            <a:ext cx="1062037" cy="0"/>
          </a:xfrm>
          <a:prstGeom prst="line">
            <a:avLst/>
          </a:prstGeom>
          <a:ln w="9525" cap="flat" cmpd="sng">
            <a:solidFill>
              <a:schemeClr val="tx1"/>
            </a:solidFill>
            <a:prstDash val="solid"/>
            <a:headEnd type="none" w="med" len="med"/>
            <a:tailEnd type="triangle" w="med" len="med"/>
          </a:ln>
        </p:spPr>
      </p:sp>
      <p:sp>
        <p:nvSpPr>
          <p:cNvPr id="33817" name="Text Box 303"/>
          <p:cNvSpPr txBox="1"/>
          <p:nvPr/>
        </p:nvSpPr>
        <p:spPr>
          <a:xfrm>
            <a:off x="749300" y="1633538"/>
            <a:ext cx="387350" cy="457200"/>
          </a:xfrm>
          <a:prstGeom prst="rect">
            <a:avLst/>
          </a:prstGeom>
          <a:noFill/>
          <a:ln w="9525">
            <a:noFill/>
          </a:ln>
        </p:spPr>
        <p:txBody>
          <a:bodyPr wrap="none">
            <a:spAutoFit/>
          </a:bodyPr>
          <a:lstStyle/>
          <a:p>
            <a:pPr marL="0" marR="0" lvl="0" indent="0" algn="l" defTabSz="91440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006600"/>
                </a:solidFill>
                <a:effectLst/>
                <a:uLnTx/>
                <a:uFillTx/>
                <a:latin typeface="Arial" panose="020B0604020202020204" pitchFamily="34" charset="0"/>
                <a:ea typeface="MS PGothic" panose="020B0600070205080204" pitchFamily="34" charset="-128"/>
              </a:rPr>
              <a:t>A</a:t>
            </a:r>
          </a:p>
        </p:txBody>
      </p:sp>
      <p:sp>
        <p:nvSpPr>
          <p:cNvPr id="33818" name="Text Box 304"/>
          <p:cNvSpPr txBox="1"/>
          <p:nvPr/>
        </p:nvSpPr>
        <p:spPr>
          <a:xfrm>
            <a:off x="889000" y="2608263"/>
            <a:ext cx="387350" cy="457200"/>
          </a:xfrm>
          <a:prstGeom prst="rect">
            <a:avLst/>
          </a:prstGeom>
          <a:noFill/>
          <a:ln w="9525">
            <a:noFill/>
          </a:ln>
        </p:spPr>
        <p:txBody>
          <a:bodyPr wrap="none">
            <a:spAutoFit/>
          </a:bodyPr>
          <a:lstStyle/>
          <a:p>
            <a:pPr marL="0" marR="0" lvl="0" indent="0" algn="l" defTabSz="91440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000099"/>
                </a:solidFill>
                <a:effectLst/>
                <a:uLnTx/>
                <a:uFillTx/>
                <a:latin typeface="Arial" panose="020B0604020202020204" pitchFamily="34" charset="0"/>
                <a:ea typeface="MS PGothic" panose="020B0600070205080204" pitchFamily="34" charset="-128"/>
              </a:rPr>
              <a:t>B</a:t>
            </a:r>
          </a:p>
        </p:txBody>
      </p:sp>
      <p:sp>
        <p:nvSpPr>
          <p:cNvPr id="33819" name="Text Box 305"/>
          <p:cNvSpPr txBox="1"/>
          <p:nvPr/>
        </p:nvSpPr>
        <p:spPr>
          <a:xfrm>
            <a:off x="6604000" y="1465263"/>
            <a:ext cx="404813" cy="457200"/>
          </a:xfrm>
          <a:prstGeom prst="rect">
            <a:avLst/>
          </a:prstGeom>
          <a:noFill/>
          <a:ln w="9525">
            <a:noFill/>
          </a:ln>
        </p:spPr>
        <p:txBody>
          <a:bodyPr wrap="none">
            <a:spAutoFit/>
          </a:bodyPr>
          <a:lstStyle/>
          <a:p>
            <a:pPr marL="0" marR="0" lvl="0" indent="0" algn="l" defTabSz="91440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rPr>
              <a:t>C</a:t>
            </a:r>
            <a:endParaRPr kumimoji="0" lang="en-US" altLang="zh-CN" sz="2400" b="0" i="0" u="none" strike="noStrike" kern="1200" cap="none" spc="0" normalizeH="0" baseline="0" noProof="0" dirty="0">
              <a:ln>
                <a:noFill/>
              </a:ln>
              <a:solidFill>
                <a:srgbClr val="00CC99"/>
              </a:solidFill>
              <a:effectLst/>
              <a:uLnTx/>
              <a:uFillTx/>
              <a:latin typeface="Arial" panose="020B0604020202020204" pitchFamily="34" charset="0"/>
              <a:ea typeface="MS PGothic" panose="020B0600070205080204" pitchFamily="34" charset="-128"/>
            </a:endParaRPr>
          </a:p>
        </p:txBody>
      </p:sp>
      <p:sp>
        <p:nvSpPr>
          <p:cNvPr id="33820" name="Text Box 308"/>
          <p:cNvSpPr txBox="1"/>
          <p:nvPr/>
        </p:nvSpPr>
        <p:spPr>
          <a:xfrm>
            <a:off x="1636713" y="1585913"/>
            <a:ext cx="1563687" cy="369887"/>
          </a:xfrm>
          <a:prstGeom prst="rect">
            <a:avLst/>
          </a:prstGeom>
          <a:noFill/>
          <a:ln w="9525">
            <a:noFill/>
          </a:ln>
        </p:spPr>
        <p:txBody>
          <a:bodyPr wrap="none">
            <a:spAutoFit/>
          </a:bodyPr>
          <a:lstStyle/>
          <a:p>
            <a:pPr marL="0" marR="0" lvl="0" indent="0" algn="l" defTabSz="914400" eaLnBrk="0" fontAlgn="base" latinLnBrk="0" hangingPunct="0">
              <a:lnSpc>
                <a:spcPct val="100000"/>
              </a:lnSpc>
              <a:spcBef>
                <a:spcPct val="0"/>
              </a:spcBef>
              <a:spcAft>
                <a:spcPct val="0"/>
              </a:spcAft>
              <a:buClrTx/>
              <a:buSzTx/>
              <a:buFontTx/>
              <a:buNone/>
              <a:defRPr/>
            </a:pPr>
            <a:r>
              <a:rPr kumimoji="0" lang="en-US" altLang="zh-CN" sz="1800" b="0" i="1"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rPr>
              <a:t>R</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rPr>
              <a:t> = 100 Mb/s</a:t>
            </a:r>
          </a:p>
        </p:txBody>
      </p:sp>
      <p:sp>
        <p:nvSpPr>
          <p:cNvPr id="33821" name="Text Box 309"/>
          <p:cNvSpPr txBox="1"/>
          <p:nvPr/>
        </p:nvSpPr>
        <p:spPr>
          <a:xfrm>
            <a:off x="3625850" y="2438400"/>
            <a:ext cx="1641475" cy="401638"/>
          </a:xfrm>
          <a:prstGeom prst="rect">
            <a:avLst/>
          </a:prstGeom>
          <a:noFill/>
          <a:ln w="9525">
            <a:noFill/>
          </a:ln>
        </p:spPr>
        <p:txBody>
          <a:bodyPr wrap="none">
            <a:spAutoFit/>
          </a:bodyPr>
          <a:lstStyle/>
          <a:p>
            <a:pPr marL="0" marR="0" lvl="0" indent="0" algn="l" defTabSz="914400" eaLnBrk="0" fontAlgn="base" latinLnBrk="0" hangingPunct="0">
              <a:lnSpc>
                <a:spcPct val="100000"/>
              </a:lnSpc>
              <a:spcBef>
                <a:spcPct val="0"/>
              </a:spcBef>
              <a:spcAft>
                <a:spcPct val="0"/>
              </a:spcAft>
              <a:buClrTx/>
              <a:buSzTx/>
              <a:buFontTx/>
              <a:buNone/>
              <a:defRPr/>
            </a:pPr>
            <a:r>
              <a:rPr kumimoji="0" lang="en-US" altLang="zh-CN" sz="2000" b="0" i="1"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rPr>
              <a:t>R</a:t>
            </a:r>
            <a:r>
              <a:rPr kumimoji="0" lang="en-US" altLang="zh-CN" sz="2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rPr>
              <a:t> = 1.5 Mb/s</a:t>
            </a:r>
            <a:endParaRPr kumimoji="0" lang="en-US" altLang="zh-CN" sz="2400" b="0" i="0" u="none" strike="noStrike" kern="1200" cap="none" spc="0" normalizeH="0" baseline="0" noProof="0" dirty="0">
              <a:ln>
                <a:noFill/>
              </a:ln>
              <a:solidFill>
                <a:srgbClr val="00CC99"/>
              </a:solidFill>
              <a:effectLst/>
              <a:uLnTx/>
              <a:uFillTx/>
              <a:latin typeface="Arial" panose="020B0604020202020204" pitchFamily="34" charset="0"/>
              <a:ea typeface="MS PGothic" panose="020B0600070205080204" pitchFamily="34" charset="-128"/>
            </a:endParaRPr>
          </a:p>
        </p:txBody>
      </p:sp>
      <p:sp>
        <p:nvSpPr>
          <p:cNvPr id="33822" name="Text Box 310"/>
          <p:cNvSpPr txBox="1"/>
          <p:nvPr/>
        </p:nvSpPr>
        <p:spPr>
          <a:xfrm>
            <a:off x="6022975" y="2994025"/>
            <a:ext cx="184150" cy="457200"/>
          </a:xfrm>
          <a:prstGeom prst="rect">
            <a:avLst/>
          </a:prstGeom>
          <a:noFill/>
          <a:ln w="9525">
            <a:noFill/>
          </a:ln>
        </p:spPr>
        <p:txBody>
          <a:bodyPr wrap="none">
            <a:spAutoFit/>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sz="2400" b="0" i="0" u="none" strike="noStrike" kern="1200" cap="none" spc="0" normalizeH="0" baseline="0" noProof="0" dirty="0">
              <a:ln>
                <a:noFill/>
              </a:ln>
              <a:solidFill>
                <a:srgbClr val="00CC99"/>
              </a:solidFill>
              <a:effectLst/>
              <a:uLnTx/>
              <a:uFillTx/>
              <a:latin typeface="Arial" panose="020B0604020202020204" pitchFamily="34" charset="0"/>
              <a:ea typeface="MS PGothic" panose="020B0600070205080204" pitchFamily="34" charset="-128"/>
            </a:endParaRPr>
          </a:p>
        </p:txBody>
      </p:sp>
      <p:sp>
        <p:nvSpPr>
          <p:cNvPr id="33823" name="Line 281"/>
          <p:cNvSpPr/>
          <p:nvPr/>
        </p:nvSpPr>
        <p:spPr>
          <a:xfrm flipV="1">
            <a:off x="6662738" y="3146425"/>
            <a:ext cx="984250" cy="0"/>
          </a:xfrm>
          <a:prstGeom prst="line">
            <a:avLst/>
          </a:prstGeom>
          <a:ln w="19050" cap="flat" cmpd="sng">
            <a:solidFill>
              <a:schemeClr val="tx1"/>
            </a:solidFill>
            <a:prstDash val="solid"/>
            <a:headEnd type="none" w="med" len="med"/>
            <a:tailEnd type="none" w="med" len="med"/>
          </a:ln>
        </p:spPr>
      </p:sp>
      <p:sp>
        <p:nvSpPr>
          <p:cNvPr id="33824" name="Line 283"/>
          <p:cNvSpPr/>
          <p:nvPr/>
        </p:nvSpPr>
        <p:spPr>
          <a:xfrm flipH="1">
            <a:off x="6638925" y="2849563"/>
            <a:ext cx="379413" cy="225425"/>
          </a:xfrm>
          <a:prstGeom prst="line">
            <a:avLst/>
          </a:prstGeom>
          <a:ln w="19050" cap="flat" cmpd="sng">
            <a:solidFill>
              <a:schemeClr val="tx1"/>
            </a:solidFill>
            <a:prstDash val="solid"/>
            <a:headEnd type="none" w="med" len="med"/>
            <a:tailEnd type="none" w="med" len="med"/>
          </a:ln>
        </p:spPr>
      </p:sp>
      <p:sp>
        <p:nvSpPr>
          <p:cNvPr id="33825" name="Text Box 306"/>
          <p:cNvSpPr txBox="1"/>
          <p:nvPr/>
        </p:nvSpPr>
        <p:spPr>
          <a:xfrm>
            <a:off x="7556500" y="2224088"/>
            <a:ext cx="404813" cy="457200"/>
          </a:xfrm>
          <a:prstGeom prst="rect">
            <a:avLst/>
          </a:prstGeom>
          <a:noFill/>
          <a:ln w="9525">
            <a:noFill/>
          </a:ln>
        </p:spPr>
        <p:txBody>
          <a:bodyPr>
            <a:spAutoFit/>
          </a:bodyPr>
          <a:lstStyle/>
          <a:p>
            <a:pPr marL="0" marR="0" lvl="0" indent="0" algn="l" defTabSz="91440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rPr>
              <a:t>D</a:t>
            </a:r>
            <a:endParaRPr kumimoji="0" lang="en-US" altLang="zh-CN" sz="2400" b="0" i="0" u="none" strike="noStrike" kern="1200" cap="none" spc="0" normalizeH="0" baseline="0" noProof="0" dirty="0">
              <a:ln>
                <a:noFill/>
              </a:ln>
              <a:solidFill>
                <a:srgbClr val="00CC99"/>
              </a:solidFill>
              <a:effectLst/>
              <a:uLnTx/>
              <a:uFillTx/>
              <a:latin typeface="Arial" panose="020B0604020202020204" pitchFamily="34" charset="0"/>
              <a:ea typeface="MS PGothic" panose="020B0600070205080204" pitchFamily="34" charset="-128"/>
            </a:endParaRPr>
          </a:p>
        </p:txBody>
      </p:sp>
      <p:sp>
        <p:nvSpPr>
          <p:cNvPr id="33826" name="Text Box 307"/>
          <p:cNvSpPr txBox="1"/>
          <p:nvPr/>
        </p:nvSpPr>
        <p:spPr>
          <a:xfrm>
            <a:off x="8299450" y="2840038"/>
            <a:ext cx="387350" cy="457200"/>
          </a:xfrm>
          <a:prstGeom prst="rect">
            <a:avLst/>
          </a:prstGeom>
          <a:noFill/>
          <a:ln w="9525">
            <a:noFill/>
          </a:ln>
        </p:spPr>
        <p:txBody>
          <a:bodyPr wrap="none">
            <a:spAutoFit/>
          </a:bodyPr>
          <a:lstStyle/>
          <a:p>
            <a:pPr marL="0" marR="0" lvl="0" indent="0" algn="l" defTabSz="91440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rPr>
              <a:t>E</a:t>
            </a:r>
            <a:endParaRPr kumimoji="0" lang="en-US" altLang="zh-CN" sz="2400" b="0" i="0" u="none" strike="noStrike" kern="1200" cap="none" spc="0" normalizeH="0" baseline="0" noProof="0" dirty="0">
              <a:ln>
                <a:noFill/>
              </a:ln>
              <a:solidFill>
                <a:srgbClr val="00CC99"/>
              </a:solidFill>
              <a:effectLst/>
              <a:uLnTx/>
              <a:uFillTx/>
              <a:latin typeface="Arial" panose="020B0604020202020204" pitchFamily="34" charset="0"/>
              <a:ea typeface="MS PGothic" panose="020B0600070205080204" pitchFamily="34" charset="-128"/>
            </a:endParaRPr>
          </a:p>
        </p:txBody>
      </p:sp>
      <p:sp>
        <p:nvSpPr>
          <p:cNvPr id="33827" name="Text Box 330"/>
          <p:cNvSpPr txBox="1"/>
          <p:nvPr/>
        </p:nvSpPr>
        <p:spPr>
          <a:xfrm>
            <a:off x="2051050" y="2984500"/>
            <a:ext cx="2354263" cy="563563"/>
          </a:xfrm>
          <a:prstGeom prst="rect">
            <a:avLst/>
          </a:prstGeom>
          <a:noFill/>
          <a:ln w="9525">
            <a:noFill/>
          </a:ln>
        </p:spPr>
        <p:txBody>
          <a:bodyPr>
            <a:spAutoFit/>
          </a:bodyPr>
          <a:lstStyle/>
          <a:p>
            <a:pPr marL="0" marR="0" lvl="0" indent="0" algn="ctr" defTabSz="914400" eaLnBrk="0" fontAlgn="base" latinLnBrk="0" hangingPunct="0">
              <a:lnSpc>
                <a:spcPct val="85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rPr>
              <a:t>queue of packets</a:t>
            </a:r>
          </a:p>
          <a:p>
            <a:pPr marL="0" marR="0" lvl="0" indent="0" algn="ctr" defTabSz="914400" eaLnBrk="0" fontAlgn="base" latinLnBrk="0" hangingPunct="0">
              <a:lnSpc>
                <a:spcPct val="85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rPr>
              <a:t>waiting for output link</a:t>
            </a:r>
            <a:endParaRPr kumimoji="0" lang="en-US" altLang="zh-CN" sz="1800" b="0" i="0" u="none" strike="noStrike" kern="1200" cap="none" spc="0" normalizeH="0" baseline="0" noProof="0" dirty="0">
              <a:ln>
                <a:noFill/>
              </a:ln>
              <a:solidFill>
                <a:srgbClr val="00CC99"/>
              </a:solidFill>
              <a:effectLst/>
              <a:uLnTx/>
              <a:uFillTx/>
              <a:latin typeface="Arial" panose="020B0604020202020204" pitchFamily="34" charset="0"/>
              <a:ea typeface="MS PGothic" panose="020B0600070205080204" pitchFamily="34" charset="-128"/>
            </a:endParaRPr>
          </a:p>
        </p:txBody>
      </p:sp>
      <p:sp>
        <p:nvSpPr>
          <p:cNvPr id="33828" name="Line 332"/>
          <p:cNvSpPr/>
          <p:nvPr/>
        </p:nvSpPr>
        <p:spPr>
          <a:xfrm flipV="1">
            <a:off x="2890838" y="2514600"/>
            <a:ext cx="166687" cy="523875"/>
          </a:xfrm>
          <a:prstGeom prst="line">
            <a:avLst/>
          </a:prstGeom>
          <a:ln w="9525" cap="flat" cmpd="sng">
            <a:solidFill>
              <a:schemeClr val="tx1"/>
            </a:solidFill>
            <a:prstDash val="solid"/>
            <a:headEnd type="none" w="med" len="med"/>
            <a:tailEnd type="none" w="med" len="med"/>
          </a:ln>
        </p:spPr>
      </p:sp>
      <p:grpSp>
        <p:nvGrpSpPr>
          <p:cNvPr id="33829" name="Group 96"/>
          <p:cNvGrpSpPr/>
          <p:nvPr/>
        </p:nvGrpSpPr>
        <p:grpSpPr>
          <a:xfrm>
            <a:off x="898525" y="1651000"/>
            <a:ext cx="779463" cy="679450"/>
            <a:chOff x="-44" y="1473"/>
            <a:chExt cx="981" cy="1105"/>
          </a:xfrm>
        </p:grpSpPr>
        <p:pic>
          <p:nvPicPr>
            <p:cNvPr id="33860" name="Picture 97" descr="desktop_computer_stylized_medium"/>
            <p:cNvPicPr>
              <a:picLocks noChangeAspect="1"/>
            </p:cNvPicPr>
            <p:nvPr/>
          </p:nvPicPr>
          <p:blipFill>
            <a:blip r:embed="rId3"/>
            <a:stretch>
              <a:fillRect/>
            </a:stretch>
          </p:blipFill>
          <p:spPr>
            <a:xfrm flipH="1">
              <a:off x="-44" y="1473"/>
              <a:ext cx="981" cy="1105"/>
            </a:xfrm>
            <a:prstGeom prst="rect">
              <a:avLst/>
            </a:prstGeom>
            <a:noFill/>
            <a:ln w="9525">
              <a:noFill/>
            </a:ln>
          </p:spPr>
        </p:pic>
        <p:sp>
          <p:nvSpPr>
            <p:cNvPr id="33861" name="Freeform 98"/>
            <p:cNvSpPr/>
            <p:nvPr/>
          </p:nvSpPr>
          <p:spPr>
            <a:xfrm flipH="1">
              <a:off x="374" y="1579"/>
              <a:ext cx="477" cy="506"/>
            </a:xfrm>
            <a:custGeom>
              <a:avLst/>
              <a:gdLst>
                <a:gd name="txL" fmla="*/ 0 w 356"/>
                <a:gd name="txT" fmla="*/ 0 h 368"/>
                <a:gd name="txR" fmla="*/ 356 w 356"/>
                <a:gd name="txB" fmla="*/ 368 h 368"/>
              </a:gdLst>
              <a:ahLst/>
              <a:cxnLst>
                <a:cxn ang="0">
                  <a:pos x="0" y="0"/>
                </a:cxn>
                <a:cxn ang="0">
                  <a:pos x="18034" y="1220"/>
                </a:cxn>
                <a:cxn ang="0">
                  <a:pos x="21394" y="25425"/>
                </a:cxn>
                <a:cxn ang="0">
                  <a:pos x="4715" y="31797"/>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endParaRPr>
            </a:p>
          </p:txBody>
        </p:sp>
      </p:grpSp>
      <p:grpSp>
        <p:nvGrpSpPr>
          <p:cNvPr id="33830" name="Group 99"/>
          <p:cNvGrpSpPr/>
          <p:nvPr/>
        </p:nvGrpSpPr>
        <p:grpSpPr>
          <a:xfrm>
            <a:off x="1085850" y="2625725"/>
            <a:ext cx="779463" cy="679450"/>
            <a:chOff x="-44" y="1473"/>
            <a:chExt cx="981" cy="1105"/>
          </a:xfrm>
        </p:grpSpPr>
        <p:pic>
          <p:nvPicPr>
            <p:cNvPr id="33858" name="Picture 100" descr="desktop_computer_stylized_medium"/>
            <p:cNvPicPr>
              <a:picLocks noChangeAspect="1"/>
            </p:cNvPicPr>
            <p:nvPr/>
          </p:nvPicPr>
          <p:blipFill>
            <a:blip r:embed="rId3"/>
            <a:stretch>
              <a:fillRect/>
            </a:stretch>
          </p:blipFill>
          <p:spPr>
            <a:xfrm flipH="1">
              <a:off x="-44" y="1473"/>
              <a:ext cx="981" cy="1105"/>
            </a:xfrm>
            <a:prstGeom prst="rect">
              <a:avLst/>
            </a:prstGeom>
            <a:noFill/>
            <a:ln w="9525">
              <a:noFill/>
            </a:ln>
          </p:spPr>
        </p:pic>
        <p:sp>
          <p:nvSpPr>
            <p:cNvPr id="33859" name="Freeform 101"/>
            <p:cNvSpPr/>
            <p:nvPr/>
          </p:nvSpPr>
          <p:spPr>
            <a:xfrm flipH="1">
              <a:off x="374" y="1579"/>
              <a:ext cx="477" cy="506"/>
            </a:xfrm>
            <a:custGeom>
              <a:avLst/>
              <a:gdLst>
                <a:gd name="txL" fmla="*/ 0 w 356"/>
                <a:gd name="txT" fmla="*/ 0 h 368"/>
                <a:gd name="txR" fmla="*/ 356 w 356"/>
                <a:gd name="txB" fmla="*/ 368 h 368"/>
              </a:gdLst>
              <a:ahLst/>
              <a:cxnLst>
                <a:cxn ang="0">
                  <a:pos x="0" y="0"/>
                </a:cxn>
                <a:cxn ang="0">
                  <a:pos x="18034" y="1220"/>
                </a:cxn>
                <a:cxn ang="0">
                  <a:pos x="21394" y="25425"/>
                </a:cxn>
                <a:cxn ang="0">
                  <a:pos x="4715" y="31797"/>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endParaRPr>
            </a:p>
          </p:txBody>
        </p:sp>
      </p:grpSp>
      <p:grpSp>
        <p:nvGrpSpPr>
          <p:cNvPr id="33831" name="Group 102"/>
          <p:cNvGrpSpPr/>
          <p:nvPr/>
        </p:nvGrpSpPr>
        <p:grpSpPr>
          <a:xfrm>
            <a:off x="7481888" y="2686050"/>
            <a:ext cx="779462" cy="679450"/>
            <a:chOff x="-44" y="1473"/>
            <a:chExt cx="981" cy="1105"/>
          </a:xfrm>
        </p:grpSpPr>
        <p:pic>
          <p:nvPicPr>
            <p:cNvPr id="33856" name="Picture 103" descr="desktop_computer_stylized_medium"/>
            <p:cNvPicPr>
              <a:picLocks noChangeAspect="1"/>
            </p:cNvPicPr>
            <p:nvPr/>
          </p:nvPicPr>
          <p:blipFill>
            <a:blip r:embed="rId3"/>
            <a:stretch>
              <a:fillRect/>
            </a:stretch>
          </p:blipFill>
          <p:spPr>
            <a:xfrm flipH="1">
              <a:off x="-44" y="1473"/>
              <a:ext cx="981" cy="1105"/>
            </a:xfrm>
            <a:prstGeom prst="rect">
              <a:avLst/>
            </a:prstGeom>
            <a:noFill/>
            <a:ln w="9525">
              <a:noFill/>
            </a:ln>
          </p:spPr>
        </p:pic>
        <p:sp>
          <p:nvSpPr>
            <p:cNvPr id="33857" name="Freeform 104"/>
            <p:cNvSpPr/>
            <p:nvPr/>
          </p:nvSpPr>
          <p:spPr>
            <a:xfrm flipH="1">
              <a:off x="374" y="1579"/>
              <a:ext cx="477" cy="506"/>
            </a:xfrm>
            <a:custGeom>
              <a:avLst/>
              <a:gdLst>
                <a:gd name="txL" fmla="*/ 0 w 356"/>
                <a:gd name="txT" fmla="*/ 0 h 368"/>
                <a:gd name="txR" fmla="*/ 356 w 356"/>
                <a:gd name="txB" fmla="*/ 368 h 368"/>
              </a:gdLst>
              <a:ahLst/>
              <a:cxnLst>
                <a:cxn ang="0">
                  <a:pos x="0" y="0"/>
                </a:cxn>
                <a:cxn ang="0">
                  <a:pos x="18034" y="1220"/>
                </a:cxn>
                <a:cxn ang="0">
                  <a:pos x="21394" y="25425"/>
                </a:cxn>
                <a:cxn ang="0">
                  <a:pos x="4715" y="31797"/>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endParaRPr>
            </a:p>
          </p:txBody>
        </p:sp>
      </p:grpSp>
      <p:grpSp>
        <p:nvGrpSpPr>
          <p:cNvPr id="33832" name="Group 108"/>
          <p:cNvGrpSpPr/>
          <p:nvPr/>
        </p:nvGrpSpPr>
        <p:grpSpPr>
          <a:xfrm>
            <a:off x="6846888" y="1493838"/>
            <a:ext cx="779462" cy="679450"/>
            <a:chOff x="-44" y="1473"/>
            <a:chExt cx="981" cy="1105"/>
          </a:xfrm>
        </p:grpSpPr>
        <p:pic>
          <p:nvPicPr>
            <p:cNvPr id="33854" name="Picture 109" descr="desktop_computer_stylized_medium"/>
            <p:cNvPicPr>
              <a:picLocks noChangeAspect="1"/>
            </p:cNvPicPr>
            <p:nvPr/>
          </p:nvPicPr>
          <p:blipFill>
            <a:blip r:embed="rId3"/>
            <a:stretch>
              <a:fillRect/>
            </a:stretch>
          </p:blipFill>
          <p:spPr>
            <a:xfrm flipH="1">
              <a:off x="-44" y="1473"/>
              <a:ext cx="981" cy="1105"/>
            </a:xfrm>
            <a:prstGeom prst="rect">
              <a:avLst/>
            </a:prstGeom>
            <a:noFill/>
            <a:ln w="9525">
              <a:noFill/>
            </a:ln>
          </p:spPr>
        </p:pic>
        <p:sp>
          <p:nvSpPr>
            <p:cNvPr id="33855" name="Freeform 110"/>
            <p:cNvSpPr/>
            <p:nvPr/>
          </p:nvSpPr>
          <p:spPr>
            <a:xfrm flipH="1">
              <a:off x="374" y="1579"/>
              <a:ext cx="477" cy="506"/>
            </a:xfrm>
            <a:custGeom>
              <a:avLst/>
              <a:gdLst>
                <a:gd name="txL" fmla="*/ 0 w 356"/>
                <a:gd name="txT" fmla="*/ 0 h 368"/>
                <a:gd name="txR" fmla="*/ 356 w 356"/>
                <a:gd name="txB" fmla="*/ 368 h 368"/>
              </a:gdLst>
              <a:ahLst/>
              <a:cxnLst>
                <a:cxn ang="0">
                  <a:pos x="0" y="0"/>
                </a:cxn>
                <a:cxn ang="0">
                  <a:pos x="18034" y="1220"/>
                </a:cxn>
                <a:cxn ang="0">
                  <a:pos x="21394" y="25425"/>
                </a:cxn>
                <a:cxn ang="0">
                  <a:pos x="4715" y="31797"/>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endParaRPr>
            </a:p>
          </p:txBody>
        </p:sp>
      </p:grpSp>
      <p:grpSp>
        <p:nvGrpSpPr>
          <p:cNvPr id="33834" name="Group 228"/>
          <p:cNvGrpSpPr/>
          <p:nvPr/>
        </p:nvGrpSpPr>
        <p:grpSpPr>
          <a:xfrm>
            <a:off x="5391150" y="2160588"/>
            <a:ext cx="1128713" cy="439737"/>
            <a:chOff x="4650" y="1129"/>
            <a:chExt cx="246" cy="95"/>
          </a:xfrm>
        </p:grpSpPr>
        <p:sp>
          <p:nvSpPr>
            <p:cNvPr id="33846"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marL="0" marR="0" lvl="0" indent="0" algn="l" defTabSz="914400" eaLnBrk="0" fontAlgn="base" latinLnBrk="0" hangingPunct="0">
                <a:lnSpc>
                  <a:spcPct val="100000"/>
                </a:lnSpc>
                <a:spcBef>
                  <a:spcPct val="0"/>
                </a:spcBef>
                <a:spcAft>
                  <a:spcPct val="0"/>
                </a:spcAft>
                <a:buClrTx/>
                <a:buSzTx/>
                <a:buFontTx/>
                <a:buNone/>
                <a:defRPr/>
              </a:pPr>
              <a:endParaRPr kumimoji="0" sz="24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endParaRPr>
            </a:p>
          </p:txBody>
        </p:sp>
        <p:sp>
          <p:nvSpPr>
            <p:cNvPr id="33847"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sz="24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endParaRPr>
            </a:p>
          </p:txBody>
        </p:sp>
        <p:sp>
          <p:nvSpPr>
            <p:cNvPr id="33848"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marL="0" marR="0" lvl="0" indent="0" algn="l" defTabSz="914400" eaLnBrk="0" fontAlgn="base" latinLnBrk="0" hangingPunct="0">
                <a:lnSpc>
                  <a:spcPct val="100000"/>
                </a:lnSpc>
                <a:spcBef>
                  <a:spcPct val="0"/>
                </a:spcBef>
                <a:spcAft>
                  <a:spcPct val="0"/>
                </a:spcAft>
                <a:buClrTx/>
                <a:buSzTx/>
                <a:buFontTx/>
                <a:buNone/>
                <a:defRPr/>
              </a:pPr>
              <a:endParaRPr kumimoji="0" sz="24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endParaRPr>
            </a:p>
          </p:txBody>
        </p:sp>
        <p:grpSp>
          <p:nvGrpSpPr>
            <p:cNvPr id="33849" name="Group 232"/>
            <p:cNvGrpSpPr/>
            <p:nvPr/>
          </p:nvGrpSpPr>
          <p:grpSpPr>
            <a:xfrm>
              <a:off x="4699" y="1145"/>
              <a:ext cx="138" cy="29"/>
              <a:chOff x="2468" y="1332"/>
              <a:chExt cx="310" cy="60"/>
            </a:xfrm>
          </p:grpSpPr>
          <p:sp>
            <p:nvSpPr>
              <p:cNvPr id="33852" name="Freeform 233"/>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endParaRPr>
              </a:p>
            </p:txBody>
          </p:sp>
          <p:sp>
            <p:nvSpPr>
              <p:cNvPr id="33853" name="Freeform 234"/>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endParaRPr>
              </a:p>
            </p:txBody>
          </p:sp>
        </p:grpSp>
        <p:sp>
          <p:nvSpPr>
            <p:cNvPr id="33850" name="Line 235"/>
            <p:cNvSpPr/>
            <p:nvPr/>
          </p:nvSpPr>
          <p:spPr>
            <a:xfrm>
              <a:off x="4651" y="1158"/>
              <a:ext cx="0" cy="42"/>
            </a:xfrm>
            <a:prstGeom prst="line">
              <a:avLst/>
            </a:prstGeom>
            <a:ln w="9525" cap="flat" cmpd="sng">
              <a:solidFill>
                <a:schemeClr val="tx1"/>
              </a:solidFill>
              <a:prstDash val="solid"/>
              <a:headEnd type="none" w="med" len="med"/>
              <a:tailEnd type="none" w="med" len="med"/>
            </a:ln>
          </p:spPr>
        </p:sp>
        <p:sp>
          <p:nvSpPr>
            <p:cNvPr id="33851" name="Line 236"/>
            <p:cNvSpPr/>
            <p:nvPr/>
          </p:nvSpPr>
          <p:spPr>
            <a:xfrm>
              <a:off x="4894" y="1160"/>
              <a:ext cx="0" cy="41"/>
            </a:xfrm>
            <a:prstGeom prst="line">
              <a:avLst/>
            </a:prstGeom>
            <a:ln w="9525" cap="flat" cmpd="sng">
              <a:solidFill>
                <a:schemeClr val="tx1"/>
              </a:solidFill>
              <a:prstDash val="solid"/>
              <a:headEnd type="none" w="med" len="med"/>
              <a:tailEnd type="none" w="med" len="med"/>
            </a:ln>
          </p:spPr>
        </p:sp>
      </p:grpSp>
      <p:sp>
        <p:nvSpPr>
          <p:cNvPr id="33835" name="Rectangle 6"/>
          <p:cNvSpPr/>
          <p:nvPr/>
        </p:nvSpPr>
        <p:spPr>
          <a:xfrm>
            <a:off x="731837" y="4072503"/>
            <a:ext cx="8131175" cy="2030413"/>
          </a:xfrm>
          <a:prstGeom prst="rect">
            <a:avLst/>
          </a:prstGeom>
          <a:noFill/>
          <a:ln w="9525">
            <a:noFill/>
          </a:ln>
        </p:spPr>
        <p:txBody>
          <a:bodyPr/>
          <a:lstStyle/>
          <a:p>
            <a:pPr marL="342900" marR="0" lvl="0" indent="-342900" algn="l" defTabSz="914400" eaLnBrk="0" fontAlgn="base" latinLnBrk="0" hangingPunct="0">
              <a:lnSpc>
                <a:spcPct val="85000"/>
              </a:lnSpc>
              <a:spcBef>
                <a:spcPct val="20000"/>
              </a:spcBef>
              <a:spcAft>
                <a:spcPct val="0"/>
              </a:spcAft>
              <a:buClr>
                <a:srgbClr val="3333CC"/>
              </a:buClr>
              <a:buSzPct val="85000"/>
              <a:buFont typeface="Wingdings" panose="05000000000000000000" pitchFamily="2" charset="2"/>
              <a:buNone/>
              <a:defRPr/>
            </a:pPr>
            <a:r>
              <a:rPr kumimoji="0" lang="zh-CN" altLang="en-US" sz="2800" b="0" i="0" u="none" strike="noStrike" kern="1200" cap="none" spc="0" normalizeH="0" baseline="0" noProof="0" dirty="0" smtClean="0">
                <a:ln>
                  <a:noFill/>
                </a:ln>
                <a:solidFill>
                  <a:srgbClr val="C00000"/>
                </a:solidFill>
                <a:effectLst/>
                <a:uLnTx/>
                <a:uFillTx/>
                <a:latin typeface="Sans Guilt MB" pitchFamily="34" charset="0"/>
                <a:ea typeface="MS PGothic" panose="020B0600070205080204" pitchFamily="34" charset="-128"/>
              </a:rPr>
              <a:t>排队和丢失</a:t>
            </a:r>
            <a:r>
              <a:rPr kumimoji="0" lang="en-US" altLang="zh-CN" sz="2800" b="0" i="0" u="none" strike="noStrike" kern="1200" cap="none" spc="0" normalizeH="0" baseline="0" noProof="0" dirty="0" smtClean="0">
                <a:ln>
                  <a:noFill/>
                </a:ln>
                <a:solidFill>
                  <a:srgbClr val="C00000"/>
                </a:solidFill>
                <a:effectLst/>
                <a:uLnTx/>
                <a:uFillTx/>
                <a:latin typeface="Sans Guilt MB" pitchFamily="34" charset="0"/>
                <a:ea typeface="MS PGothic" panose="020B0600070205080204" pitchFamily="34" charset="-128"/>
              </a:rPr>
              <a:t>: </a:t>
            </a:r>
            <a:endParaRPr kumimoji="0" lang="en-US" altLang="zh-CN" sz="2800" b="0" i="0" u="none" strike="noStrike" kern="1200" cap="none" spc="0" normalizeH="0" baseline="0" noProof="0" dirty="0">
              <a:ln>
                <a:noFill/>
              </a:ln>
              <a:solidFill>
                <a:srgbClr val="C00000"/>
              </a:solidFill>
              <a:effectLst/>
              <a:uLnTx/>
              <a:uFillTx/>
              <a:latin typeface="Sans Guilt MB" pitchFamily="34" charset="0"/>
              <a:ea typeface="MS PGothic" panose="020B0600070205080204" pitchFamily="34" charset="-128"/>
            </a:endParaRPr>
          </a:p>
          <a:p>
            <a:pPr marL="342900" marR="0" lvl="0" indent="-342900" algn="l" defTabSz="914400" eaLnBrk="0" fontAlgn="base" latinLnBrk="0" hangingPunct="0">
              <a:lnSpc>
                <a:spcPct val="85000"/>
              </a:lnSpc>
              <a:spcBef>
                <a:spcPct val="20000"/>
              </a:spcBef>
              <a:spcAft>
                <a:spcPct val="0"/>
              </a:spcAft>
              <a:buClr>
                <a:srgbClr val="000099"/>
              </a:buClr>
              <a:buSzPct val="75000"/>
              <a:buFont typeface="Wingdings" panose="05000000000000000000" pitchFamily="2" charset="2"/>
              <a:buChar char="v"/>
              <a:defRPr/>
            </a:pPr>
            <a:r>
              <a:rPr kumimoji="0" lang="zh-CN" altLang="en-US" sz="2400" b="1" i="0" u="none" strike="noStrike" kern="1200" cap="none" spc="0" normalizeH="0" baseline="0" noProof="0" dirty="0" smtClean="0">
                <a:ln>
                  <a:noFill/>
                </a:ln>
                <a:solidFill>
                  <a:srgbClr val="000000"/>
                </a:solidFill>
                <a:effectLst/>
                <a:uLnTx/>
                <a:uFillTx/>
                <a:latin typeface="宋体" panose="02010600030101010101" pitchFamily="2" charset="-122"/>
              </a:rPr>
              <a:t>假如分组到达率超过链路数据传输率</a:t>
            </a:r>
            <a:r>
              <a:rPr kumimoji="0" lang="en-US" altLang="zh-CN" sz="2400" b="1" i="0" u="none" strike="noStrike" kern="1200" cap="none" spc="0" normalizeH="0" baseline="0" noProof="0" dirty="0" smtClean="0">
                <a:ln>
                  <a:noFill/>
                </a:ln>
                <a:solidFill>
                  <a:srgbClr val="000000"/>
                </a:solidFill>
                <a:effectLst/>
                <a:uLnTx/>
                <a:uFillTx/>
                <a:latin typeface="宋体" panose="02010600030101010101" pitchFamily="2" charset="-122"/>
              </a:rPr>
              <a:t>:</a:t>
            </a:r>
            <a:endParaRPr kumimoji="0" lang="en-US" altLang="zh-CN" sz="2400" b="1" i="0" u="none" strike="noStrike" kern="1200" cap="none" spc="0" normalizeH="0" baseline="0" noProof="0" dirty="0">
              <a:ln>
                <a:noFill/>
              </a:ln>
              <a:solidFill>
                <a:srgbClr val="000000"/>
              </a:solidFill>
              <a:effectLst/>
              <a:uLnTx/>
              <a:uFillTx/>
              <a:latin typeface="宋体" panose="02010600030101010101" pitchFamily="2" charset="-122"/>
            </a:endParaRPr>
          </a:p>
          <a:p>
            <a:pPr marL="800100" marR="0" lvl="1" indent="-342900" algn="l" defTabSz="914400" eaLnBrk="0" fontAlgn="base" latinLnBrk="0" hangingPunct="0">
              <a:lnSpc>
                <a:spcPct val="85000"/>
              </a:lnSpc>
              <a:spcBef>
                <a:spcPct val="20000"/>
              </a:spcBef>
              <a:spcAft>
                <a:spcPct val="0"/>
              </a:spcAft>
              <a:buClr>
                <a:srgbClr val="000099"/>
              </a:buClr>
              <a:buSzTx/>
              <a:buFont typeface="Wingdings" panose="05000000000000000000" pitchFamily="2" charset="2"/>
              <a:buChar char="§"/>
              <a:defRPr/>
            </a:pPr>
            <a:r>
              <a:rPr lang="zh-CN" altLang="en-US" b="1" dirty="0">
                <a:solidFill>
                  <a:srgbClr val="000000"/>
                </a:solidFill>
                <a:latin typeface="宋体" panose="02010600030101010101" pitchFamily="2" charset="-122"/>
              </a:rPr>
              <a:t>排队</a:t>
            </a:r>
            <a:endParaRPr kumimoji="0" lang="en-US" altLang="zh-CN" sz="2400" b="1" i="0" u="none" strike="noStrike" kern="1200" cap="none" spc="0" normalizeH="0" baseline="0" noProof="0" dirty="0">
              <a:ln>
                <a:noFill/>
              </a:ln>
              <a:solidFill>
                <a:srgbClr val="000000"/>
              </a:solidFill>
              <a:effectLst/>
              <a:uLnTx/>
              <a:uFillTx/>
              <a:latin typeface="宋体" panose="02010600030101010101" pitchFamily="2" charset="-122"/>
            </a:endParaRPr>
          </a:p>
          <a:p>
            <a:pPr marL="800100" marR="0" lvl="1" indent="-342900" algn="l" defTabSz="914400" eaLnBrk="0" fontAlgn="base" latinLnBrk="0" hangingPunct="0">
              <a:lnSpc>
                <a:spcPct val="85000"/>
              </a:lnSpc>
              <a:spcBef>
                <a:spcPct val="20000"/>
              </a:spcBef>
              <a:spcAft>
                <a:spcPct val="0"/>
              </a:spcAft>
              <a:buClr>
                <a:srgbClr val="000099"/>
              </a:buClr>
              <a:buSzTx/>
              <a:buFont typeface="Wingdings" panose="05000000000000000000" pitchFamily="2" charset="2"/>
              <a:buChar char="§"/>
              <a:defRPr/>
            </a:pPr>
            <a:r>
              <a:rPr kumimoji="0" lang="zh-CN" altLang="en-US" sz="2400" b="1" i="0" u="none" strike="noStrike" kern="1200" cap="none" spc="0" normalizeH="0" baseline="0" noProof="0" dirty="0" smtClean="0">
                <a:ln>
                  <a:noFill/>
                </a:ln>
                <a:solidFill>
                  <a:srgbClr val="000000"/>
                </a:solidFill>
                <a:effectLst/>
                <a:uLnTx/>
                <a:uFillTx/>
                <a:latin typeface="宋体" panose="02010600030101010101" pitchFamily="2" charset="-122"/>
              </a:rPr>
              <a:t>假如缓冲区满则分组被丢弃</a:t>
            </a:r>
            <a:endParaRPr kumimoji="0" lang="en-US" altLang="zh-CN" sz="2400" b="1" i="0" u="none" strike="noStrike" kern="1200" cap="none" spc="0" normalizeH="0" baseline="0" noProof="0" dirty="0">
              <a:ln>
                <a:noFill/>
              </a:ln>
              <a:solidFill>
                <a:srgbClr val="000000"/>
              </a:solidFill>
              <a:effectLst/>
              <a:uLnTx/>
              <a:uFillTx/>
              <a:latin typeface="宋体" panose="02010600030101010101" pitchFamily="2" charset="-122"/>
            </a:endParaRPr>
          </a:p>
        </p:txBody>
      </p:sp>
      <p:pic>
        <p:nvPicPr>
          <p:cNvPr id="33836" name="Picture 16" descr="underline_base"/>
          <p:cNvPicPr/>
          <p:nvPr/>
        </p:nvPicPr>
        <p:blipFill>
          <a:blip r:embed="rId4"/>
          <a:stretch>
            <a:fillRect/>
          </a:stretch>
        </p:blipFill>
        <p:spPr>
          <a:xfrm>
            <a:off x="285750" y="915988"/>
            <a:ext cx="7313613" cy="173037"/>
          </a:xfrm>
          <a:prstGeom prst="rect">
            <a:avLst/>
          </a:prstGeom>
          <a:noFill/>
          <a:ln w="9525">
            <a:noFill/>
          </a:ln>
        </p:spPr>
      </p:pic>
      <p:grpSp>
        <p:nvGrpSpPr>
          <p:cNvPr id="33837" name="Group 228"/>
          <p:cNvGrpSpPr/>
          <p:nvPr/>
        </p:nvGrpSpPr>
        <p:grpSpPr>
          <a:xfrm>
            <a:off x="5530850" y="2930525"/>
            <a:ext cx="1128713" cy="439738"/>
            <a:chOff x="4650" y="1129"/>
            <a:chExt cx="246" cy="95"/>
          </a:xfrm>
        </p:grpSpPr>
        <p:sp>
          <p:nvSpPr>
            <p:cNvPr id="33838" name="Oval 407"/>
            <p:cNvSpPr/>
            <p:nvPr/>
          </p:nvSpPr>
          <p:spPr>
            <a:xfrm>
              <a:off x="4651" y="1171"/>
              <a:ext cx="244" cy="53"/>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marL="0" marR="0" lvl="0" indent="0" algn="l" defTabSz="914400" eaLnBrk="0" fontAlgn="base" latinLnBrk="0" hangingPunct="0">
                <a:lnSpc>
                  <a:spcPct val="100000"/>
                </a:lnSpc>
                <a:spcBef>
                  <a:spcPct val="0"/>
                </a:spcBef>
                <a:spcAft>
                  <a:spcPct val="0"/>
                </a:spcAft>
                <a:buClrTx/>
                <a:buSzTx/>
                <a:buFontTx/>
                <a:buNone/>
                <a:defRPr/>
              </a:pPr>
              <a:endParaRPr kumimoji="0" sz="24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endParaRPr>
            </a:p>
          </p:txBody>
        </p:sp>
        <p:sp>
          <p:nvSpPr>
            <p:cNvPr id="33839" name="Rectangle 410"/>
            <p:cNvSpPr/>
            <p:nvPr/>
          </p:nvSpPr>
          <p:spPr>
            <a:xfrm>
              <a:off x="4651" y="1165"/>
              <a:ext cx="245" cy="33"/>
            </a:xfrm>
            <a:prstGeom prst="rect">
              <a:avLst/>
            </a:prstGeom>
            <a:gradFill rotWithShape="1">
              <a:gsLst>
                <a:gs pos="0">
                  <a:schemeClr val="hlink"/>
                </a:gs>
                <a:gs pos="100000">
                  <a:srgbClr val="FFFFFF"/>
                </a:gs>
              </a:gsLst>
              <a:lin ang="0" scaled="1"/>
              <a:tileRect/>
            </a:gradFill>
            <a:ln w="12700">
              <a:noFill/>
            </a:ln>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sz="24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endParaRPr>
            </a:p>
          </p:txBody>
        </p:sp>
        <p:sp>
          <p:nvSpPr>
            <p:cNvPr id="33840" name="Oval 411"/>
            <p:cNvSpPr/>
            <p:nvPr/>
          </p:nvSpPr>
          <p:spPr>
            <a:xfrm>
              <a:off x="4650" y="1129"/>
              <a:ext cx="244" cy="62"/>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marL="0" marR="0" lvl="0" indent="0" algn="l" defTabSz="914400" eaLnBrk="0" fontAlgn="base" latinLnBrk="0" hangingPunct="0">
                <a:lnSpc>
                  <a:spcPct val="100000"/>
                </a:lnSpc>
                <a:spcBef>
                  <a:spcPct val="0"/>
                </a:spcBef>
                <a:spcAft>
                  <a:spcPct val="0"/>
                </a:spcAft>
                <a:buClrTx/>
                <a:buSzTx/>
                <a:buFontTx/>
                <a:buNone/>
                <a:defRPr/>
              </a:pPr>
              <a:endParaRPr kumimoji="0" sz="24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endParaRPr>
            </a:p>
          </p:txBody>
        </p:sp>
        <p:grpSp>
          <p:nvGrpSpPr>
            <p:cNvPr id="33841" name="Group 232"/>
            <p:cNvGrpSpPr/>
            <p:nvPr/>
          </p:nvGrpSpPr>
          <p:grpSpPr>
            <a:xfrm>
              <a:off x="4699" y="1145"/>
              <a:ext cx="138" cy="29"/>
              <a:chOff x="2468" y="1332"/>
              <a:chExt cx="310" cy="60"/>
            </a:xfrm>
          </p:grpSpPr>
          <p:sp>
            <p:nvSpPr>
              <p:cNvPr id="33844" name="Freeform 233"/>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2700" cap="flat" cmpd="sng">
                <a:solidFill>
                  <a:schemeClr val="tx1">
                    <a:alpha val="100000"/>
                  </a:schemeClr>
                </a:solidFill>
                <a:prstDash val="solid"/>
                <a:round/>
                <a:headEnd type="none" w="med" len="med"/>
                <a:tailEnd type="none" w="med" len="med"/>
              </a:ln>
            </p:spPr>
            <p:txBody>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endParaRPr>
              </a:p>
            </p:txBody>
          </p:sp>
          <p:sp>
            <p:nvSpPr>
              <p:cNvPr id="33845" name="Freeform 234"/>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2700" cap="flat" cmpd="sng">
                <a:solidFill>
                  <a:schemeClr val="tx1">
                    <a:alpha val="100000"/>
                  </a:schemeClr>
                </a:solidFill>
                <a:prstDash val="solid"/>
                <a:round/>
                <a:headEnd type="none" w="med" len="med"/>
                <a:tailEnd type="none" w="med" len="med"/>
              </a:ln>
            </p:spPr>
            <p:txBody>
              <a:bodyPr/>
              <a:lstStyle/>
              <a:p>
                <a:pPr marL="0" marR="0" lvl="0" indent="0" algn="l" defTabSz="91440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endParaRPr>
              </a:p>
            </p:txBody>
          </p:sp>
        </p:grpSp>
        <p:sp>
          <p:nvSpPr>
            <p:cNvPr id="33842" name="Line 235"/>
            <p:cNvSpPr/>
            <p:nvPr/>
          </p:nvSpPr>
          <p:spPr>
            <a:xfrm>
              <a:off x="4651" y="1158"/>
              <a:ext cx="0" cy="42"/>
            </a:xfrm>
            <a:prstGeom prst="line">
              <a:avLst/>
            </a:prstGeom>
            <a:ln w="9525" cap="flat" cmpd="sng">
              <a:solidFill>
                <a:schemeClr val="tx1"/>
              </a:solidFill>
              <a:prstDash val="solid"/>
              <a:headEnd type="none" w="med" len="med"/>
              <a:tailEnd type="none" w="med" len="med"/>
            </a:ln>
          </p:spPr>
        </p:sp>
        <p:sp>
          <p:nvSpPr>
            <p:cNvPr id="33843" name="Line 236"/>
            <p:cNvSpPr/>
            <p:nvPr/>
          </p:nvSpPr>
          <p:spPr>
            <a:xfrm>
              <a:off x="4894" y="1160"/>
              <a:ext cx="0" cy="41"/>
            </a:xfrm>
            <a:prstGeom prst="line">
              <a:avLst/>
            </a:prstGeom>
            <a:ln w="9525" cap="flat" cmpd="sng">
              <a:solidFill>
                <a:schemeClr val="tx1"/>
              </a:solidFill>
              <a:prstDash val="solid"/>
              <a:headEnd type="none" w="med" len="med"/>
              <a:tailEnd type="none" w="med" len="med"/>
            </a:ln>
          </p:spPr>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6" descr="underline_base"/>
          <p:cNvPicPr/>
          <p:nvPr/>
        </p:nvPicPr>
        <p:blipFill>
          <a:blip r:embed="rId2"/>
          <a:stretch>
            <a:fillRect/>
          </a:stretch>
        </p:blipFill>
        <p:spPr>
          <a:xfrm>
            <a:off x="631825" y="1035050"/>
            <a:ext cx="7769225" cy="173038"/>
          </a:xfrm>
          <a:prstGeom prst="rect">
            <a:avLst/>
          </a:prstGeom>
          <a:noFill/>
          <a:ln w="9525">
            <a:noFill/>
          </a:ln>
        </p:spPr>
      </p:pic>
      <p:sp>
        <p:nvSpPr>
          <p:cNvPr id="32773" name="Rectangle 2"/>
          <p:cNvSpPr>
            <a:spLocks noGrp="1" noChangeArrowheads="1"/>
          </p:cNvSpPr>
          <p:nvPr>
            <p:ph type="title"/>
          </p:nvPr>
        </p:nvSpPr>
        <p:spPr>
          <a:xfrm>
            <a:off x="660851" y="212140"/>
            <a:ext cx="6678000" cy="699594"/>
          </a:xfrm>
        </p:spPr>
        <p:txBody>
          <a:bodyPr vert="horz" wrap="square" lIns="91440" tIns="45720" rIns="91440" bIns="45720" numCol="1" anchor="ctr" anchorCtr="0" compatLnSpc="1">
            <a:normAutofit/>
          </a:body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3600" b="0" kern="0" dirty="0" smtClean="0">
                <a:solidFill>
                  <a:srgbClr val="000099"/>
                </a:solidFill>
                <a:latin typeface="黑体" panose="02010609060101010101" pitchFamily="49" charset="-122"/>
                <a:ea typeface="黑体" panose="02010609060101010101" pitchFamily="49" charset="-122"/>
              </a:rPr>
              <a:t>网络的两个核心功能</a:t>
            </a:r>
            <a:endParaRPr kumimoji="0" lang="en-US" sz="3600" b="0" i="0" u="none" strike="noStrike" kern="0" cap="none" spc="0" normalizeH="0" baseline="0" noProof="0" dirty="0">
              <a:ln>
                <a:noFill/>
              </a:ln>
              <a:solidFill>
                <a:srgbClr val="000099"/>
              </a:solidFill>
              <a:effectLst/>
              <a:uLnTx/>
              <a:uFillTx/>
              <a:latin typeface="黑体" panose="02010609060101010101" pitchFamily="49" charset="-122"/>
              <a:ea typeface="黑体" panose="02010609060101010101" pitchFamily="49" charset="-122"/>
            </a:endParaRPr>
          </a:p>
        </p:txBody>
      </p:sp>
      <p:sp>
        <p:nvSpPr>
          <p:cNvPr id="34822" name="Rectangle 3"/>
          <p:cNvSpPr>
            <a:spLocks noGrp="1"/>
          </p:cNvSpPr>
          <p:nvPr>
            <p:ph idx="1"/>
          </p:nvPr>
        </p:nvSpPr>
        <p:spPr>
          <a:xfrm>
            <a:off x="4718049" y="1560355"/>
            <a:ext cx="4192588" cy="4648200"/>
          </a:xfrm>
        </p:spPr>
        <p:txBody>
          <a:bodyPr vert="horz" wrap="square" lIns="91440" tIns="45720" rIns="91440" bIns="45720" anchor="t"/>
          <a:lstStyle/>
          <a:p>
            <a:pPr marL="0" indent="0">
              <a:buNone/>
            </a:pPr>
            <a:r>
              <a:rPr lang="zh-CN" altLang="en-US" sz="2800" dirty="0" smtClean="0"/>
              <a:t>转发：将分组从路由器的输入端口移动到适当的输出端口</a:t>
            </a:r>
            <a:endParaRPr lang="en-US" altLang="ja-JP" sz="2800" dirty="0"/>
          </a:p>
          <a:p>
            <a:pPr marL="0" indent="0">
              <a:buNone/>
            </a:pPr>
            <a:endParaRPr lang="en-US" altLang="zh-CN" dirty="0"/>
          </a:p>
        </p:txBody>
      </p:sp>
      <p:sp>
        <p:nvSpPr>
          <p:cNvPr id="34823" name="Rectangle 3"/>
          <p:cNvSpPr txBox="1"/>
          <p:nvPr/>
        </p:nvSpPr>
        <p:spPr>
          <a:xfrm>
            <a:off x="506684" y="1698400"/>
            <a:ext cx="4192588" cy="1693862"/>
          </a:xfrm>
          <a:prstGeom prst="rect">
            <a:avLst/>
          </a:prstGeom>
          <a:noFill/>
          <a:ln w="9525">
            <a:noFill/>
          </a:ln>
        </p:spPr>
        <p:txBody>
          <a:bodyPr/>
          <a:lstStyle/>
          <a:p>
            <a:pPr lvl="0">
              <a:lnSpc>
                <a:spcPct val="85000"/>
              </a:lnSpc>
              <a:spcBef>
                <a:spcPct val="70000"/>
              </a:spcBef>
              <a:buClr>
                <a:srgbClr val="000099"/>
              </a:buClr>
              <a:buSzPct val="65000"/>
              <a:buFont typeface="Wingdings" panose="05000000000000000000" pitchFamily="2" charset="2"/>
              <a:buNone/>
            </a:pPr>
            <a:r>
              <a:rPr lang="zh-CN" altLang="en-US" sz="2800" b="1" dirty="0" smtClean="0">
                <a:latin typeface="宋体" panose="02010600030101010101" pitchFamily="2" charset="-122"/>
              </a:rPr>
              <a:t>路由：决定分组从源到目的的路径</a:t>
            </a:r>
            <a:endParaRPr lang="en-US" altLang="zh-CN" sz="2800" b="1" dirty="0">
              <a:latin typeface="宋体" panose="02010600030101010101" pitchFamily="2" charset="-122"/>
            </a:endParaRPr>
          </a:p>
          <a:p>
            <a:pPr lvl="0">
              <a:lnSpc>
                <a:spcPct val="85000"/>
              </a:lnSpc>
              <a:spcBef>
                <a:spcPct val="20000"/>
              </a:spcBef>
              <a:buClr>
                <a:srgbClr val="000099"/>
              </a:buClr>
              <a:buSzPct val="65000"/>
              <a:buFont typeface="Wingdings" panose="05000000000000000000" pitchFamily="2" charset="2"/>
              <a:buNone/>
            </a:pPr>
            <a:r>
              <a:rPr lang="zh-CN" altLang="en-US" sz="2800" dirty="0" smtClean="0">
                <a:latin typeface="宋体" panose="02010600030101010101" pitchFamily="2" charset="-122"/>
              </a:rPr>
              <a:t>      路由策略</a:t>
            </a:r>
            <a:endParaRPr lang="en-US" altLang="zh-CN" sz="2800" dirty="0">
              <a:latin typeface="宋体" panose="02010600030101010101" pitchFamily="2" charset="-122"/>
            </a:endParaRPr>
          </a:p>
        </p:txBody>
      </p:sp>
      <p:sp>
        <p:nvSpPr>
          <p:cNvPr id="11" name="Freeform 3"/>
          <p:cNvSpPr/>
          <p:nvPr/>
        </p:nvSpPr>
        <p:spPr bwMode="auto">
          <a:xfrm rot="16200000">
            <a:off x="3289300" y="3600450"/>
            <a:ext cx="2198688" cy="1497013"/>
          </a:xfrm>
          <a:custGeom>
            <a:avLst/>
            <a:gdLst>
              <a:gd name="T0" fmla="*/ 0 w 1443"/>
              <a:gd name="T1" fmla="*/ 0 h 816"/>
              <a:gd name="T2" fmla="*/ 1076 w 1443"/>
              <a:gd name="T3" fmla="*/ 782 h 816"/>
              <a:gd name="T4" fmla="*/ 1320 w 1443"/>
              <a:gd name="T5" fmla="*/ 788 h 816"/>
              <a:gd name="T6" fmla="*/ 1443 w 1443"/>
              <a:gd name="T7" fmla="*/ 5 h 816"/>
              <a:gd name="T8" fmla="*/ 0 w 1443"/>
              <a:gd name="T9" fmla="*/ 0 h 816"/>
              <a:gd name="connsiteX0" fmla="*/ 0 w 10000"/>
              <a:gd name="connsiteY0" fmla="*/ 0 h 9714"/>
              <a:gd name="connsiteX1" fmla="*/ 3718 w 10000"/>
              <a:gd name="connsiteY1" fmla="*/ 8779 h 9714"/>
              <a:gd name="connsiteX2" fmla="*/ 9148 w 10000"/>
              <a:gd name="connsiteY2" fmla="*/ 9657 h 9714"/>
              <a:gd name="connsiteX3" fmla="*/ 10000 w 10000"/>
              <a:gd name="connsiteY3" fmla="*/ 61 h 9714"/>
              <a:gd name="connsiteX4" fmla="*/ 0 w 10000"/>
              <a:gd name="connsiteY4" fmla="*/ 0 h 9714"/>
              <a:gd name="connsiteX0-1" fmla="*/ 0 w 10000"/>
              <a:gd name="connsiteY0-2" fmla="*/ 0 h 9095"/>
              <a:gd name="connsiteX1-3" fmla="*/ 3718 w 10000"/>
              <a:gd name="connsiteY1-4" fmla="*/ 9037 h 9095"/>
              <a:gd name="connsiteX2-5" fmla="*/ 5712 w 10000"/>
              <a:gd name="connsiteY2-6" fmla="*/ 8929 h 9095"/>
              <a:gd name="connsiteX3-7" fmla="*/ 10000 w 10000"/>
              <a:gd name="connsiteY3-8" fmla="*/ 63 h 9095"/>
              <a:gd name="connsiteX4-9" fmla="*/ 0 w 10000"/>
              <a:gd name="connsiteY4-10" fmla="*/ 0 h 9095"/>
              <a:gd name="connsiteX0-11" fmla="*/ 0 w 10000"/>
              <a:gd name="connsiteY0-12" fmla="*/ 0 h 10000"/>
              <a:gd name="connsiteX1-13" fmla="*/ 3718 w 10000"/>
              <a:gd name="connsiteY1-14" fmla="*/ 9936 h 10000"/>
              <a:gd name="connsiteX2-15" fmla="*/ 5712 w 10000"/>
              <a:gd name="connsiteY2-16" fmla="*/ 9817 h 10000"/>
              <a:gd name="connsiteX3-17" fmla="*/ 10000 w 10000"/>
              <a:gd name="connsiteY3-18" fmla="*/ 69 h 10000"/>
              <a:gd name="connsiteX4-19" fmla="*/ 0 w 10000"/>
              <a:gd name="connsiteY4-20" fmla="*/ 0 h 10000"/>
              <a:gd name="connsiteX0-21" fmla="*/ 0 w 10000"/>
              <a:gd name="connsiteY0-22" fmla="*/ 0 h 10000"/>
              <a:gd name="connsiteX1-23" fmla="*/ 3718 w 10000"/>
              <a:gd name="connsiteY1-24" fmla="*/ 9936 h 10000"/>
              <a:gd name="connsiteX2-25" fmla="*/ 5712 w 10000"/>
              <a:gd name="connsiteY2-26" fmla="*/ 9817 h 10000"/>
              <a:gd name="connsiteX3-27" fmla="*/ 10000 w 10000"/>
              <a:gd name="connsiteY3-28" fmla="*/ 69 h 10000"/>
              <a:gd name="connsiteX4-29" fmla="*/ 0 w 10000"/>
              <a:gd name="connsiteY4-30" fmla="*/ 0 h 10000"/>
              <a:gd name="connsiteX0-31" fmla="*/ 0 w 10000"/>
              <a:gd name="connsiteY0-32" fmla="*/ 0 h 10000"/>
              <a:gd name="connsiteX1-33" fmla="*/ 3718 w 10000"/>
              <a:gd name="connsiteY1-34" fmla="*/ 9936 h 10000"/>
              <a:gd name="connsiteX2-35" fmla="*/ 5712 w 10000"/>
              <a:gd name="connsiteY2-36" fmla="*/ 9817 h 10000"/>
              <a:gd name="connsiteX3-37" fmla="*/ 10000 w 10000"/>
              <a:gd name="connsiteY3-38" fmla="*/ 69 h 10000"/>
              <a:gd name="connsiteX4-39" fmla="*/ 0 w 10000"/>
              <a:gd name="connsiteY4-40" fmla="*/ 0 h 10000"/>
              <a:gd name="connsiteX0-41" fmla="*/ 0 w 10000"/>
              <a:gd name="connsiteY0-42" fmla="*/ 0 h 10000"/>
              <a:gd name="connsiteX1-43" fmla="*/ 3718 w 10000"/>
              <a:gd name="connsiteY1-44" fmla="*/ 9936 h 10000"/>
              <a:gd name="connsiteX2-45" fmla="*/ 5712 w 10000"/>
              <a:gd name="connsiteY2-46" fmla="*/ 9817 h 10000"/>
              <a:gd name="connsiteX3-47" fmla="*/ 10000 w 10000"/>
              <a:gd name="connsiteY3-48" fmla="*/ 69 h 10000"/>
              <a:gd name="connsiteX4-49" fmla="*/ 0 w 10000"/>
              <a:gd name="connsiteY4-50" fmla="*/ 0 h 10000"/>
              <a:gd name="connsiteX0-51" fmla="*/ 0 w 8989"/>
              <a:gd name="connsiteY0-52" fmla="*/ 0 h 11618"/>
              <a:gd name="connsiteX1-53" fmla="*/ 2707 w 8989"/>
              <a:gd name="connsiteY1-54" fmla="*/ 11554 h 11618"/>
              <a:gd name="connsiteX2-55" fmla="*/ 4701 w 8989"/>
              <a:gd name="connsiteY2-56" fmla="*/ 11435 h 11618"/>
              <a:gd name="connsiteX3-57" fmla="*/ 8989 w 8989"/>
              <a:gd name="connsiteY3-58" fmla="*/ 1687 h 11618"/>
              <a:gd name="connsiteX4-59" fmla="*/ 0 w 8989"/>
              <a:gd name="connsiteY4-60" fmla="*/ 0 h 11618"/>
              <a:gd name="connsiteX0-61" fmla="*/ 0 w 9888"/>
              <a:gd name="connsiteY0-62" fmla="*/ 115 h 10115"/>
              <a:gd name="connsiteX1-63" fmla="*/ 3011 w 9888"/>
              <a:gd name="connsiteY1-64" fmla="*/ 10060 h 10115"/>
              <a:gd name="connsiteX2-65" fmla="*/ 5230 w 9888"/>
              <a:gd name="connsiteY2-66" fmla="*/ 9957 h 10115"/>
              <a:gd name="connsiteX3-67" fmla="*/ 9888 w 9888"/>
              <a:gd name="connsiteY3-68" fmla="*/ 0 h 10115"/>
              <a:gd name="connsiteX4-69" fmla="*/ 0 w 9888"/>
              <a:gd name="connsiteY4-70" fmla="*/ 115 h 10115"/>
              <a:gd name="connsiteX0-71" fmla="*/ 0 w 9829"/>
              <a:gd name="connsiteY0-72" fmla="*/ 0 h 10833"/>
              <a:gd name="connsiteX1-73" fmla="*/ 2874 w 9829"/>
              <a:gd name="connsiteY1-74" fmla="*/ 10779 h 10833"/>
              <a:gd name="connsiteX2-75" fmla="*/ 5118 w 9829"/>
              <a:gd name="connsiteY2-76" fmla="*/ 10677 h 10833"/>
              <a:gd name="connsiteX3-77" fmla="*/ 9829 w 9829"/>
              <a:gd name="connsiteY3-78" fmla="*/ 833 h 10833"/>
              <a:gd name="connsiteX4-79" fmla="*/ 0 w 9829"/>
              <a:gd name="connsiteY4-80" fmla="*/ 0 h 10833"/>
              <a:gd name="connsiteX0-81" fmla="*/ 0 w 10289"/>
              <a:gd name="connsiteY0-82" fmla="*/ 0 h 10000"/>
              <a:gd name="connsiteX1-83" fmla="*/ 2924 w 10289"/>
              <a:gd name="connsiteY1-84" fmla="*/ 9950 h 10000"/>
              <a:gd name="connsiteX2-85" fmla="*/ 5207 w 10289"/>
              <a:gd name="connsiteY2-86" fmla="*/ 9856 h 10000"/>
              <a:gd name="connsiteX3-87" fmla="*/ 10289 w 10289"/>
              <a:gd name="connsiteY3-88" fmla="*/ 54 h 10000"/>
              <a:gd name="connsiteX4-89" fmla="*/ 0 w 10289"/>
              <a:gd name="connsiteY4-90" fmla="*/ 0 h 10000"/>
              <a:gd name="connsiteX0-91" fmla="*/ 0 w 10289"/>
              <a:gd name="connsiteY0-92" fmla="*/ 0 h 10953"/>
              <a:gd name="connsiteX1-93" fmla="*/ 2924 w 10289"/>
              <a:gd name="connsiteY1-94" fmla="*/ 9950 h 10953"/>
              <a:gd name="connsiteX2-95" fmla="*/ 3723 w 10289"/>
              <a:gd name="connsiteY2-96" fmla="*/ 10695 h 10953"/>
              <a:gd name="connsiteX3-97" fmla="*/ 5207 w 10289"/>
              <a:gd name="connsiteY3-98" fmla="*/ 9856 h 10953"/>
              <a:gd name="connsiteX4-99" fmla="*/ 10289 w 10289"/>
              <a:gd name="connsiteY4-100" fmla="*/ 54 h 10953"/>
              <a:gd name="connsiteX5" fmla="*/ 0 w 10289"/>
              <a:gd name="connsiteY5" fmla="*/ 0 h 10953"/>
              <a:gd name="connsiteX0-101" fmla="*/ 0 w 10289"/>
              <a:gd name="connsiteY0-102" fmla="*/ 0 h 11138"/>
              <a:gd name="connsiteX1-103" fmla="*/ 2924 w 10289"/>
              <a:gd name="connsiteY1-104" fmla="*/ 9950 h 11138"/>
              <a:gd name="connsiteX2-105" fmla="*/ 5207 w 10289"/>
              <a:gd name="connsiteY2-106" fmla="*/ 9856 h 11138"/>
              <a:gd name="connsiteX3-107" fmla="*/ 10289 w 10289"/>
              <a:gd name="connsiteY3-108" fmla="*/ 54 h 11138"/>
              <a:gd name="connsiteX4-109" fmla="*/ 0 w 10289"/>
              <a:gd name="connsiteY4-110" fmla="*/ 0 h 11138"/>
              <a:gd name="connsiteX0-111" fmla="*/ 0 w 10289"/>
              <a:gd name="connsiteY0-112" fmla="*/ 0 h 10669"/>
              <a:gd name="connsiteX1-113" fmla="*/ 2924 w 10289"/>
              <a:gd name="connsiteY1-114" fmla="*/ 9950 h 10669"/>
              <a:gd name="connsiteX2-115" fmla="*/ 5207 w 10289"/>
              <a:gd name="connsiteY2-116" fmla="*/ 9856 h 10669"/>
              <a:gd name="connsiteX3-117" fmla="*/ 10289 w 10289"/>
              <a:gd name="connsiteY3-118" fmla="*/ 54 h 10669"/>
              <a:gd name="connsiteX4-119" fmla="*/ 0 w 10289"/>
              <a:gd name="connsiteY4-120" fmla="*/ 0 h 10669"/>
              <a:gd name="connsiteX0-121" fmla="*/ 0 w 10289"/>
              <a:gd name="connsiteY0-122" fmla="*/ 0 h 10734"/>
              <a:gd name="connsiteX1-123" fmla="*/ 2924 w 10289"/>
              <a:gd name="connsiteY1-124" fmla="*/ 9950 h 10734"/>
              <a:gd name="connsiteX2-125" fmla="*/ 4455 w 10289"/>
              <a:gd name="connsiteY2-126" fmla="*/ 10094 h 10734"/>
              <a:gd name="connsiteX3-127" fmla="*/ 10289 w 10289"/>
              <a:gd name="connsiteY3-128" fmla="*/ 54 h 10734"/>
              <a:gd name="connsiteX4-129" fmla="*/ 0 w 10289"/>
              <a:gd name="connsiteY4-130" fmla="*/ 0 h 10734"/>
              <a:gd name="connsiteX0-131" fmla="*/ 0 w 10289"/>
              <a:gd name="connsiteY0-132" fmla="*/ 0 h 10107"/>
              <a:gd name="connsiteX1-133" fmla="*/ 2924 w 10289"/>
              <a:gd name="connsiteY1-134" fmla="*/ 9950 h 10107"/>
              <a:gd name="connsiteX2-135" fmla="*/ 4455 w 10289"/>
              <a:gd name="connsiteY2-136" fmla="*/ 10094 h 10107"/>
              <a:gd name="connsiteX3-137" fmla="*/ 10289 w 10289"/>
              <a:gd name="connsiteY3-138" fmla="*/ 54 h 10107"/>
              <a:gd name="connsiteX4-139" fmla="*/ 0 w 10289"/>
              <a:gd name="connsiteY4-140" fmla="*/ 0 h 10107"/>
              <a:gd name="connsiteX0-141" fmla="*/ 0 w 10289"/>
              <a:gd name="connsiteY0-142" fmla="*/ 0 h 10107"/>
              <a:gd name="connsiteX1-143" fmla="*/ 2924 w 10289"/>
              <a:gd name="connsiteY1-144" fmla="*/ 9950 h 10107"/>
              <a:gd name="connsiteX2-145" fmla="*/ 4455 w 10289"/>
              <a:gd name="connsiteY2-146" fmla="*/ 10094 h 10107"/>
              <a:gd name="connsiteX3-147" fmla="*/ 10289 w 10289"/>
              <a:gd name="connsiteY3-148" fmla="*/ 54 h 10107"/>
              <a:gd name="connsiteX4-149" fmla="*/ 0 w 10289"/>
              <a:gd name="connsiteY4-150" fmla="*/ 0 h 10107"/>
              <a:gd name="connsiteX0-151" fmla="*/ 0 w 10289"/>
              <a:gd name="connsiteY0-152" fmla="*/ 0 h 10107"/>
              <a:gd name="connsiteX1-153" fmla="*/ 2924 w 10289"/>
              <a:gd name="connsiteY1-154" fmla="*/ 9950 h 10107"/>
              <a:gd name="connsiteX2-155" fmla="*/ 4455 w 10289"/>
              <a:gd name="connsiteY2-156" fmla="*/ 10094 h 10107"/>
              <a:gd name="connsiteX3-157" fmla="*/ 10289 w 10289"/>
              <a:gd name="connsiteY3-158" fmla="*/ 54 h 10107"/>
              <a:gd name="connsiteX4-159" fmla="*/ 0 w 10289"/>
              <a:gd name="connsiteY4-160" fmla="*/ 0 h 10107"/>
              <a:gd name="connsiteX0-161" fmla="*/ 0 w 10289"/>
              <a:gd name="connsiteY0-162" fmla="*/ 0 h 9960"/>
              <a:gd name="connsiteX1-163" fmla="*/ 2924 w 10289"/>
              <a:gd name="connsiteY1-164" fmla="*/ 9950 h 9960"/>
              <a:gd name="connsiteX2-165" fmla="*/ 4166 w 10289"/>
              <a:gd name="connsiteY2-166" fmla="*/ 9776 h 9960"/>
              <a:gd name="connsiteX3-167" fmla="*/ 10289 w 10289"/>
              <a:gd name="connsiteY3-168" fmla="*/ 54 h 9960"/>
              <a:gd name="connsiteX4-169" fmla="*/ 0 w 10289"/>
              <a:gd name="connsiteY4-170" fmla="*/ 0 h 9960"/>
              <a:gd name="connsiteX0-171" fmla="*/ 0 w 10000"/>
              <a:gd name="connsiteY0-172" fmla="*/ 0 h 10000"/>
              <a:gd name="connsiteX1-173" fmla="*/ 2842 w 10000"/>
              <a:gd name="connsiteY1-174" fmla="*/ 9990 h 10000"/>
              <a:gd name="connsiteX2-175" fmla="*/ 4049 w 10000"/>
              <a:gd name="connsiteY2-176" fmla="*/ 9815 h 10000"/>
              <a:gd name="connsiteX3-177" fmla="*/ 10000 w 10000"/>
              <a:gd name="connsiteY3-178" fmla="*/ 54 h 10000"/>
              <a:gd name="connsiteX4-179" fmla="*/ 0 w 10000"/>
              <a:gd name="connsiteY4-180" fmla="*/ 0 h 10000"/>
              <a:gd name="connsiteX0-181" fmla="*/ 0 w 10000"/>
              <a:gd name="connsiteY0-182" fmla="*/ 0 h 10400"/>
              <a:gd name="connsiteX1-183" fmla="*/ 2740 w 10000"/>
              <a:gd name="connsiteY1-184" fmla="*/ 10397 h 10400"/>
              <a:gd name="connsiteX2-185" fmla="*/ 4049 w 10000"/>
              <a:gd name="connsiteY2-186" fmla="*/ 9815 h 10400"/>
              <a:gd name="connsiteX3-187" fmla="*/ 10000 w 10000"/>
              <a:gd name="connsiteY3-188" fmla="*/ 54 h 10400"/>
              <a:gd name="connsiteX4-189" fmla="*/ 0 w 10000"/>
              <a:gd name="connsiteY4-190" fmla="*/ 0 h 10400"/>
              <a:gd name="connsiteX0-191" fmla="*/ 0 w 10000"/>
              <a:gd name="connsiteY0-192" fmla="*/ 0 h 10419"/>
              <a:gd name="connsiteX1-193" fmla="*/ 2740 w 10000"/>
              <a:gd name="connsiteY1-194" fmla="*/ 10397 h 10419"/>
              <a:gd name="connsiteX2-195" fmla="*/ 3599 w 10000"/>
              <a:gd name="connsiteY2-196" fmla="*/ 10338 h 10419"/>
              <a:gd name="connsiteX3-197" fmla="*/ 10000 w 10000"/>
              <a:gd name="connsiteY3-198" fmla="*/ 54 h 10419"/>
              <a:gd name="connsiteX4-199" fmla="*/ 0 w 10000"/>
              <a:gd name="connsiteY4-200" fmla="*/ 0 h 10419"/>
              <a:gd name="connsiteX0-201" fmla="*/ 0 w 10000"/>
              <a:gd name="connsiteY0-202" fmla="*/ 0 h 10397"/>
              <a:gd name="connsiteX1-203" fmla="*/ 2740 w 10000"/>
              <a:gd name="connsiteY1-204" fmla="*/ 10397 h 10397"/>
              <a:gd name="connsiteX2-205" fmla="*/ 3599 w 10000"/>
              <a:gd name="connsiteY2-206" fmla="*/ 10338 h 10397"/>
              <a:gd name="connsiteX3-207" fmla="*/ 10000 w 10000"/>
              <a:gd name="connsiteY3-208" fmla="*/ 54 h 10397"/>
              <a:gd name="connsiteX4-209" fmla="*/ 0 w 10000"/>
              <a:gd name="connsiteY4-210" fmla="*/ 0 h 10397"/>
              <a:gd name="connsiteX0-211" fmla="*/ 0 w 10614"/>
              <a:gd name="connsiteY0-212" fmla="*/ 0 h 10397"/>
              <a:gd name="connsiteX1-213" fmla="*/ 2740 w 10614"/>
              <a:gd name="connsiteY1-214" fmla="*/ 10397 h 10397"/>
              <a:gd name="connsiteX2-215" fmla="*/ 3599 w 10614"/>
              <a:gd name="connsiteY2-216" fmla="*/ 10338 h 10397"/>
              <a:gd name="connsiteX3-217" fmla="*/ 10614 w 10614"/>
              <a:gd name="connsiteY3-218" fmla="*/ 112 h 10397"/>
              <a:gd name="connsiteX4-219" fmla="*/ 0 w 10614"/>
              <a:gd name="connsiteY4-220" fmla="*/ 0 h 10397"/>
              <a:gd name="connsiteX0-221" fmla="*/ 0 w 10614"/>
              <a:gd name="connsiteY0-222" fmla="*/ 0 h 10397"/>
              <a:gd name="connsiteX1-223" fmla="*/ 2740 w 10614"/>
              <a:gd name="connsiteY1-224" fmla="*/ 10397 h 10397"/>
              <a:gd name="connsiteX2-225" fmla="*/ 3599 w 10614"/>
              <a:gd name="connsiteY2-226" fmla="*/ 10338 h 10397"/>
              <a:gd name="connsiteX3-227" fmla="*/ 10614 w 10614"/>
              <a:gd name="connsiteY3-228" fmla="*/ 112 h 10397"/>
              <a:gd name="connsiteX4-229" fmla="*/ 0 w 10614"/>
              <a:gd name="connsiteY4-230" fmla="*/ 0 h 10397"/>
              <a:gd name="connsiteX0-231" fmla="*/ 0 w 10675"/>
              <a:gd name="connsiteY0-232" fmla="*/ 0 h 10310"/>
              <a:gd name="connsiteX1-233" fmla="*/ 2801 w 10675"/>
              <a:gd name="connsiteY1-234" fmla="*/ 10310 h 10310"/>
              <a:gd name="connsiteX2-235" fmla="*/ 3660 w 10675"/>
              <a:gd name="connsiteY2-236" fmla="*/ 10251 h 10310"/>
              <a:gd name="connsiteX3-237" fmla="*/ 10675 w 10675"/>
              <a:gd name="connsiteY3-238" fmla="*/ 25 h 10310"/>
              <a:gd name="connsiteX4-239" fmla="*/ 0 w 10675"/>
              <a:gd name="connsiteY4-240" fmla="*/ 0 h 1031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675" h="10310">
                <a:moveTo>
                  <a:pt x="0" y="0"/>
                </a:moveTo>
                <a:cubicBezTo>
                  <a:pt x="3109" y="3835"/>
                  <a:pt x="2511" y="6378"/>
                  <a:pt x="2801" y="10310"/>
                </a:cubicBezTo>
                <a:cubicBezTo>
                  <a:pt x="3337" y="10277"/>
                  <a:pt x="2862" y="10312"/>
                  <a:pt x="3660" y="10251"/>
                </a:cubicBezTo>
                <a:cubicBezTo>
                  <a:pt x="5139" y="5189"/>
                  <a:pt x="6996" y="3438"/>
                  <a:pt x="10675" y="25"/>
                </a:cubicBezTo>
                <a:lnTo>
                  <a:pt x="0" y="0"/>
                </a:lnTo>
                <a:close/>
              </a:path>
            </a:pathLst>
          </a:custGeom>
          <a:gradFill rotWithShape="1">
            <a:gsLst>
              <a:gs pos="75000">
                <a:srgbClr val="7BE5CA"/>
              </a:gs>
              <a:gs pos="0">
                <a:schemeClr val="accent1"/>
              </a:gs>
              <a:gs pos="100000">
                <a:schemeClr val="bg1"/>
              </a:gs>
            </a:gsLst>
            <a:lin ang="5400000" scaled="1"/>
          </a:gradFill>
          <a:ln>
            <a:noFill/>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nvGrpSpPr>
          <p:cNvPr id="34825" name="Group 4"/>
          <p:cNvGrpSpPr/>
          <p:nvPr/>
        </p:nvGrpSpPr>
        <p:grpSpPr>
          <a:xfrm>
            <a:off x="1328738" y="3152775"/>
            <a:ext cx="2317750" cy="2333625"/>
            <a:chOff x="272609" y="3015788"/>
            <a:chExt cx="2317750" cy="2333625"/>
          </a:xfrm>
        </p:grpSpPr>
        <p:sp>
          <p:nvSpPr>
            <p:cNvPr id="34979" name="Rectangle 4"/>
            <p:cNvSpPr/>
            <p:nvPr/>
          </p:nvSpPr>
          <p:spPr>
            <a:xfrm>
              <a:off x="272609" y="3015788"/>
              <a:ext cx="2317750" cy="2333625"/>
            </a:xfrm>
            <a:prstGeom prst="rect">
              <a:avLst/>
            </a:prstGeom>
            <a:solidFill>
              <a:schemeClr val="accent1"/>
            </a:solidFill>
            <a:ln w="19050" cap="flat" cmpd="sng">
              <a:solidFill>
                <a:schemeClr val="tx1"/>
              </a:solidFill>
              <a:prstDash val="solid"/>
              <a:miter/>
              <a:headEnd type="none" w="med" len="med"/>
              <a:tailEnd type="none" w="med" len="med"/>
            </a:ln>
          </p:spPr>
          <p:txBody>
            <a:bodyPr wrap="none" anchor="ctr"/>
            <a:lstStyle/>
            <a:p>
              <a:pPr lvl="0"/>
              <a:endParaRPr sz="1800" dirty="0">
                <a:solidFill>
                  <a:srgbClr val="000000"/>
                </a:solidFill>
                <a:latin typeface="Arial" panose="020B0604020202020204" pitchFamily="34" charset="0"/>
                <a:ea typeface="MS PGothic" panose="020B0600070205080204" pitchFamily="34" charset="-128"/>
              </a:endParaRPr>
            </a:p>
          </p:txBody>
        </p:sp>
        <p:sp>
          <p:nvSpPr>
            <p:cNvPr id="34980" name="Oval 5"/>
            <p:cNvSpPr/>
            <p:nvPr/>
          </p:nvSpPr>
          <p:spPr>
            <a:xfrm>
              <a:off x="398021" y="3068176"/>
              <a:ext cx="2095500" cy="604837"/>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p>
              <a:pPr lvl="0"/>
              <a:endParaRPr sz="1800" dirty="0">
                <a:solidFill>
                  <a:srgbClr val="000000"/>
                </a:solidFill>
                <a:latin typeface="Arial" panose="020B0604020202020204" pitchFamily="34" charset="0"/>
                <a:ea typeface="MS PGothic" panose="020B0600070205080204" pitchFamily="34" charset="-128"/>
              </a:endParaRPr>
            </a:p>
          </p:txBody>
        </p:sp>
        <p:sp>
          <p:nvSpPr>
            <p:cNvPr id="34981" name="Text Box 108"/>
            <p:cNvSpPr txBox="1"/>
            <p:nvPr/>
          </p:nvSpPr>
          <p:spPr>
            <a:xfrm>
              <a:off x="526609" y="3225338"/>
              <a:ext cx="1863725" cy="304800"/>
            </a:xfrm>
            <a:prstGeom prst="rect">
              <a:avLst/>
            </a:prstGeom>
            <a:noFill/>
            <a:ln w="9525">
              <a:noFill/>
            </a:ln>
          </p:spPr>
          <p:txBody>
            <a:bodyPr>
              <a:spAutoFit/>
            </a:bodyPr>
            <a:lstStyle/>
            <a:p>
              <a:pPr lvl="0" algn="ctr" eaLnBrk="1" hangingPunct="1"/>
              <a:r>
                <a:rPr lang="en-US" altLang="zh-CN" sz="1400" dirty="0">
                  <a:solidFill>
                    <a:srgbClr val="000000"/>
                  </a:solidFill>
                  <a:latin typeface="Arial" panose="020B0604020202020204" pitchFamily="34" charset="0"/>
                  <a:ea typeface="MS PGothic" panose="020B0600070205080204" pitchFamily="34" charset="-128"/>
                </a:rPr>
                <a:t>routing algorithm</a:t>
              </a:r>
            </a:p>
          </p:txBody>
        </p:sp>
        <p:sp>
          <p:nvSpPr>
            <p:cNvPr id="34982" name="Rectangle 109"/>
            <p:cNvSpPr/>
            <p:nvPr/>
          </p:nvSpPr>
          <p:spPr>
            <a:xfrm>
              <a:off x="451996" y="3973051"/>
              <a:ext cx="2005013" cy="1279525"/>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lvl="0"/>
              <a:endParaRPr sz="1800" dirty="0">
                <a:solidFill>
                  <a:srgbClr val="000000"/>
                </a:solidFill>
                <a:latin typeface="Arial" panose="020B0604020202020204" pitchFamily="34" charset="0"/>
                <a:ea typeface="MS PGothic" panose="020B0600070205080204" pitchFamily="34" charset="-128"/>
              </a:endParaRPr>
            </a:p>
          </p:txBody>
        </p:sp>
        <p:sp>
          <p:nvSpPr>
            <p:cNvPr id="34983" name="Text Box 110"/>
            <p:cNvSpPr txBox="1"/>
            <p:nvPr/>
          </p:nvSpPr>
          <p:spPr>
            <a:xfrm>
              <a:off x="532959" y="3925426"/>
              <a:ext cx="1858962" cy="304800"/>
            </a:xfrm>
            <a:prstGeom prst="rect">
              <a:avLst/>
            </a:prstGeom>
            <a:noFill/>
            <a:ln w="9525">
              <a:noFill/>
            </a:ln>
          </p:spPr>
          <p:txBody>
            <a:bodyPr wrap="none">
              <a:spAutoFit/>
            </a:bodyPr>
            <a:lstStyle/>
            <a:p>
              <a:pPr lvl="0" eaLnBrk="1" hangingPunct="1"/>
              <a:r>
                <a:rPr lang="en-US" altLang="zh-CN" sz="1400" dirty="0">
                  <a:solidFill>
                    <a:srgbClr val="000000"/>
                  </a:solidFill>
                  <a:latin typeface="Arial" panose="020B0604020202020204" pitchFamily="34" charset="0"/>
                  <a:ea typeface="MS PGothic" panose="020B0600070205080204" pitchFamily="34" charset="-128"/>
                </a:rPr>
                <a:t>local forwarding table</a:t>
              </a:r>
            </a:p>
          </p:txBody>
        </p:sp>
        <p:sp>
          <p:nvSpPr>
            <p:cNvPr id="34984" name="Text Box 111"/>
            <p:cNvSpPr txBox="1"/>
            <p:nvPr/>
          </p:nvSpPr>
          <p:spPr>
            <a:xfrm>
              <a:off x="415484" y="4173076"/>
              <a:ext cx="1212850" cy="304800"/>
            </a:xfrm>
            <a:prstGeom prst="rect">
              <a:avLst/>
            </a:prstGeom>
            <a:noFill/>
            <a:ln w="9525">
              <a:noFill/>
            </a:ln>
          </p:spPr>
          <p:txBody>
            <a:bodyPr>
              <a:spAutoFit/>
            </a:bodyPr>
            <a:lstStyle/>
            <a:p>
              <a:pPr lvl="0" algn="ctr" eaLnBrk="1" hangingPunct="1"/>
              <a:r>
                <a:rPr lang="en-US" altLang="zh-CN" sz="1400" dirty="0">
                  <a:solidFill>
                    <a:srgbClr val="000000"/>
                  </a:solidFill>
                  <a:latin typeface="Arial" panose="020B0604020202020204" pitchFamily="34" charset="0"/>
                  <a:ea typeface="MS PGothic" panose="020B0600070205080204" pitchFamily="34" charset="-128"/>
                </a:rPr>
                <a:t>header value</a:t>
              </a:r>
            </a:p>
          </p:txBody>
        </p:sp>
        <p:sp>
          <p:nvSpPr>
            <p:cNvPr id="34985" name="Text Box 112"/>
            <p:cNvSpPr txBox="1"/>
            <p:nvPr/>
          </p:nvSpPr>
          <p:spPr>
            <a:xfrm>
              <a:off x="1482284" y="4174663"/>
              <a:ext cx="1041400" cy="304800"/>
            </a:xfrm>
            <a:prstGeom prst="rect">
              <a:avLst/>
            </a:prstGeom>
            <a:noFill/>
            <a:ln w="9525">
              <a:noFill/>
            </a:ln>
          </p:spPr>
          <p:txBody>
            <a:bodyPr>
              <a:spAutoFit/>
            </a:bodyPr>
            <a:lstStyle/>
            <a:p>
              <a:pPr lvl="0" algn="ctr" eaLnBrk="1" hangingPunct="1"/>
              <a:r>
                <a:rPr lang="en-US" altLang="zh-CN" sz="1400" dirty="0">
                  <a:solidFill>
                    <a:srgbClr val="000000"/>
                  </a:solidFill>
                  <a:latin typeface="Arial" panose="020B0604020202020204" pitchFamily="34" charset="0"/>
                  <a:ea typeface="MS PGothic" panose="020B0600070205080204" pitchFamily="34" charset="-128"/>
                </a:rPr>
                <a:t>output link</a:t>
              </a:r>
            </a:p>
          </p:txBody>
        </p:sp>
        <p:sp>
          <p:nvSpPr>
            <p:cNvPr id="34986" name="Line 113"/>
            <p:cNvSpPr/>
            <p:nvPr/>
          </p:nvSpPr>
          <p:spPr>
            <a:xfrm>
              <a:off x="1580709" y="4185776"/>
              <a:ext cx="7937" cy="1066800"/>
            </a:xfrm>
            <a:prstGeom prst="line">
              <a:avLst/>
            </a:prstGeom>
            <a:ln w="9525" cap="flat" cmpd="sng">
              <a:solidFill>
                <a:schemeClr val="tx1"/>
              </a:solidFill>
              <a:prstDash val="solid"/>
              <a:headEnd type="none" w="med" len="med"/>
              <a:tailEnd type="none" w="med" len="med"/>
            </a:ln>
          </p:spPr>
        </p:sp>
        <p:sp>
          <p:nvSpPr>
            <p:cNvPr id="34987" name="Text Box 114"/>
            <p:cNvSpPr txBox="1"/>
            <p:nvPr/>
          </p:nvSpPr>
          <p:spPr>
            <a:xfrm>
              <a:off x="1071121" y="4457238"/>
              <a:ext cx="520700" cy="822325"/>
            </a:xfrm>
            <a:prstGeom prst="rect">
              <a:avLst/>
            </a:prstGeom>
            <a:noFill/>
            <a:ln w="9525">
              <a:noFill/>
            </a:ln>
          </p:spPr>
          <p:txBody>
            <a:bodyPr wrap="none">
              <a:spAutoFit/>
            </a:bodyPr>
            <a:lstStyle/>
            <a:p>
              <a:pPr lvl="0" algn="r" eaLnBrk="1" hangingPunct="1"/>
              <a:r>
                <a:rPr lang="en-US" altLang="zh-CN" sz="1200" dirty="0">
                  <a:solidFill>
                    <a:srgbClr val="000000"/>
                  </a:solidFill>
                  <a:latin typeface="Arial" panose="020B0604020202020204" pitchFamily="34" charset="0"/>
                  <a:ea typeface="MS PGothic" panose="020B0600070205080204" pitchFamily="34" charset="-128"/>
                </a:rPr>
                <a:t>0100</a:t>
              </a:r>
            </a:p>
            <a:p>
              <a:pPr lvl="0" algn="r" eaLnBrk="1" hangingPunct="1"/>
              <a:r>
                <a:rPr lang="en-US" altLang="zh-CN" sz="1200" dirty="0">
                  <a:solidFill>
                    <a:srgbClr val="000000"/>
                  </a:solidFill>
                  <a:latin typeface="Arial" panose="020B0604020202020204" pitchFamily="34" charset="0"/>
                  <a:ea typeface="MS PGothic" panose="020B0600070205080204" pitchFamily="34" charset="-128"/>
                </a:rPr>
                <a:t>0101</a:t>
              </a:r>
            </a:p>
            <a:p>
              <a:pPr lvl="0" algn="r" eaLnBrk="1" hangingPunct="1"/>
              <a:r>
                <a:rPr lang="en-US" altLang="zh-CN" sz="1200" dirty="0">
                  <a:solidFill>
                    <a:srgbClr val="000000"/>
                  </a:solidFill>
                  <a:latin typeface="Arial" panose="020B0604020202020204" pitchFamily="34" charset="0"/>
                  <a:ea typeface="MS PGothic" panose="020B0600070205080204" pitchFamily="34" charset="-128"/>
                </a:rPr>
                <a:t>0111</a:t>
              </a:r>
            </a:p>
            <a:p>
              <a:pPr lvl="0" algn="r" eaLnBrk="1" hangingPunct="1"/>
              <a:r>
                <a:rPr lang="en-US" altLang="zh-CN" sz="1200" dirty="0">
                  <a:solidFill>
                    <a:srgbClr val="000000"/>
                  </a:solidFill>
                  <a:latin typeface="Arial" panose="020B0604020202020204" pitchFamily="34" charset="0"/>
                  <a:ea typeface="MS PGothic" panose="020B0600070205080204" pitchFamily="34" charset="-128"/>
                </a:rPr>
                <a:t>1001</a:t>
              </a:r>
            </a:p>
          </p:txBody>
        </p:sp>
        <p:sp>
          <p:nvSpPr>
            <p:cNvPr id="34988" name="Text Box 115"/>
            <p:cNvSpPr txBox="1"/>
            <p:nvPr/>
          </p:nvSpPr>
          <p:spPr>
            <a:xfrm>
              <a:off x="1596584" y="4457238"/>
              <a:ext cx="268287" cy="822325"/>
            </a:xfrm>
            <a:prstGeom prst="rect">
              <a:avLst/>
            </a:prstGeom>
            <a:noFill/>
            <a:ln w="9525">
              <a:noFill/>
            </a:ln>
          </p:spPr>
          <p:txBody>
            <a:bodyPr wrap="none">
              <a:spAutoFit/>
            </a:bodyPr>
            <a:lstStyle/>
            <a:p>
              <a:pPr lvl="0" algn="ctr" eaLnBrk="1" hangingPunct="1"/>
              <a:r>
                <a:rPr lang="en-US" altLang="zh-CN" sz="1200" dirty="0">
                  <a:solidFill>
                    <a:srgbClr val="000000"/>
                  </a:solidFill>
                  <a:latin typeface="Arial" panose="020B0604020202020204" pitchFamily="34" charset="0"/>
                  <a:ea typeface="MS PGothic" panose="020B0600070205080204" pitchFamily="34" charset="-128"/>
                </a:rPr>
                <a:t>3</a:t>
              </a:r>
            </a:p>
            <a:p>
              <a:pPr lvl="0" algn="ctr" eaLnBrk="1" hangingPunct="1"/>
              <a:r>
                <a:rPr lang="en-US" altLang="zh-CN" sz="1200" dirty="0">
                  <a:solidFill>
                    <a:srgbClr val="000000"/>
                  </a:solidFill>
                  <a:latin typeface="Arial" panose="020B0604020202020204" pitchFamily="34" charset="0"/>
                  <a:ea typeface="MS PGothic" panose="020B0600070205080204" pitchFamily="34" charset="-128"/>
                </a:rPr>
                <a:t>2</a:t>
              </a:r>
            </a:p>
            <a:p>
              <a:pPr lvl="0" algn="ctr" eaLnBrk="1" hangingPunct="1"/>
              <a:r>
                <a:rPr lang="en-US" altLang="zh-CN" sz="1200" dirty="0">
                  <a:solidFill>
                    <a:srgbClr val="000000"/>
                  </a:solidFill>
                  <a:latin typeface="Arial" panose="020B0604020202020204" pitchFamily="34" charset="0"/>
                  <a:ea typeface="MS PGothic" panose="020B0600070205080204" pitchFamily="34" charset="-128"/>
                </a:rPr>
                <a:t>2</a:t>
              </a:r>
            </a:p>
            <a:p>
              <a:pPr lvl="0" algn="ctr" eaLnBrk="1" hangingPunct="1"/>
              <a:r>
                <a:rPr lang="en-US" altLang="zh-CN" sz="1200" dirty="0">
                  <a:solidFill>
                    <a:srgbClr val="000000"/>
                  </a:solidFill>
                  <a:latin typeface="Arial" panose="020B0604020202020204" pitchFamily="34" charset="0"/>
                  <a:ea typeface="MS PGothic" panose="020B0600070205080204" pitchFamily="34" charset="-128"/>
                </a:rPr>
                <a:t>1</a:t>
              </a:r>
            </a:p>
          </p:txBody>
        </p:sp>
        <p:sp>
          <p:nvSpPr>
            <p:cNvPr id="34989" name="Line 116"/>
            <p:cNvSpPr/>
            <p:nvPr/>
          </p:nvSpPr>
          <p:spPr>
            <a:xfrm>
              <a:off x="451996" y="4442951"/>
              <a:ext cx="2006600" cy="0"/>
            </a:xfrm>
            <a:prstGeom prst="line">
              <a:avLst/>
            </a:prstGeom>
            <a:ln w="9525" cap="flat" cmpd="sng">
              <a:solidFill>
                <a:schemeClr val="tx1"/>
              </a:solidFill>
              <a:prstDash val="solid"/>
              <a:headEnd type="none" w="med" len="med"/>
              <a:tailEnd type="none" w="med" len="med"/>
            </a:ln>
          </p:spPr>
        </p:sp>
        <p:sp>
          <p:nvSpPr>
            <p:cNvPr id="34990" name="Line 117"/>
            <p:cNvSpPr/>
            <p:nvPr/>
          </p:nvSpPr>
          <p:spPr>
            <a:xfrm>
              <a:off x="444059" y="4195301"/>
              <a:ext cx="2006600" cy="0"/>
            </a:xfrm>
            <a:prstGeom prst="line">
              <a:avLst/>
            </a:prstGeom>
            <a:ln w="9525" cap="flat" cmpd="sng">
              <a:solidFill>
                <a:schemeClr val="tx1"/>
              </a:solidFill>
              <a:prstDash val="solid"/>
              <a:headEnd type="none" w="med" len="med"/>
              <a:tailEnd type="none" w="med" len="med"/>
            </a:ln>
          </p:spPr>
        </p:sp>
        <p:sp>
          <p:nvSpPr>
            <p:cNvPr id="34991" name="AutoShape 118"/>
            <p:cNvSpPr/>
            <p:nvPr/>
          </p:nvSpPr>
          <p:spPr>
            <a:xfrm rot="5400000">
              <a:off x="1350521" y="3680951"/>
              <a:ext cx="241300" cy="273050"/>
            </a:xfrm>
            <a:prstGeom prst="rightArrow">
              <a:avLst>
                <a:gd name="adj1" fmla="val 51166"/>
                <a:gd name="adj2" fmla="val 39736"/>
              </a:avLst>
            </a:prstGeom>
            <a:solidFill>
              <a:schemeClr val="accent2"/>
            </a:solidFill>
            <a:ln w="9525" cap="flat" cmpd="sng">
              <a:solidFill>
                <a:schemeClr val="tx1"/>
              </a:solidFill>
              <a:prstDash val="solid"/>
              <a:miter/>
              <a:headEnd type="none" w="med" len="med"/>
              <a:tailEnd type="none" w="med" len="med"/>
            </a:ln>
          </p:spPr>
          <p:txBody>
            <a:bodyPr wrap="none" anchor="ctr"/>
            <a:lstStyle/>
            <a:p>
              <a:pPr lvl="0"/>
              <a:endParaRPr sz="1800" dirty="0">
                <a:solidFill>
                  <a:srgbClr val="000000"/>
                </a:solidFill>
                <a:latin typeface="Arial" panose="020B0604020202020204" pitchFamily="34" charset="0"/>
                <a:ea typeface="MS PGothic" panose="020B0600070205080204" pitchFamily="34" charset="-128"/>
              </a:endParaRPr>
            </a:p>
          </p:txBody>
        </p:sp>
      </p:grpSp>
      <p:grpSp>
        <p:nvGrpSpPr>
          <p:cNvPr id="34826" name="Group 3"/>
          <p:cNvGrpSpPr/>
          <p:nvPr/>
        </p:nvGrpSpPr>
        <p:grpSpPr>
          <a:xfrm>
            <a:off x="3200400" y="3632200"/>
            <a:ext cx="4745038" cy="2989263"/>
            <a:chOff x="2088829" y="3641726"/>
            <a:chExt cx="4743771" cy="2989155"/>
          </a:xfrm>
        </p:grpSpPr>
        <p:sp>
          <p:nvSpPr>
            <p:cNvPr id="34829" name="Freeform 2"/>
            <p:cNvSpPr/>
            <p:nvPr/>
          </p:nvSpPr>
          <p:spPr>
            <a:xfrm>
              <a:off x="3894138" y="4260851"/>
              <a:ext cx="2847975" cy="1481138"/>
            </a:xfrm>
            <a:custGeom>
              <a:avLst/>
              <a:gdLst>
                <a:gd name="txL" fmla="*/ 0 w 1794"/>
                <a:gd name="txT" fmla="*/ 0 h 933"/>
                <a:gd name="txR" fmla="*/ 1794 w 1794"/>
                <a:gd name="txB" fmla="*/ 933 h 933"/>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alpha val="100000"/>
              </a:srgbClr>
            </a:solidFill>
            <a:ln w="9525">
              <a:noFill/>
            </a:ln>
          </p:spPr>
          <p:txBody>
            <a:bodyPr/>
            <a:lstStyle/>
            <a:p>
              <a:endParaRPr lang="zh-CN" altLang="en-US"/>
            </a:p>
          </p:txBody>
        </p:sp>
        <p:sp>
          <p:nvSpPr>
            <p:cNvPr id="34830" name="Freeform 6"/>
            <p:cNvSpPr/>
            <p:nvPr/>
          </p:nvSpPr>
          <p:spPr>
            <a:xfrm>
              <a:off x="4532313" y="4564063"/>
              <a:ext cx="542925" cy="295275"/>
            </a:xfrm>
            <a:custGeom>
              <a:avLst/>
              <a:gdLst>
                <a:gd name="txL" fmla="*/ 0 w 342"/>
                <a:gd name="txT" fmla="*/ 0 h 186"/>
                <a:gd name="txR" fmla="*/ 342 w 342"/>
                <a:gd name="txB" fmla="*/ 186 h 186"/>
              </a:gdLst>
              <a:ahLst/>
              <a:cxnLst>
                <a:cxn ang="0">
                  <a:pos x="0" y="2147483647"/>
                </a:cxn>
                <a:cxn ang="0">
                  <a:pos x="2147483647" y="0"/>
                </a:cxn>
              </a:cxnLst>
              <a:rect l="txL" t="txT" r="txR" b="txB"/>
              <a:pathLst>
                <a:path w="342" h="186">
                  <a:moveTo>
                    <a:pt x="0" y="186"/>
                  </a:moveTo>
                  <a:lnTo>
                    <a:pt x="342" y="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grpSp>
          <p:nvGrpSpPr>
            <p:cNvPr id="34831" name="Group 7"/>
            <p:cNvGrpSpPr/>
            <p:nvPr/>
          </p:nvGrpSpPr>
          <p:grpSpPr>
            <a:xfrm>
              <a:off x="4038600" y="4738688"/>
              <a:ext cx="501650" cy="233363"/>
              <a:chOff x="3600" y="219"/>
              <a:chExt cx="360" cy="175"/>
            </a:xfrm>
          </p:grpSpPr>
          <p:sp>
            <p:nvSpPr>
              <p:cNvPr id="34966" name="Oval 8"/>
              <p:cNvSpPr/>
              <p:nvPr/>
            </p:nvSpPr>
            <p:spPr>
              <a:xfrm>
                <a:off x="3605" y="298"/>
                <a:ext cx="355" cy="9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lvl="0"/>
                <a:endParaRPr sz="1800" dirty="0">
                  <a:solidFill>
                    <a:srgbClr val="000000"/>
                  </a:solidFill>
                  <a:latin typeface="Arial" panose="020B0604020202020204" pitchFamily="34" charset="0"/>
                  <a:ea typeface="MS PGothic" panose="020B0600070205080204" pitchFamily="34" charset="-128"/>
                </a:endParaRPr>
              </a:p>
            </p:txBody>
          </p:sp>
          <p:sp>
            <p:nvSpPr>
              <p:cNvPr id="34967" name="Line 9"/>
              <p:cNvSpPr/>
              <p:nvPr/>
            </p:nvSpPr>
            <p:spPr>
              <a:xfrm>
                <a:off x="3605" y="289"/>
                <a:ext cx="0" cy="60"/>
              </a:xfrm>
              <a:prstGeom prst="line">
                <a:avLst/>
              </a:prstGeom>
              <a:ln w="12700" cap="flat" cmpd="sng">
                <a:solidFill>
                  <a:schemeClr val="tx1"/>
                </a:solidFill>
                <a:prstDash val="solid"/>
                <a:headEnd type="none" w="med" len="med"/>
                <a:tailEnd type="none" w="med" len="med"/>
              </a:ln>
            </p:spPr>
          </p:sp>
          <p:sp>
            <p:nvSpPr>
              <p:cNvPr id="34968" name="Line 10"/>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34969" name="Rectangle 11"/>
              <p:cNvSpPr/>
              <p:nvPr/>
            </p:nvSpPr>
            <p:spPr>
              <a:xfrm>
                <a:off x="3605" y="289"/>
                <a:ext cx="352" cy="58"/>
              </a:xfrm>
              <a:prstGeom prst="rect">
                <a:avLst/>
              </a:prstGeom>
              <a:solidFill>
                <a:schemeClr val="hlink"/>
              </a:solidFill>
              <a:ln w="9525">
                <a:noFill/>
              </a:ln>
            </p:spPr>
            <p:txBody>
              <a:bodyPr wrap="none" anchor="ctr"/>
              <a:lstStyle/>
              <a:p>
                <a:pPr lvl="0" algn="ctr"/>
                <a:endParaRPr dirty="0">
                  <a:solidFill>
                    <a:srgbClr val="000000"/>
                  </a:solidFill>
                  <a:latin typeface="Times New Roman" panose="02020603050405020304" pitchFamily="18" charset="0"/>
                  <a:ea typeface="MS PGothic" panose="020B0600070205080204" pitchFamily="34" charset="-128"/>
                </a:endParaRPr>
              </a:p>
            </p:txBody>
          </p:sp>
          <p:sp>
            <p:nvSpPr>
              <p:cNvPr id="34970" name="Oval 12"/>
              <p:cNvSpPr/>
              <p:nvPr/>
            </p:nvSpPr>
            <p:spPr>
              <a:xfrm>
                <a:off x="3603" y="219"/>
                <a:ext cx="354"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lvl="0"/>
                <a:endParaRPr sz="1800" dirty="0">
                  <a:solidFill>
                    <a:srgbClr val="000000"/>
                  </a:solidFill>
                  <a:latin typeface="Arial" panose="020B0604020202020204" pitchFamily="34" charset="0"/>
                  <a:ea typeface="MS PGothic" panose="020B0600070205080204" pitchFamily="34" charset="-128"/>
                </a:endParaRPr>
              </a:p>
            </p:txBody>
          </p:sp>
          <p:grpSp>
            <p:nvGrpSpPr>
              <p:cNvPr id="34971" name="Group 13"/>
              <p:cNvGrpSpPr/>
              <p:nvPr/>
            </p:nvGrpSpPr>
            <p:grpSpPr>
              <a:xfrm>
                <a:off x="3686" y="244"/>
                <a:ext cx="177" cy="66"/>
                <a:chOff x="2848" y="848"/>
                <a:chExt cx="140" cy="98"/>
              </a:xfrm>
            </p:grpSpPr>
            <p:sp>
              <p:nvSpPr>
                <p:cNvPr id="34976" name="Line 14"/>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34977" name="Line 15"/>
                <p:cNvSpPr/>
                <p:nvPr/>
              </p:nvSpPr>
              <p:spPr>
                <a:xfrm>
                  <a:off x="2944" y="942"/>
                  <a:ext cx="44" cy="0"/>
                </a:xfrm>
                <a:prstGeom prst="line">
                  <a:avLst/>
                </a:prstGeom>
                <a:ln w="28575" cap="flat" cmpd="sng">
                  <a:solidFill>
                    <a:schemeClr val="tx1"/>
                  </a:solidFill>
                  <a:prstDash val="solid"/>
                  <a:headEnd type="none" w="med" len="med"/>
                  <a:tailEnd type="none" w="med" len="med"/>
                </a:ln>
              </p:spPr>
            </p:sp>
            <p:sp>
              <p:nvSpPr>
                <p:cNvPr id="34978" name="Line 16"/>
                <p:cNvSpPr/>
                <p:nvPr/>
              </p:nvSpPr>
              <p:spPr>
                <a:xfrm>
                  <a:off x="2894" y="850"/>
                  <a:ext cx="52" cy="94"/>
                </a:xfrm>
                <a:prstGeom prst="line">
                  <a:avLst/>
                </a:prstGeom>
                <a:ln w="28575" cap="flat" cmpd="sng">
                  <a:solidFill>
                    <a:schemeClr val="tx1"/>
                  </a:solidFill>
                  <a:prstDash val="solid"/>
                  <a:headEnd type="none" w="med" len="med"/>
                  <a:tailEnd type="none" w="med" len="med"/>
                </a:ln>
              </p:spPr>
            </p:sp>
          </p:grpSp>
          <p:grpSp>
            <p:nvGrpSpPr>
              <p:cNvPr id="34972" name="Group 17"/>
              <p:cNvGrpSpPr/>
              <p:nvPr/>
            </p:nvGrpSpPr>
            <p:grpSpPr>
              <a:xfrm flipV="1">
                <a:off x="3686" y="243"/>
                <a:ext cx="177" cy="66"/>
                <a:chOff x="2848" y="848"/>
                <a:chExt cx="140" cy="98"/>
              </a:xfrm>
            </p:grpSpPr>
            <p:sp>
              <p:nvSpPr>
                <p:cNvPr id="34973" name="Line 18"/>
                <p:cNvSpPr/>
                <p:nvPr/>
              </p:nvSpPr>
              <p:spPr>
                <a:xfrm flipV="1">
                  <a:off x="2848" y="846"/>
                  <a:ext cx="50" cy="4"/>
                </a:xfrm>
                <a:prstGeom prst="line">
                  <a:avLst/>
                </a:prstGeom>
                <a:ln w="28575" cap="flat" cmpd="sng">
                  <a:solidFill>
                    <a:schemeClr val="tx1"/>
                  </a:solidFill>
                  <a:prstDash val="solid"/>
                  <a:headEnd type="none" w="med" len="med"/>
                  <a:tailEnd type="none" w="med" len="med"/>
                </a:ln>
              </p:spPr>
            </p:sp>
            <p:sp>
              <p:nvSpPr>
                <p:cNvPr id="34974" name="Line 19"/>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34975" name="Line 20"/>
                <p:cNvSpPr/>
                <p:nvPr/>
              </p:nvSpPr>
              <p:spPr>
                <a:xfrm>
                  <a:off x="2894" y="849"/>
                  <a:ext cx="52" cy="97"/>
                </a:xfrm>
                <a:prstGeom prst="line">
                  <a:avLst/>
                </a:prstGeom>
                <a:ln w="28575" cap="flat" cmpd="sng">
                  <a:solidFill>
                    <a:schemeClr val="tx1"/>
                  </a:solidFill>
                  <a:prstDash val="solid"/>
                  <a:headEnd type="none" w="med" len="med"/>
                  <a:tailEnd type="none" w="med" len="med"/>
                </a:ln>
              </p:spPr>
            </p:sp>
          </p:grpSp>
        </p:grpSp>
        <p:grpSp>
          <p:nvGrpSpPr>
            <p:cNvPr id="34832" name="Group 21"/>
            <p:cNvGrpSpPr/>
            <p:nvPr/>
          </p:nvGrpSpPr>
          <p:grpSpPr>
            <a:xfrm>
              <a:off x="4391025" y="5376863"/>
              <a:ext cx="501650" cy="233363"/>
              <a:chOff x="3600" y="219"/>
              <a:chExt cx="360" cy="175"/>
            </a:xfrm>
          </p:grpSpPr>
          <p:sp>
            <p:nvSpPr>
              <p:cNvPr id="34953" name="Oval 22"/>
              <p:cNvSpPr/>
              <p:nvPr/>
            </p:nvSpPr>
            <p:spPr>
              <a:xfrm>
                <a:off x="3605" y="298"/>
                <a:ext cx="355" cy="9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lvl="0"/>
                <a:endParaRPr sz="1800" dirty="0">
                  <a:solidFill>
                    <a:srgbClr val="000000"/>
                  </a:solidFill>
                  <a:latin typeface="Arial" panose="020B0604020202020204" pitchFamily="34" charset="0"/>
                  <a:ea typeface="MS PGothic" panose="020B0600070205080204" pitchFamily="34" charset="-128"/>
                </a:endParaRPr>
              </a:p>
            </p:txBody>
          </p:sp>
          <p:sp>
            <p:nvSpPr>
              <p:cNvPr id="34954" name="Line 23"/>
              <p:cNvSpPr/>
              <p:nvPr/>
            </p:nvSpPr>
            <p:spPr>
              <a:xfrm>
                <a:off x="3605" y="289"/>
                <a:ext cx="0" cy="60"/>
              </a:xfrm>
              <a:prstGeom prst="line">
                <a:avLst/>
              </a:prstGeom>
              <a:ln w="12700" cap="flat" cmpd="sng">
                <a:solidFill>
                  <a:schemeClr val="tx1"/>
                </a:solidFill>
                <a:prstDash val="solid"/>
                <a:headEnd type="none" w="med" len="med"/>
                <a:tailEnd type="none" w="med" len="med"/>
              </a:ln>
            </p:spPr>
          </p:sp>
          <p:sp>
            <p:nvSpPr>
              <p:cNvPr id="34955" name="Line 24"/>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34956" name="Rectangle 25"/>
              <p:cNvSpPr/>
              <p:nvPr/>
            </p:nvSpPr>
            <p:spPr>
              <a:xfrm>
                <a:off x="3605" y="289"/>
                <a:ext cx="352" cy="58"/>
              </a:xfrm>
              <a:prstGeom prst="rect">
                <a:avLst/>
              </a:prstGeom>
              <a:solidFill>
                <a:schemeClr val="hlink"/>
              </a:solidFill>
              <a:ln w="9525">
                <a:noFill/>
              </a:ln>
            </p:spPr>
            <p:txBody>
              <a:bodyPr wrap="none" anchor="ctr"/>
              <a:lstStyle/>
              <a:p>
                <a:pPr lvl="0" algn="ctr"/>
                <a:endParaRPr dirty="0">
                  <a:solidFill>
                    <a:srgbClr val="000000"/>
                  </a:solidFill>
                  <a:latin typeface="Times New Roman" panose="02020603050405020304" pitchFamily="18" charset="0"/>
                  <a:ea typeface="MS PGothic" panose="020B0600070205080204" pitchFamily="34" charset="-128"/>
                </a:endParaRPr>
              </a:p>
            </p:txBody>
          </p:sp>
          <p:sp>
            <p:nvSpPr>
              <p:cNvPr id="34957" name="Oval 26"/>
              <p:cNvSpPr/>
              <p:nvPr/>
            </p:nvSpPr>
            <p:spPr>
              <a:xfrm>
                <a:off x="3600" y="219"/>
                <a:ext cx="355"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lvl="0"/>
                <a:endParaRPr sz="1800" dirty="0">
                  <a:solidFill>
                    <a:srgbClr val="000000"/>
                  </a:solidFill>
                  <a:latin typeface="Arial" panose="020B0604020202020204" pitchFamily="34" charset="0"/>
                  <a:ea typeface="MS PGothic" panose="020B0600070205080204" pitchFamily="34" charset="-128"/>
                </a:endParaRPr>
              </a:p>
            </p:txBody>
          </p:sp>
          <p:grpSp>
            <p:nvGrpSpPr>
              <p:cNvPr id="34958" name="Group 27"/>
              <p:cNvGrpSpPr/>
              <p:nvPr/>
            </p:nvGrpSpPr>
            <p:grpSpPr>
              <a:xfrm>
                <a:off x="3686" y="244"/>
                <a:ext cx="177" cy="66"/>
                <a:chOff x="2848" y="848"/>
                <a:chExt cx="140" cy="98"/>
              </a:xfrm>
            </p:grpSpPr>
            <p:sp>
              <p:nvSpPr>
                <p:cNvPr id="34963" name="Line 28"/>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34964" name="Line 29"/>
                <p:cNvSpPr/>
                <p:nvPr/>
              </p:nvSpPr>
              <p:spPr>
                <a:xfrm>
                  <a:off x="2944" y="942"/>
                  <a:ext cx="44" cy="0"/>
                </a:xfrm>
                <a:prstGeom prst="line">
                  <a:avLst/>
                </a:prstGeom>
                <a:ln w="28575" cap="flat" cmpd="sng">
                  <a:solidFill>
                    <a:schemeClr val="tx1"/>
                  </a:solidFill>
                  <a:prstDash val="solid"/>
                  <a:headEnd type="none" w="med" len="med"/>
                  <a:tailEnd type="none" w="med" len="med"/>
                </a:ln>
              </p:spPr>
            </p:sp>
            <p:sp>
              <p:nvSpPr>
                <p:cNvPr id="34965" name="Line 30"/>
                <p:cNvSpPr/>
                <p:nvPr/>
              </p:nvSpPr>
              <p:spPr>
                <a:xfrm>
                  <a:off x="2894" y="850"/>
                  <a:ext cx="52" cy="94"/>
                </a:xfrm>
                <a:prstGeom prst="line">
                  <a:avLst/>
                </a:prstGeom>
                <a:ln w="28575" cap="flat" cmpd="sng">
                  <a:solidFill>
                    <a:schemeClr val="tx1"/>
                  </a:solidFill>
                  <a:prstDash val="solid"/>
                  <a:headEnd type="none" w="med" len="med"/>
                  <a:tailEnd type="none" w="med" len="med"/>
                </a:ln>
              </p:spPr>
            </p:sp>
          </p:grpSp>
          <p:grpSp>
            <p:nvGrpSpPr>
              <p:cNvPr id="34959" name="Group 31"/>
              <p:cNvGrpSpPr/>
              <p:nvPr/>
            </p:nvGrpSpPr>
            <p:grpSpPr>
              <a:xfrm flipV="1">
                <a:off x="3686" y="243"/>
                <a:ext cx="177" cy="66"/>
                <a:chOff x="2848" y="848"/>
                <a:chExt cx="140" cy="98"/>
              </a:xfrm>
            </p:grpSpPr>
            <p:sp>
              <p:nvSpPr>
                <p:cNvPr id="34960" name="Line 32"/>
                <p:cNvSpPr/>
                <p:nvPr/>
              </p:nvSpPr>
              <p:spPr>
                <a:xfrm flipV="1">
                  <a:off x="2848" y="846"/>
                  <a:ext cx="50" cy="4"/>
                </a:xfrm>
                <a:prstGeom prst="line">
                  <a:avLst/>
                </a:prstGeom>
                <a:ln w="28575" cap="flat" cmpd="sng">
                  <a:solidFill>
                    <a:schemeClr val="tx1"/>
                  </a:solidFill>
                  <a:prstDash val="solid"/>
                  <a:headEnd type="none" w="med" len="med"/>
                  <a:tailEnd type="none" w="med" len="med"/>
                </a:ln>
              </p:spPr>
            </p:sp>
            <p:sp>
              <p:nvSpPr>
                <p:cNvPr id="34961" name="Line 33"/>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34962" name="Line 34"/>
                <p:cNvSpPr/>
                <p:nvPr/>
              </p:nvSpPr>
              <p:spPr>
                <a:xfrm>
                  <a:off x="2894" y="849"/>
                  <a:ext cx="52" cy="97"/>
                </a:xfrm>
                <a:prstGeom prst="line">
                  <a:avLst/>
                </a:prstGeom>
                <a:ln w="28575" cap="flat" cmpd="sng">
                  <a:solidFill>
                    <a:schemeClr val="tx1"/>
                  </a:solidFill>
                  <a:prstDash val="solid"/>
                  <a:headEnd type="none" w="med" len="med"/>
                  <a:tailEnd type="none" w="med" len="med"/>
                </a:ln>
              </p:spPr>
            </p:sp>
          </p:grpSp>
        </p:grpSp>
        <p:grpSp>
          <p:nvGrpSpPr>
            <p:cNvPr id="34833" name="Group 35"/>
            <p:cNvGrpSpPr/>
            <p:nvPr/>
          </p:nvGrpSpPr>
          <p:grpSpPr>
            <a:xfrm>
              <a:off x="5065713" y="4433888"/>
              <a:ext cx="501650" cy="233363"/>
              <a:chOff x="3600" y="219"/>
              <a:chExt cx="360" cy="175"/>
            </a:xfrm>
          </p:grpSpPr>
          <p:sp>
            <p:nvSpPr>
              <p:cNvPr id="34940" name="Oval 36"/>
              <p:cNvSpPr/>
              <p:nvPr/>
            </p:nvSpPr>
            <p:spPr>
              <a:xfrm>
                <a:off x="3605" y="298"/>
                <a:ext cx="355" cy="9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lvl="0"/>
                <a:endParaRPr sz="1800" dirty="0">
                  <a:solidFill>
                    <a:srgbClr val="000000"/>
                  </a:solidFill>
                  <a:latin typeface="Arial" panose="020B0604020202020204" pitchFamily="34" charset="0"/>
                  <a:ea typeface="MS PGothic" panose="020B0600070205080204" pitchFamily="34" charset="-128"/>
                </a:endParaRPr>
              </a:p>
            </p:txBody>
          </p:sp>
          <p:sp>
            <p:nvSpPr>
              <p:cNvPr id="34941" name="Line 37"/>
              <p:cNvSpPr/>
              <p:nvPr/>
            </p:nvSpPr>
            <p:spPr>
              <a:xfrm>
                <a:off x="3605" y="289"/>
                <a:ext cx="0" cy="60"/>
              </a:xfrm>
              <a:prstGeom prst="line">
                <a:avLst/>
              </a:prstGeom>
              <a:ln w="12700" cap="flat" cmpd="sng">
                <a:solidFill>
                  <a:schemeClr val="tx1"/>
                </a:solidFill>
                <a:prstDash val="solid"/>
                <a:headEnd type="none" w="med" len="med"/>
                <a:tailEnd type="none" w="med" len="med"/>
              </a:ln>
            </p:spPr>
          </p:sp>
          <p:sp>
            <p:nvSpPr>
              <p:cNvPr id="34942" name="Line 38"/>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34943" name="Rectangle 39"/>
              <p:cNvSpPr/>
              <p:nvPr/>
            </p:nvSpPr>
            <p:spPr>
              <a:xfrm>
                <a:off x="3605" y="289"/>
                <a:ext cx="352" cy="58"/>
              </a:xfrm>
              <a:prstGeom prst="rect">
                <a:avLst/>
              </a:prstGeom>
              <a:solidFill>
                <a:schemeClr val="hlink"/>
              </a:solidFill>
              <a:ln w="9525">
                <a:noFill/>
              </a:ln>
            </p:spPr>
            <p:txBody>
              <a:bodyPr wrap="none" anchor="ctr"/>
              <a:lstStyle/>
              <a:p>
                <a:pPr lvl="0" algn="ctr"/>
                <a:endParaRPr dirty="0">
                  <a:solidFill>
                    <a:srgbClr val="000000"/>
                  </a:solidFill>
                  <a:latin typeface="Times New Roman" panose="02020603050405020304" pitchFamily="18" charset="0"/>
                  <a:ea typeface="MS PGothic" panose="020B0600070205080204" pitchFamily="34" charset="-128"/>
                </a:endParaRPr>
              </a:p>
            </p:txBody>
          </p:sp>
          <p:sp>
            <p:nvSpPr>
              <p:cNvPr id="34944" name="Oval 40"/>
              <p:cNvSpPr/>
              <p:nvPr/>
            </p:nvSpPr>
            <p:spPr>
              <a:xfrm>
                <a:off x="3600" y="219"/>
                <a:ext cx="355"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lvl="0"/>
                <a:endParaRPr sz="1800" dirty="0">
                  <a:solidFill>
                    <a:srgbClr val="000000"/>
                  </a:solidFill>
                  <a:latin typeface="Arial" panose="020B0604020202020204" pitchFamily="34" charset="0"/>
                  <a:ea typeface="MS PGothic" panose="020B0600070205080204" pitchFamily="34" charset="-128"/>
                </a:endParaRPr>
              </a:p>
            </p:txBody>
          </p:sp>
          <p:grpSp>
            <p:nvGrpSpPr>
              <p:cNvPr id="34945" name="Group 41"/>
              <p:cNvGrpSpPr/>
              <p:nvPr/>
            </p:nvGrpSpPr>
            <p:grpSpPr>
              <a:xfrm>
                <a:off x="3686" y="244"/>
                <a:ext cx="177" cy="66"/>
                <a:chOff x="2848" y="848"/>
                <a:chExt cx="140" cy="98"/>
              </a:xfrm>
            </p:grpSpPr>
            <p:sp>
              <p:nvSpPr>
                <p:cNvPr id="34950" name="Line 42"/>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34951" name="Line 43"/>
                <p:cNvSpPr/>
                <p:nvPr/>
              </p:nvSpPr>
              <p:spPr>
                <a:xfrm>
                  <a:off x="2944" y="942"/>
                  <a:ext cx="44" cy="0"/>
                </a:xfrm>
                <a:prstGeom prst="line">
                  <a:avLst/>
                </a:prstGeom>
                <a:ln w="28575" cap="flat" cmpd="sng">
                  <a:solidFill>
                    <a:schemeClr val="tx1"/>
                  </a:solidFill>
                  <a:prstDash val="solid"/>
                  <a:headEnd type="none" w="med" len="med"/>
                  <a:tailEnd type="none" w="med" len="med"/>
                </a:ln>
              </p:spPr>
            </p:sp>
            <p:sp>
              <p:nvSpPr>
                <p:cNvPr id="34952" name="Line 44"/>
                <p:cNvSpPr/>
                <p:nvPr/>
              </p:nvSpPr>
              <p:spPr>
                <a:xfrm>
                  <a:off x="2894" y="850"/>
                  <a:ext cx="52" cy="94"/>
                </a:xfrm>
                <a:prstGeom prst="line">
                  <a:avLst/>
                </a:prstGeom>
                <a:ln w="28575" cap="flat" cmpd="sng">
                  <a:solidFill>
                    <a:schemeClr val="tx1"/>
                  </a:solidFill>
                  <a:prstDash val="solid"/>
                  <a:headEnd type="none" w="med" len="med"/>
                  <a:tailEnd type="none" w="med" len="med"/>
                </a:ln>
              </p:spPr>
            </p:sp>
          </p:grpSp>
          <p:grpSp>
            <p:nvGrpSpPr>
              <p:cNvPr id="34946" name="Group 45"/>
              <p:cNvGrpSpPr/>
              <p:nvPr/>
            </p:nvGrpSpPr>
            <p:grpSpPr>
              <a:xfrm flipV="1">
                <a:off x="3686" y="243"/>
                <a:ext cx="177" cy="66"/>
                <a:chOff x="2848" y="848"/>
                <a:chExt cx="140" cy="98"/>
              </a:xfrm>
            </p:grpSpPr>
            <p:sp>
              <p:nvSpPr>
                <p:cNvPr id="34947" name="Line 46"/>
                <p:cNvSpPr/>
                <p:nvPr/>
              </p:nvSpPr>
              <p:spPr>
                <a:xfrm flipV="1">
                  <a:off x="2848" y="846"/>
                  <a:ext cx="50" cy="4"/>
                </a:xfrm>
                <a:prstGeom prst="line">
                  <a:avLst/>
                </a:prstGeom>
                <a:ln w="28575" cap="flat" cmpd="sng">
                  <a:solidFill>
                    <a:schemeClr val="tx1"/>
                  </a:solidFill>
                  <a:prstDash val="solid"/>
                  <a:headEnd type="none" w="med" len="med"/>
                  <a:tailEnd type="none" w="med" len="med"/>
                </a:ln>
              </p:spPr>
            </p:sp>
            <p:sp>
              <p:nvSpPr>
                <p:cNvPr id="34948" name="Line 47"/>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34949" name="Line 48"/>
                <p:cNvSpPr/>
                <p:nvPr/>
              </p:nvSpPr>
              <p:spPr>
                <a:xfrm>
                  <a:off x="2894" y="849"/>
                  <a:ext cx="52" cy="97"/>
                </a:xfrm>
                <a:prstGeom prst="line">
                  <a:avLst/>
                </a:prstGeom>
                <a:ln w="28575" cap="flat" cmpd="sng">
                  <a:solidFill>
                    <a:schemeClr val="tx1"/>
                  </a:solidFill>
                  <a:prstDash val="solid"/>
                  <a:headEnd type="none" w="med" len="med"/>
                  <a:tailEnd type="none" w="med" len="med"/>
                </a:ln>
              </p:spPr>
            </p:sp>
          </p:grpSp>
        </p:grpSp>
        <p:grpSp>
          <p:nvGrpSpPr>
            <p:cNvPr id="34834" name="Group 49"/>
            <p:cNvGrpSpPr/>
            <p:nvPr/>
          </p:nvGrpSpPr>
          <p:grpSpPr>
            <a:xfrm>
              <a:off x="4987925" y="5099051"/>
              <a:ext cx="500063" cy="233363"/>
              <a:chOff x="3600" y="219"/>
              <a:chExt cx="360" cy="175"/>
            </a:xfrm>
          </p:grpSpPr>
          <p:sp>
            <p:nvSpPr>
              <p:cNvPr id="34927" name="Oval 50"/>
              <p:cNvSpPr/>
              <p:nvPr/>
            </p:nvSpPr>
            <p:spPr>
              <a:xfrm>
                <a:off x="3605" y="298"/>
                <a:ext cx="355" cy="9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lvl="0"/>
                <a:endParaRPr sz="1800" dirty="0">
                  <a:solidFill>
                    <a:srgbClr val="000000"/>
                  </a:solidFill>
                  <a:latin typeface="Arial" panose="020B0604020202020204" pitchFamily="34" charset="0"/>
                  <a:ea typeface="MS PGothic" panose="020B0600070205080204" pitchFamily="34" charset="-128"/>
                </a:endParaRPr>
              </a:p>
            </p:txBody>
          </p:sp>
          <p:sp>
            <p:nvSpPr>
              <p:cNvPr id="34928" name="Line 51"/>
              <p:cNvSpPr/>
              <p:nvPr/>
            </p:nvSpPr>
            <p:spPr>
              <a:xfrm>
                <a:off x="3605" y="289"/>
                <a:ext cx="0" cy="60"/>
              </a:xfrm>
              <a:prstGeom prst="line">
                <a:avLst/>
              </a:prstGeom>
              <a:ln w="12700" cap="flat" cmpd="sng">
                <a:solidFill>
                  <a:schemeClr val="tx1"/>
                </a:solidFill>
                <a:prstDash val="solid"/>
                <a:headEnd type="none" w="med" len="med"/>
                <a:tailEnd type="none" w="med" len="med"/>
              </a:ln>
            </p:spPr>
          </p:sp>
          <p:sp>
            <p:nvSpPr>
              <p:cNvPr id="34929" name="Line 52"/>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34930" name="Rectangle 53"/>
              <p:cNvSpPr/>
              <p:nvPr/>
            </p:nvSpPr>
            <p:spPr>
              <a:xfrm>
                <a:off x="3605" y="289"/>
                <a:ext cx="352" cy="58"/>
              </a:xfrm>
              <a:prstGeom prst="rect">
                <a:avLst/>
              </a:prstGeom>
              <a:solidFill>
                <a:schemeClr val="hlink"/>
              </a:solidFill>
              <a:ln w="9525">
                <a:noFill/>
              </a:ln>
            </p:spPr>
            <p:txBody>
              <a:bodyPr wrap="none" anchor="ctr"/>
              <a:lstStyle/>
              <a:p>
                <a:pPr lvl="0" algn="ctr"/>
                <a:endParaRPr dirty="0">
                  <a:solidFill>
                    <a:srgbClr val="000000"/>
                  </a:solidFill>
                  <a:latin typeface="Times New Roman" panose="02020603050405020304" pitchFamily="18" charset="0"/>
                  <a:ea typeface="MS PGothic" panose="020B0600070205080204" pitchFamily="34" charset="-128"/>
                </a:endParaRPr>
              </a:p>
            </p:txBody>
          </p:sp>
          <p:sp>
            <p:nvSpPr>
              <p:cNvPr id="34931" name="Oval 54"/>
              <p:cNvSpPr/>
              <p:nvPr/>
            </p:nvSpPr>
            <p:spPr>
              <a:xfrm>
                <a:off x="3600" y="219"/>
                <a:ext cx="356"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lvl="0"/>
                <a:endParaRPr sz="1800" dirty="0">
                  <a:solidFill>
                    <a:srgbClr val="000000"/>
                  </a:solidFill>
                  <a:latin typeface="Arial" panose="020B0604020202020204" pitchFamily="34" charset="0"/>
                  <a:ea typeface="MS PGothic" panose="020B0600070205080204" pitchFamily="34" charset="-128"/>
                </a:endParaRPr>
              </a:p>
            </p:txBody>
          </p:sp>
          <p:grpSp>
            <p:nvGrpSpPr>
              <p:cNvPr id="34932" name="Group 55"/>
              <p:cNvGrpSpPr/>
              <p:nvPr/>
            </p:nvGrpSpPr>
            <p:grpSpPr>
              <a:xfrm>
                <a:off x="3686" y="244"/>
                <a:ext cx="177" cy="66"/>
                <a:chOff x="2848" y="848"/>
                <a:chExt cx="140" cy="98"/>
              </a:xfrm>
            </p:grpSpPr>
            <p:sp>
              <p:nvSpPr>
                <p:cNvPr id="34937" name="Line 56"/>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34938" name="Line 57"/>
                <p:cNvSpPr/>
                <p:nvPr/>
              </p:nvSpPr>
              <p:spPr>
                <a:xfrm>
                  <a:off x="2944" y="942"/>
                  <a:ext cx="44" cy="0"/>
                </a:xfrm>
                <a:prstGeom prst="line">
                  <a:avLst/>
                </a:prstGeom>
                <a:ln w="28575" cap="flat" cmpd="sng">
                  <a:solidFill>
                    <a:schemeClr val="tx1"/>
                  </a:solidFill>
                  <a:prstDash val="solid"/>
                  <a:headEnd type="none" w="med" len="med"/>
                  <a:tailEnd type="none" w="med" len="med"/>
                </a:ln>
              </p:spPr>
            </p:sp>
            <p:sp>
              <p:nvSpPr>
                <p:cNvPr id="34939" name="Line 58"/>
                <p:cNvSpPr/>
                <p:nvPr/>
              </p:nvSpPr>
              <p:spPr>
                <a:xfrm>
                  <a:off x="2894" y="850"/>
                  <a:ext cx="52" cy="94"/>
                </a:xfrm>
                <a:prstGeom prst="line">
                  <a:avLst/>
                </a:prstGeom>
                <a:ln w="28575" cap="flat" cmpd="sng">
                  <a:solidFill>
                    <a:schemeClr val="tx1"/>
                  </a:solidFill>
                  <a:prstDash val="solid"/>
                  <a:headEnd type="none" w="med" len="med"/>
                  <a:tailEnd type="none" w="med" len="med"/>
                </a:ln>
              </p:spPr>
            </p:sp>
          </p:grpSp>
          <p:grpSp>
            <p:nvGrpSpPr>
              <p:cNvPr id="34933" name="Group 59"/>
              <p:cNvGrpSpPr/>
              <p:nvPr/>
            </p:nvGrpSpPr>
            <p:grpSpPr>
              <a:xfrm flipV="1">
                <a:off x="3686" y="243"/>
                <a:ext cx="177" cy="66"/>
                <a:chOff x="2848" y="848"/>
                <a:chExt cx="140" cy="98"/>
              </a:xfrm>
            </p:grpSpPr>
            <p:sp>
              <p:nvSpPr>
                <p:cNvPr id="34934" name="Line 60"/>
                <p:cNvSpPr/>
                <p:nvPr/>
              </p:nvSpPr>
              <p:spPr>
                <a:xfrm flipV="1">
                  <a:off x="2848" y="846"/>
                  <a:ext cx="50" cy="4"/>
                </a:xfrm>
                <a:prstGeom prst="line">
                  <a:avLst/>
                </a:prstGeom>
                <a:ln w="28575" cap="flat" cmpd="sng">
                  <a:solidFill>
                    <a:schemeClr val="tx1"/>
                  </a:solidFill>
                  <a:prstDash val="solid"/>
                  <a:headEnd type="none" w="med" len="med"/>
                  <a:tailEnd type="none" w="med" len="med"/>
                </a:ln>
              </p:spPr>
            </p:sp>
            <p:sp>
              <p:nvSpPr>
                <p:cNvPr id="34935" name="Line 61"/>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34936" name="Line 62"/>
                <p:cNvSpPr/>
                <p:nvPr/>
              </p:nvSpPr>
              <p:spPr>
                <a:xfrm>
                  <a:off x="2894" y="849"/>
                  <a:ext cx="52" cy="97"/>
                </a:xfrm>
                <a:prstGeom prst="line">
                  <a:avLst/>
                </a:prstGeom>
                <a:ln w="28575" cap="flat" cmpd="sng">
                  <a:solidFill>
                    <a:schemeClr val="tx1"/>
                  </a:solidFill>
                  <a:prstDash val="solid"/>
                  <a:headEnd type="none" w="med" len="med"/>
                  <a:tailEnd type="none" w="med" len="med"/>
                </a:ln>
              </p:spPr>
            </p:sp>
          </p:grpSp>
        </p:grpSp>
        <p:grpSp>
          <p:nvGrpSpPr>
            <p:cNvPr id="34835" name="Group 63"/>
            <p:cNvGrpSpPr/>
            <p:nvPr/>
          </p:nvGrpSpPr>
          <p:grpSpPr>
            <a:xfrm>
              <a:off x="5622925" y="5395913"/>
              <a:ext cx="501650" cy="233363"/>
              <a:chOff x="3600" y="219"/>
              <a:chExt cx="360" cy="175"/>
            </a:xfrm>
          </p:grpSpPr>
          <p:sp>
            <p:nvSpPr>
              <p:cNvPr id="34914" name="Oval 64"/>
              <p:cNvSpPr/>
              <p:nvPr/>
            </p:nvSpPr>
            <p:spPr>
              <a:xfrm>
                <a:off x="3605" y="298"/>
                <a:ext cx="355" cy="9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lvl="0"/>
                <a:endParaRPr sz="1800" dirty="0">
                  <a:solidFill>
                    <a:srgbClr val="000000"/>
                  </a:solidFill>
                  <a:latin typeface="Arial" panose="020B0604020202020204" pitchFamily="34" charset="0"/>
                  <a:ea typeface="MS PGothic" panose="020B0600070205080204" pitchFamily="34" charset="-128"/>
                </a:endParaRPr>
              </a:p>
            </p:txBody>
          </p:sp>
          <p:sp>
            <p:nvSpPr>
              <p:cNvPr id="34915" name="Line 65"/>
              <p:cNvSpPr/>
              <p:nvPr/>
            </p:nvSpPr>
            <p:spPr>
              <a:xfrm>
                <a:off x="3605" y="289"/>
                <a:ext cx="0" cy="60"/>
              </a:xfrm>
              <a:prstGeom prst="line">
                <a:avLst/>
              </a:prstGeom>
              <a:ln w="12700" cap="flat" cmpd="sng">
                <a:solidFill>
                  <a:schemeClr val="tx1"/>
                </a:solidFill>
                <a:prstDash val="solid"/>
                <a:headEnd type="none" w="med" len="med"/>
                <a:tailEnd type="none" w="med" len="med"/>
              </a:ln>
            </p:spPr>
          </p:sp>
          <p:sp>
            <p:nvSpPr>
              <p:cNvPr id="34916" name="Line 66"/>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34917" name="Rectangle 67"/>
              <p:cNvSpPr/>
              <p:nvPr/>
            </p:nvSpPr>
            <p:spPr>
              <a:xfrm>
                <a:off x="3605" y="289"/>
                <a:ext cx="352" cy="58"/>
              </a:xfrm>
              <a:prstGeom prst="rect">
                <a:avLst/>
              </a:prstGeom>
              <a:solidFill>
                <a:schemeClr val="hlink"/>
              </a:solidFill>
              <a:ln w="9525">
                <a:noFill/>
              </a:ln>
            </p:spPr>
            <p:txBody>
              <a:bodyPr wrap="none" anchor="ctr"/>
              <a:lstStyle/>
              <a:p>
                <a:pPr lvl="0" algn="ctr"/>
                <a:endParaRPr dirty="0">
                  <a:solidFill>
                    <a:srgbClr val="000000"/>
                  </a:solidFill>
                  <a:latin typeface="Times New Roman" panose="02020603050405020304" pitchFamily="18" charset="0"/>
                  <a:ea typeface="MS PGothic" panose="020B0600070205080204" pitchFamily="34" charset="-128"/>
                </a:endParaRPr>
              </a:p>
            </p:txBody>
          </p:sp>
          <p:sp>
            <p:nvSpPr>
              <p:cNvPr id="34918" name="Oval 68"/>
              <p:cNvSpPr/>
              <p:nvPr/>
            </p:nvSpPr>
            <p:spPr>
              <a:xfrm>
                <a:off x="3600" y="219"/>
                <a:ext cx="355"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lvl="0"/>
                <a:endParaRPr sz="1800" dirty="0">
                  <a:solidFill>
                    <a:srgbClr val="000000"/>
                  </a:solidFill>
                  <a:latin typeface="Arial" panose="020B0604020202020204" pitchFamily="34" charset="0"/>
                  <a:ea typeface="MS PGothic" panose="020B0600070205080204" pitchFamily="34" charset="-128"/>
                </a:endParaRPr>
              </a:p>
            </p:txBody>
          </p:sp>
          <p:grpSp>
            <p:nvGrpSpPr>
              <p:cNvPr id="34919" name="Group 69"/>
              <p:cNvGrpSpPr/>
              <p:nvPr/>
            </p:nvGrpSpPr>
            <p:grpSpPr>
              <a:xfrm>
                <a:off x="3686" y="244"/>
                <a:ext cx="177" cy="66"/>
                <a:chOff x="2848" y="848"/>
                <a:chExt cx="140" cy="98"/>
              </a:xfrm>
            </p:grpSpPr>
            <p:sp>
              <p:nvSpPr>
                <p:cNvPr id="34924" name="Line 70"/>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34925" name="Line 71"/>
                <p:cNvSpPr/>
                <p:nvPr/>
              </p:nvSpPr>
              <p:spPr>
                <a:xfrm>
                  <a:off x="2944" y="942"/>
                  <a:ext cx="44" cy="0"/>
                </a:xfrm>
                <a:prstGeom prst="line">
                  <a:avLst/>
                </a:prstGeom>
                <a:ln w="28575" cap="flat" cmpd="sng">
                  <a:solidFill>
                    <a:schemeClr val="tx1"/>
                  </a:solidFill>
                  <a:prstDash val="solid"/>
                  <a:headEnd type="none" w="med" len="med"/>
                  <a:tailEnd type="none" w="med" len="med"/>
                </a:ln>
              </p:spPr>
            </p:sp>
            <p:sp>
              <p:nvSpPr>
                <p:cNvPr id="34926" name="Line 72"/>
                <p:cNvSpPr/>
                <p:nvPr/>
              </p:nvSpPr>
              <p:spPr>
                <a:xfrm>
                  <a:off x="2894" y="850"/>
                  <a:ext cx="52" cy="94"/>
                </a:xfrm>
                <a:prstGeom prst="line">
                  <a:avLst/>
                </a:prstGeom>
                <a:ln w="28575" cap="flat" cmpd="sng">
                  <a:solidFill>
                    <a:schemeClr val="tx1"/>
                  </a:solidFill>
                  <a:prstDash val="solid"/>
                  <a:headEnd type="none" w="med" len="med"/>
                  <a:tailEnd type="none" w="med" len="med"/>
                </a:ln>
              </p:spPr>
            </p:sp>
          </p:grpSp>
          <p:grpSp>
            <p:nvGrpSpPr>
              <p:cNvPr id="34920" name="Group 73"/>
              <p:cNvGrpSpPr/>
              <p:nvPr/>
            </p:nvGrpSpPr>
            <p:grpSpPr>
              <a:xfrm flipV="1">
                <a:off x="3686" y="243"/>
                <a:ext cx="177" cy="66"/>
                <a:chOff x="2848" y="848"/>
                <a:chExt cx="140" cy="98"/>
              </a:xfrm>
            </p:grpSpPr>
            <p:sp>
              <p:nvSpPr>
                <p:cNvPr id="34921" name="Line 74"/>
                <p:cNvSpPr/>
                <p:nvPr/>
              </p:nvSpPr>
              <p:spPr>
                <a:xfrm flipV="1">
                  <a:off x="2848" y="846"/>
                  <a:ext cx="50" cy="4"/>
                </a:xfrm>
                <a:prstGeom prst="line">
                  <a:avLst/>
                </a:prstGeom>
                <a:ln w="28575" cap="flat" cmpd="sng">
                  <a:solidFill>
                    <a:schemeClr val="tx1"/>
                  </a:solidFill>
                  <a:prstDash val="solid"/>
                  <a:headEnd type="none" w="med" len="med"/>
                  <a:tailEnd type="none" w="med" len="med"/>
                </a:ln>
              </p:spPr>
            </p:sp>
            <p:sp>
              <p:nvSpPr>
                <p:cNvPr id="34922" name="Line 75"/>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34923" name="Line 76"/>
                <p:cNvSpPr/>
                <p:nvPr/>
              </p:nvSpPr>
              <p:spPr>
                <a:xfrm>
                  <a:off x="2894" y="849"/>
                  <a:ext cx="52" cy="97"/>
                </a:xfrm>
                <a:prstGeom prst="line">
                  <a:avLst/>
                </a:prstGeom>
                <a:ln w="28575" cap="flat" cmpd="sng">
                  <a:solidFill>
                    <a:schemeClr val="tx1"/>
                  </a:solidFill>
                  <a:prstDash val="solid"/>
                  <a:headEnd type="none" w="med" len="med"/>
                  <a:tailEnd type="none" w="med" len="med"/>
                </a:ln>
              </p:spPr>
            </p:sp>
          </p:grpSp>
        </p:grpSp>
        <p:grpSp>
          <p:nvGrpSpPr>
            <p:cNvPr id="34836" name="Group 77"/>
            <p:cNvGrpSpPr/>
            <p:nvPr/>
          </p:nvGrpSpPr>
          <p:grpSpPr>
            <a:xfrm>
              <a:off x="6067425" y="4740276"/>
              <a:ext cx="501650" cy="233363"/>
              <a:chOff x="3600" y="219"/>
              <a:chExt cx="360" cy="175"/>
            </a:xfrm>
          </p:grpSpPr>
          <p:sp>
            <p:nvSpPr>
              <p:cNvPr id="34901" name="Oval 78"/>
              <p:cNvSpPr/>
              <p:nvPr/>
            </p:nvSpPr>
            <p:spPr>
              <a:xfrm>
                <a:off x="3605" y="298"/>
                <a:ext cx="355" cy="96"/>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lvl="0"/>
                <a:endParaRPr sz="1800" dirty="0">
                  <a:solidFill>
                    <a:srgbClr val="000000"/>
                  </a:solidFill>
                  <a:latin typeface="Arial" panose="020B0604020202020204" pitchFamily="34" charset="0"/>
                  <a:ea typeface="MS PGothic" panose="020B0600070205080204" pitchFamily="34" charset="-128"/>
                </a:endParaRPr>
              </a:p>
            </p:txBody>
          </p:sp>
          <p:sp>
            <p:nvSpPr>
              <p:cNvPr id="34902" name="Line 79"/>
              <p:cNvSpPr/>
              <p:nvPr/>
            </p:nvSpPr>
            <p:spPr>
              <a:xfrm>
                <a:off x="3605" y="289"/>
                <a:ext cx="0" cy="60"/>
              </a:xfrm>
              <a:prstGeom prst="line">
                <a:avLst/>
              </a:prstGeom>
              <a:ln w="12700" cap="flat" cmpd="sng">
                <a:solidFill>
                  <a:schemeClr val="tx1"/>
                </a:solidFill>
                <a:prstDash val="solid"/>
                <a:headEnd type="none" w="med" len="med"/>
                <a:tailEnd type="none" w="med" len="med"/>
              </a:ln>
            </p:spPr>
          </p:sp>
          <p:sp>
            <p:nvSpPr>
              <p:cNvPr id="34903" name="Line 80"/>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34904" name="Rectangle 81"/>
              <p:cNvSpPr/>
              <p:nvPr/>
            </p:nvSpPr>
            <p:spPr>
              <a:xfrm>
                <a:off x="3605" y="289"/>
                <a:ext cx="352" cy="58"/>
              </a:xfrm>
              <a:prstGeom prst="rect">
                <a:avLst/>
              </a:prstGeom>
              <a:solidFill>
                <a:schemeClr val="hlink"/>
              </a:solidFill>
              <a:ln w="9525">
                <a:noFill/>
              </a:ln>
            </p:spPr>
            <p:txBody>
              <a:bodyPr wrap="none" anchor="ctr"/>
              <a:lstStyle/>
              <a:p>
                <a:pPr lvl="0" algn="ctr"/>
                <a:endParaRPr dirty="0">
                  <a:solidFill>
                    <a:srgbClr val="000000"/>
                  </a:solidFill>
                  <a:latin typeface="Times New Roman" panose="02020603050405020304" pitchFamily="18" charset="0"/>
                  <a:ea typeface="MS PGothic" panose="020B0600070205080204" pitchFamily="34" charset="-128"/>
                </a:endParaRPr>
              </a:p>
            </p:txBody>
          </p:sp>
          <p:sp>
            <p:nvSpPr>
              <p:cNvPr id="34905" name="Oval 82"/>
              <p:cNvSpPr/>
              <p:nvPr/>
            </p:nvSpPr>
            <p:spPr>
              <a:xfrm>
                <a:off x="3600" y="219"/>
                <a:ext cx="355"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lvl="0"/>
                <a:endParaRPr sz="1800" dirty="0">
                  <a:solidFill>
                    <a:srgbClr val="000000"/>
                  </a:solidFill>
                  <a:latin typeface="Arial" panose="020B0604020202020204" pitchFamily="34" charset="0"/>
                  <a:ea typeface="MS PGothic" panose="020B0600070205080204" pitchFamily="34" charset="-128"/>
                </a:endParaRPr>
              </a:p>
            </p:txBody>
          </p:sp>
          <p:grpSp>
            <p:nvGrpSpPr>
              <p:cNvPr id="34906" name="Group 83"/>
              <p:cNvGrpSpPr/>
              <p:nvPr/>
            </p:nvGrpSpPr>
            <p:grpSpPr>
              <a:xfrm>
                <a:off x="3686" y="244"/>
                <a:ext cx="177" cy="66"/>
                <a:chOff x="2848" y="848"/>
                <a:chExt cx="140" cy="98"/>
              </a:xfrm>
            </p:grpSpPr>
            <p:sp>
              <p:nvSpPr>
                <p:cNvPr id="34911" name="Line 84"/>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34912" name="Line 85"/>
                <p:cNvSpPr/>
                <p:nvPr/>
              </p:nvSpPr>
              <p:spPr>
                <a:xfrm>
                  <a:off x="2944" y="942"/>
                  <a:ext cx="44" cy="0"/>
                </a:xfrm>
                <a:prstGeom prst="line">
                  <a:avLst/>
                </a:prstGeom>
                <a:ln w="28575" cap="flat" cmpd="sng">
                  <a:solidFill>
                    <a:schemeClr val="tx1"/>
                  </a:solidFill>
                  <a:prstDash val="solid"/>
                  <a:headEnd type="none" w="med" len="med"/>
                  <a:tailEnd type="none" w="med" len="med"/>
                </a:ln>
              </p:spPr>
            </p:sp>
            <p:sp>
              <p:nvSpPr>
                <p:cNvPr id="34913" name="Line 86"/>
                <p:cNvSpPr/>
                <p:nvPr/>
              </p:nvSpPr>
              <p:spPr>
                <a:xfrm>
                  <a:off x="2894" y="850"/>
                  <a:ext cx="52" cy="94"/>
                </a:xfrm>
                <a:prstGeom prst="line">
                  <a:avLst/>
                </a:prstGeom>
                <a:ln w="28575" cap="flat" cmpd="sng">
                  <a:solidFill>
                    <a:schemeClr val="tx1"/>
                  </a:solidFill>
                  <a:prstDash val="solid"/>
                  <a:headEnd type="none" w="med" len="med"/>
                  <a:tailEnd type="none" w="med" len="med"/>
                </a:ln>
              </p:spPr>
            </p:sp>
          </p:grpSp>
          <p:grpSp>
            <p:nvGrpSpPr>
              <p:cNvPr id="34907" name="Group 87"/>
              <p:cNvGrpSpPr/>
              <p:nvPr/>
            </p:nvGrpSpPr>
            <p:grpSpPr>
              <a:xfrm flipV="1">
                <a:off x="3686" y="243"/>
                <a:ext cx="177" cy="66"/>
                <a:chOff x="2848" y="848"/>
                <a:chExt cx="140" cy="98"/>
              </a:xfrm>
            </p:grpSpPr>
            <p:sp>
              <p:nvSpPr>
                <p:cNvPr id="34908" name="Line 88"/>
                <p:cNvSpPr/>
                <p:nvPr/>
              </p:nvSpPr>
              <p:spPr>
                <a:xfrm flipV="1">
                  <a:off x="2848" y="846"/>
                  <a:ext cx="50" cy="4"/>
                </a:xfrm>
                <a:prstGeom prst="line">
                  <a:avLst/>
                </a:prstGeom>
                <a:ln w="28575" cap="flat" cmpd="sng">
                  <a:solidFill>
                    <a:schemeClr val="tx1"/>
                  </a:solidFill>
                  <a:prstDash val="solid"/>
                  <a:headEnd type="none" w="med" len="med"/>
                  <a:tailEnd type="none" w="med" len="med"/>
                </a:ln>
              </p:spPr>
            </p:sp>
            <p:sp>
              <p:nvSpPr>
                <p:cNvPr id="34909" name="Line 89"/>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34910" name="Line 90"/>
                <p:cNvSpPr/>
                <p:nvPr/>
              </p:nvSpPr>
              <p:spPr>
                <a:xfrm>
                  <a:off x="2894" y="849"/>
                  <a:ext cx="52" cy="97"/>
                </a:xfrm>
                <a:prstGeom prst="line">
                  <a:avLst/>
                </a:prstGeom>
                <a:ln w="28575" cap="flat" cmpd="sng">
                  <a:solidFill>
                    <a:schemeClr val="tx1"/>
                  </a:solidFill>
                  <a:prstDash val="solid"/>
                  <a:headEnd type="none" w="med" len="med"/>
                  <a:tailEnd type="none" w="med" len="med"/>
                </a:ln>
              </p:spPr>
            </p:sp>
          </p:grpSp>
        </p:grpSp>
        <p:sp>
          <p:nvSpPr>
            <p:cNvPr id="34837" name="Freeform 91"/>
            <p:cNvSpPr/>
            <p:nvPr/>
          </p:nvSpPr>
          <p:spPr>
            <a:xfrm>
              <a:off x="5573713" y="4557713"/>
              <a:ext cx="504825" cy="307975"/>
            </a:xfrm>
            <a:custGeom>
              <a:avLst/>
              <a:gdLst>
                <a:gd name="txL" fmla="*/ 0 w 318"/>
                <a:gd name="txT" fmla="*/ 0 h 194"/>
                <a:gd name="txR" fmla="*/ 318 w 318"/>
                <a:gd name="txB" fmla="*/ 194 h 194"/>
              </a:gdLst>
              <a:ahLst/>
              <a:cxnLst>
                <a:cxn ang="0">
                  <a:pos x="0" y="0"/>
                </a:cxn>
                <a:cxn ang="0">
                  <a:pos x="2147483647" y="2147483647"/>
                </a:cxn>
              </a:cxnLst>
              <a:rect l="txL" t="txT" r="txR" b="txB"/>
              <a:pathLst>
                <a:path w="318" h="194">
                  <a:moveTo>
                    <a:pt x="0" y="0"/>
                  </a:moveTo>
                  <a:lnTo>
                    <a:pt x="318" y="194"/>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4838" name="Freeform 92"/>
            <p:cNvSpPr/>
            <p:nvPr/>
          </p:nvSpPr>
          <p:spPr>
            <a:xfrm>
              <a:off x="4508500" y="4949826"/>
              <a:ext cx="481013" cy="238125"/>
            </a:xfrm>
            <a:custGeom>
              <a:avLst/>
              <a:gdLst>
                <a:gd name="txL" fmla="*/ 0 w 294"/>
                <a:gd name="txT" fmla="*/ 0 h 174"/>
                <a:gd name="txR" fmla="*/ 294 w 294"/>
                <a:gd name="txB" fmla="*/ 174 h 174"/>
              </a:gdLst>
              <a:ahLst/>
              <a:cxnLst>
                <a:cxn ang="0">
                  <a:pos x="0" y="0"/>
                </a:cxn>
                <a:cxn ang="0">
                  <a:pos x="2147483647" y="2147483647"/>
                </a:cxn>
              </a:cxnLst>
              <a:rect l="txL" t="txT" r="txR" b="txB"/>
              <a:pathLst>
                <a:path w="294" h="174">
                  <a:moveTo>
                    <a:pt x="0" y="0"/>
                  </a:moveTo>
                  <a:lnTo>
                    <a:pt x="294" y="174"/>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4839" name="Freeform 93"/>
            <p:cNvSpPr/>
            <p:nvPr/>
          </p:nvSpPr>
          <p:spPr>
            <a:xfrm>
              <a:off x="5456238" y="4926013"/>
              <a:ext cx="628650" cy="247650"/>
            </a:xfrm>
            <a:custGeom>
              <a:avLst/>
              <a:gdLst>
                <a:gd name="txL" fmla="*/ 0 w 378"/>
                <a:gd name="txT" fmla="*/ 0 h 174"/>
                <a:gd name="txR" fmla="*/ 378 w 378"/>
                <a:gd name="txB" fmla="*/ 174 h 174"/>
              </a:gdLst>
              <a:ahLst/>
              <a:cxnLst>
                <a:cxn ang="0">
                  <a:pos x="0" y="2147483647"/>
                </a:cxn>
                <a:cxn ang="0">
                  <a:pos x="2147483647" y="0"/>
                </a:cxn>
              </a:cxnLst>
              <a:rect l="txL" t="txT" r="txR" b="txB"/>
              <a:pathLst>
                <a:path w="378" h="174">
                  <a:moveTo>
                    <a:pt x="0" y="174"/>
                  </a:moveTo>
                  <a:lnTo>
                    <a:pt x="378" y="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4840" name="Freeform 94"/>
            <p:cNvSpPr/>
            <p:nvPr/>
          </p:nvSpPr>
          <p:spPr>
            <a:xfrm>
              <a:off x="6122988" y="4979988"/>
              <a:ext cx="206375" cy="508000"/>
            </a:xfrm>
            <a:custGeom>
              <a:avLst/>
              <a:gdLst>
                <a:gd name="txL" fmla="*/ 0 w 118"/>
                <a:gd name="txT" fmla="*/ 0 h 500"/>
                <a:gd name="txR" fmla="*/ 118 w 118"/>
                <a:gd name="txB" fmla="*/ 500 h 500"/>
              </a:gdLst>
              <a:ahLst/>
              <a:cxnLst>
                <a:cxn ang="0">
                  <a:pos x="0" y="2147483647"/>
                </a:cxn>
                <a:cxn ang="0">
                  <a:pos x="2147483647" y="0"/>
                </a:cxn>
              </a:cxnLst>
              <a:rect l="txL" t="txT" r="txR" b="txB"/>
              <a:pathLst>
                <a:path w="118" h="500">
                  <a:moveTo>
                    <a:pt x="0" y="500"/>
                  </a:moveTo>
                  <a:lnTo>
                    <a:pt x="118" y="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4841" name="Freeform 95"/>
            <p:cNvSpPr/>
            <p:nvPr/>
          </p:nvSpPr>
          <p:spPr>
            <a:xfrm>
              <a:off x="4887913" y="5513388"/>
              <a:ext cx="736600" cy="74613"/>
            </a:xfrm>
            <a:custGeom>
              <a:avLst/>
              <a:gdLst>
                <a:gd name="txL" fmla="*/ 0 w 370"/>
                <a:gd name="txT" fmla="*/ 0 h 32"/>
                <a:gd name="txR" fmla="*/ 370 w 370"/>
                <a:gd name="txB" fmla="*/ 32 h 32"/>
              </a:gdLst>
              <a:ahLst/>
              <a:cxnLst>
                <a:cxn ang="0">
                  <a:pos x="2147483647" y="2147483647"/>
                </a:cxn>
                <a:cxn ang="0">
                  <a:pos x="0" y="0"/>
                </a:cxn>
              </a:cxnLst>
              <a:rect l="txL" t="txT" r="txR" b="txB"/>
              <a:pathLst>
                <a:path w="370" h="32">
                  <a:moveTo>
                    <a:pt x="370" y="32"/>
                  </a:moveTo>
                  <a:lnTo>
                    <a:pt x="0" y="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4842" name="Freeform 96"/>
            <p:cNvSpPr/>
            <p:nvPr/>
          </p:nvSpPr>
          <p:spPr>
            <a:xfrm>
              <a:off x="4351338" y="4973638"/>
              <a:ext cx="193675" cy="425450"/>
            </a:xfrm>
            <a:custGeom>
              <a:avLst/>
              <a:gdLst>
                <a:gd name="txL" fmla="*/ 0 w 176"/>
                <a:gd name="txT" fmla="*/ 0 h 412"/>
                <a:gd name="txR" fmla="*/ 176 w 176"/>
                <a:gd name="txB" fmla="*/ 412 h 412"/>
              </a:gdLst>
              <a:ahLst/>
              <a:cxnLst>
                <a:cxn ang="0">
                  <a:pos x="2147483647" y="2147483647"/>
                </a:cxn>
                <a:cxn ang="0">
                  <a:pos x="2147483647" y="2147483647"/>
                </a:cxn>
                <a:cxn ang="0">
                  <a:pos x="0" y="0"/>
                </a:cxn>
              </a:cxnLst>
              <a:rect l="txL" t="txT" r="txR" b="txB"/>
              <a:pathLst>
                <a:path w="176" h="412">
                  <a:moveTo>
                    <a:pt x="162" y="408"/>
                  </a:moveTo>
                  <a:lnTo>
                    <a:pt x="176" y="412"/>
                  </a:lnTo>
                  <a:lnTo>
                    <a:pt x="0" y="0"/>
                  </a:lnTo>
                </a:path>
              </a:pathLst>
            </a:custGeom>
            <a:noFill/>
            <a:ln w="127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34843" name="Text Box 100"/>
            <p:cNvSpPr txBox="1"/>
            <p:nvPr/>
          </p:nvSpPr>
          <p:spPr>
            <a:xfrm>
              <a:off x="4440876" y="4483071"/>
              <a:ext cx="311067" cy="366700"/>
            </a:xfrm>
            <a:prstGeom prst="rect">
              <a:avLst/>
            </a:prstGeom>
            <a:noFill/>
            <a:ln w="9525">
              <a:noFill/>
            </a:ln>
          </p:spPr>
          <p:txBody>
            <a:bodyPr wrap="none">
              <a:spAutoFit/>
            </a:bodyPr>
            <a:lstStyle/>
            <a:p>
              <a:pPr lvl="0" eaLnBrk="1" hangingPunct="1"/>
              <a:r>
                <a:rPr lang="en-US" altLang="zh-CN" sz="1800" dirty="0">
                  <a:solidFill>
                    <a:srgbClr val="000000"/>
                  </a:solidFill>
                  <a:latin typeface="Arial" panose="020B0604020202020204" pitchFamily="34" charset="0"/>
                  <a:ea typeface="MS PGothic" panose="020B0600070205080204" pitchFamily="34" charset="-128"/>
                </a:rPr>
                <a:t>1</a:t>
              </a:r>
            </a:p>
          </p:txBody>
        </p:sp>
        <p:sp>
          <p:nvSpPr>
            <p:cNvPr id="34844" name="Text Box 101"/>
            <p:cNvSpPr txBox="1"/>
            <p:nvPr/>
          </p:nvSpPr>
          <p:spPr>
            <a:xfrm>
              <a:off x="4378980" y="4897394"/>
              <a:ext cx="296783" cy="336538"/>
            </a:xfrm>
            <a:prstGeom prst="rect">
              <a:avLst/>
            </a:prstGeom>
            <a:noFill/>
            <a:ln w="9525">
              <a:noFill/>
            </a:ln>
          </p:spPr>
          <p:txBody>
            <a:bodyPr wrap="none">
              <a:spAutoFit/>
            </a:bodyPr>
            <a:lstStyle/>
            <a:p>
              <a:pPr lvl="0" eaLnBrk="1" hangingPunct="1"/>
              <a:r>
                <a:rPr lang="en-US" altLang="zh-CN" sz="1600" dirty="0">
                  <a:solidFill>
                    <a:srgbClr val="000000"/>
                  </a:solidFill>
                  <a:latin typeface="Arial" panose="020B0604020202020204" pitchFamily="34" charset="0"/>
                  <a:ea typeface="MS PGothic" panose="020B0600070205080204" pitchFamily="34" charset="-128"/>
                </a:rPr>
                <a:t>2</a:t>
              </a:r>
            </a:p>
          </p:txBody>
        </p:sp>
        <p:sp>
          <p:nvSpPr>
            <p:cNvPr id="34845" name="Text Box 102"/>
            <p:cNvSpPr txBox="1"/>
            <p:nvPr/>
          </p:nvSpPr>
          <p:spPr>
            <a:xfrm>
              <a:off x="4128222" y="4970416"/>
              <a:ext cx="296783" cy="336538"/>
            </a:xfrm>
            <a:prstGeom prst="rect">
              <a:avLst/>
            </a:prstGeom>
            <a:noFill/>
            <a:ln w="9525">
              <a:noFill/>
            </a:ln>
          </p:spPr>
          <p:txBody>
            <a:bodyPr wrap="none">
              <a:spAutoFit/>
            </a:bodyPr>
            <a:lstStyle/>
            <a:p>
              <a:pPr lvl="0" eaLnBrk="1" hangingPunct="1"/>
              <a:r>
                <a:rPr lang="en-US" altLang="zh-CN" sz="1600" dirty="0">
                  <a:solidFill>
                    <a:srgbClr val="000000"/>
                  </a:solidFill>
                  <a:latin typeface="Arial" panose="020B0604020202020204" pitchFamily="34" charset="0"/>
                  <a:ea typeface="MS PGothic" panose="020B0600070205080204" pitchFamily="34" charset="-128"/>
                </a:rPr>
                <a:t>3</a:t>
              </a:r>
            </a:p>
          </p:txBody>
        </p:sp>
        <p:grpSp>
          <p:nvGrpSpPr>
            <p:cNvPr id="34846" name="Group 1"/>
            <p:cNvGrpSpPr/>
            <p:nvPr/>
          </p:nvGrpSpPr>
          <p:grpSpPr>
            <a:xfrm rot="-2012368">
              <a:off x="2645158" y="5398104"/>
              <a:ext cx="1447800" cy="274638"/>
              <a:chOff x="2436813" y="4587876"/>
              <a:chExt cx="1447800" cy="274638"/>
            </a:xfrm>
          </p:grpSpPr>
          <p:sp>
            <p:nvSpPr>
              <p:cNvPr id="34896" name="Rectangle 97"/>
              <p:cNvSpPr/>
              <p:nvPr/>
            </p:nvSpPr>
            <p:spPr>
              <a:xfrm>
                <a:off x="2461850" y="4583083"/>
                <a:ext cx="1155391" cy="238116"/>
              </a:xfrm>
              <a:prstGeom prst="rect">
                <a:avLst/>
              </a:prstGeom>
              <a:solidFill>
                <a:schemeClr val="bg2"/>
              </a:solidFill>
              <a:ln w="9525">
                <a:noFill/>
              </a:ln>
            </p:spPr>
            <p:txBody>
              <a:bodyPr wrap="none" anchor="ctr"/>
              <a:lstStyle/>
              <a:p>
                <a:pPr lvl="0"/>
                <a:endParaRPr sz="1800" dirty="0">
                  <a:solidFill>
                    <a:srgbClr val="000000"/>
                  </a:solidFill>
                  <a:latin typeface="Arial" panose="020B0604020202020204" pitchFamily="34" charset="0"/>
                  <a:ea typeface="MS PGothic" panose="020B0600070205080204" pitchFamily="34" charset="-128"/>
                </a:endParaRPr>
              </a:p>
            </p:txBody>
          </p:sp>
          <p:sp>
            <p:nvSpPr>
              <p:cNvPr id="34897" name="Rectangle 98"/>
              <p:cNvSpPr/>
              <p:nvPr/>
            </p:nvSpPr>
            <p:spPr>
              <a:xfrm>
                <a:off x="2437928" y="4606491"/>
                <a:ext cx="1147455" cy="238116"/>
              </a:xfrm>
              <a:prstGeom prst="rect">
                <a:avLst/>
              </a:prstGeom>
              <a:solidFill>
                <a:schemeClr val="accent2"/>
              </a:solidFill>
              <a:ln w="9525" cap="flat" cmpd="sng">
                <a:solidFill>
                  <a:schemeClr val="tx1"/>
                </a:solidFill>
                <a:prstDash val="solid"/>
                <a:miter/>
                <a:headEnd type="none" w="med" len="med"/>
                <a:tailEnd type="none" w="med" len="med"/>
              </a:ln>
            </p:spPr>
            <p:txBody>
              <a:bodyPr wrap="none" anchor="ctr"/>
              <a:lstStyle/>
              <a:p>
                <a:pPr lvl="0"/>
                <a:endParaRPr sz="1800" dirty="0">
                  <a:solidFill>
                    <a:srgbClr val="000000"/>
                  </a:solidFill>
                  <a:latin typeface="Arial" panose="020B0604020202020204" pitchFamily="34" charset="0"/>
                  <a:ea typeface="MS PGothic" panose="020B0600070205080204" pitchFamily="34" charset="-128"/>
                </a:endParaRPr>
              </a:p>
            </p:txBody>
          </p:sp>
          <p:sp>
            <p:nvSpPr>
              <p:cNvPr id="34898" name="Line 99"/>
              <p:cNvSpPr/>
              <p:nvPr/>
            </p:nvSpPr>
            <p:spPr>
              <a:xfrm>
                <a:off x="3462418" y="4739659"/>
                <a:ext cx="422162" cy="0"/>
              </a:xfrm>
              <a:prstGeom prst="line">
                <a:avLst/>
              </a:prstGeom>
              <a:ln w="9525" cap="flat" cmpd="sng">
                <a:solidFill>
                  <a:schemeClr val="accent2"/>
                </a:solidFill>
                <a:prstDash val="solid"/>
                <a:headEnd type="none" w="med" len="med"/>
                <a:tailEnd type="triangle" w="med" len="med"/>
              </a:ln>
            </p:spPr>
          </p:sp>
          <p:sp>
            <p:nvSpPr>
              <p:cNvPr id="34899" name="Rectangle 104"/>
              <p:cNvSpPr/>
              <p:nvPr/>
            </p:nvSpPr>
            <p:spPr>
              <a:xfrm>
                <a:off x="3067594" y="4610052"/>
                <a:ext cx="426923" cy="239704"/>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lvl="0"/>
                <a:endParaRPr sz="1800" dirty="0">
                  <a:solidFill>
                    <a:srgbClr val="000000"/>
                  </a:solidFill>
                  <a:latin typeface="Arial" panose="020B0604020202020204" pitchFamily="34" charset="0"/>
                  <a:ea typeface="MS PGothic" panose="020B0600070205080204" pitchFamily="34" charset="-128"/>
                </a:endParaRPr>
              </a:p>
            </p:txBody>
          </p:sp>
          <p:sp>
            <p:nvSpPr>
              <p:cNvPr id="34900" name="Text Box 105"/>
              <p:cNvSpPr txBox="1"/>
              <p:nvPr/>
            </p:nvSpPr>
            <p:spPr>
              <a:xfrm rot="289934">
                <a:off x="3019653" y="4584228"/>
                <a:ext cx="520561" cy="274627"/>
              </a:xfrm>
              <a:prstGeom prst="rect">
                <a:avLst/>
              </a:prstGeom>
              <a:noFill/>
              <a:ln w="9525">
                <a:noFill/>
              </a:ln>
            </p:spPr>
            <p:txBody>
              <a:bodyPr wrap="none">
                <a:spAutoFit/>
              </a:bodyPr>
              <a:lstStyle/>
              <a:p>
                <a:pPr lvl="0" eaLnBrk="1" hangingPunct="1"/>
                <a:r>
                  <a:rPr lang="en-US" altLang="zh-CN" sz="1200" dirty="0">
                    <a:solidFill>
                      <a:srgbClr val="000000"/>
                    </a:solidFill>
                    <a:latin typeface="Arial" panose="020B0604020202020204" pitchFamily="34" charset="0"/>
                    <a:ea typeface="MS PGothic" panose="020B0600070205080204" pitchFamily="34" charset="-128"/>
                  </a:rPr>
                  <a:t>0111</a:t>
                </a:r>
              </a:p>
            </p:txBody>
          </p:sp>
        </p:grpSp>
        <p:sp>
          <p:nvSpPr>
            <p:cNvPr id="34847" name="Text Box 106"/>
            <p:cNvSpPr txBox="1"/>
            <p:nvPr/>
          </p:nvSpPr>
          <p:spPr>
            <a:xfrm>
              <a:off x="2088829" y="6046702"/>
              <a:ext cx="2339350" cy="584179"/>
            </a:xfrm>
            <a:prstGeom prst="rect">
              <a:avLst/>
            </a:prstGeom>
            <a:noFill/>
            <a:ln w="9525">
              <a:noFill/>
            </a:ln>
          </p:spPr>
          <p:txBody>
            <a:bodyPr wrap="none">
              <a:spAutoFit/>
            </a:bodyPr>
            <a:lstStyle/>
            <a:p>
              <a:pPr lvl="0" eaLnBrk="1" hangingPunct="1"/>
              <a:r>
                <a:rPr lang="en-US" altLang="zh-CN" sz="1600" dirty="0">
                  <a:solidFill>
                    <a:srgbClr val="000000"/>
                  </a:solidFill>
                  <a:latin typeface="Arial" panose="020B0604020202020204" pitchFamily="34" charset="0"/>
                  <a:ea typeface="MS PGothic" panose="020B0600070205080204" pitchFamily="34" charset="-128"/>
                </a:rPr>
                <a:t>dest address in arriving</a:t>
              </a:r>
            </a:p>
            <a:p>
              <a:pPr lvl="0" eaLnBrk="1" hangingPunct="1"/>
              <a:r>
                <a:rPr lang="en-US" altLang="zh-CN" sz="1600" dirty="0">
                  <a:solidFill>
                    <a:srgbClr val="000000"/>
                  </a:solidFill>
                  <a:latin typeface="Arial" panose="020B0604020202020204" pitchFamily="34" charset="0"/>
                  <a:ea typeface="MS PGothic" panose="020B0600070205080204" pitchFamily="34" charset="-128"/>
                </a:rPr>
                <a:t>packet</a:t>
              </a:r>
              <a:r>
                <a:rPr lang="ja-JP" altLang="en-US" sz="1600" dirty="0">
                  <a:solidFill>
                    <a:srgbClr val="000000"/>
                  </a:solidFill>
                  <a:latin typeface="Arial" panose="020B0604020202020204" pitchFamily="34" charset="0"/>
                  <a:ea typeface="MS PGothic" panose="020B0600070205080204" pitchFamily="34" charset="-128"/>
                </a:rPr>
                <a:t>’</a:t>
              </a:r>
              <a:r>
                <a:rPr lang="en-US" altLang="ja-JP" sz="1600" dirty="0">
                  <a:solidFill>
                    <a:srgbClr val="000000"/>
                  </a:solidFill>
                  <a:latin typeface="Arial" panose="020B0604020202020204" pitchFamily="34" charset="0"/>
                  <a:ea typeface="MS PGothic" panose="020B0600070205080204" pitchFamily="34" charset="-128"/>
                </a:rPr>
                <a:t>s header</a:t>
              </a:r>
              <a:endParaRPr lang="en-US" altLang="zh-CN" sz="1600" dirty="0">
                <a:solidFill>
                  <a:srgbClr val="000000"/>
                </a:solidFill>
                <a:latin typeface="Arial" panose="020B0604020202020204" pitchFamily="34" charset="0"/>
                <a:ea typeface="MS PGothic" panose="020B0600070205080204" pitchFamily="34" charset="-128"/>
              </a:endParaRPr>
            </a:p>
          </p:txBody>
        </p:sp>
        <p:sp>
          <p:nvSpPr>
            <p:cNvPr id="34848" name="Line 107"/>
            <p:cNvSpPr/>
            <p:nvPr/>
          </p:nvSpPr>
          <p:spPr>
            <a:xfrm flipH="1">
              <a:off x="2626848" y="4873581"/>
              <a:ext cx="1407736" cy="914367"/>
            </a:xfrm>
            <a:prstGeom prst="line">
              <a:avLst/>
            </a:prstGeom>
            <a:ln w="9525" cap="flat" cmpd="sng">
              <a:solidFill>
                <a:schemeClr val="tx1"/>
              </a:solidFill>
              <a:prstDash val="solid"/>
              <a:headEnd type="none" w="med" len="med"/>
              <a:tailEnd type="none" w="med" len="med"/>
            </a:ln>
          </p:spPr>
        </p:sp>
        <p:sp>
          <p:nvSpPr>
            <p:cNvPr id="34849" name="Line 119"/>
            <p:cNvSpPr/>
            <p:nvPr/>
          </p:nvSpPr>
          <p:spPr>
            <a:xfrm flipH="1" flipV="1">
              <a:off x="3588616" y="5648254"/>
              <a:ext cx="22219" cy="450834"/>
            </a:xfrm>
            <a:prstGeom prst="line">
              <a:avLst/>
            </a:prstGeom>
            <a:ln w="9525" cap="flat" cmpd="sng">
              <a:solidFill>
                <a:schemeClr val="tx1"/>
              </a:solidFill>
              <a:prstDash val="solid"/>
              <a:headEnd type="none" w="med" len="med"/>
              <a:tailEnd type="triangle" w="med" len="med"/>
            </a:ln>
          </p:spPr>
        </p:sp>
        <p:sp>
          <p:nvSpPr>
            <p:cNvPr id="34850" name="Freeform 120"/>
            <p:cNvSpPr/>
            <p:nvPr/>
          </p:nvSpPr>
          <p:spPr>
            <a:xfrm>
              <a:off x="3757473" y="4834039"/>
              <a:ext cx="1041539" cy="336504"/>
            </a:xfrm>
            <a:custGeom>
              <a:avLst/>
              <a:gdLst>
                <a:gd name="txL" fmla="*/ 0 w 10844"/>
                <a:gd name="txT" fmla="*/ 0 h 14797"/>
                <a:gd name="txR" fmla="*/ 10844 w 10844"/>
                <a:gd name="txB" fmla="*/ 14797 h 14797"/>
              </a:gdLst>
              <a:ahLst/>
              <a:cxnLst>
                <a:cxn ang="0">
                  <a:pos x="0" y="2147483647"/>
                </a:cxn>
                <a:cxn ang="0">
                  <a:pos x="2147483647" y="2147483647"/>
                </a:cxn>
                <a:cxn ang="0">
                  <a:pos x="2147483647" y="2147483647"/>
                </a:cxn>
              </a:cxnLst>
              <a:rect l="txL" t="txT" r="txR" b="txB"/>
              <a:pathLst>
                <a:path w="10844" h="14797">
                  <a:moveTo>
                    <a:pt x="0" y="14797"/>
                  </a:moveTo>
                  <a:cubicBezTo>
                    <a:pt x="2168" y="9517"/>
                    <a:pt x="5654" y="-1331"/>
                    <a:pt x="7042" y="135"/>
                  </a:cubicBezTo>
                  <a:cubicBezTo>
                    <a:pt x="8563" y="1950"/>
                    <a:pt x="9984" y="6698"/>
                    <a:pt x="10844" y="9978"/>
                  </a:cubicBezTo>
                </a:path>
              </a:pathLst>
            </a:custGeom>
            <a:noFill/>
            <a:ln w="57150" cap="flat" cmpd="sng">
              <a:solidFill>
                <a:srgbClr val="FF3300">
                  <a:alpha val="100000"/>
                </a:srgbClr>
              </a:solidFill>
              <a:prstDash val="solid"/>
              <a:round/>
              <a:headEnd type="none" w="med" len="med"/>
              <a:tailEnd type="triangle" w="med" len="med"/>
            </a:ln>
          </p:spPr>
          <p:txBody>
            <a:bodyPr/>
            <a:lstStyle/>
            <a:p>
              <a:endParaRPr lang="zh-CN" altLang="en-US"/>
            </a:p>
          </p:txBody>
        </p:sp>
        <p:sp>
          <p:nvSpPr>
            <p:cNvPr id="34851" name="Freeform 121"/>
            <p:cNvSpPr/>
            <p:nvPr/>
          </p:nvSpPr>
          <p:spPr>
            <a:xfrm flipH="1">
              <a:off x="6254750" y="4370388"/>
              <a:ext cx="577850" cy="371475"/>
            </a:xfrm>
            <a:custGeom>
              <a:avLst/>
              <a:gdLst>
                <a:gd name="txL" fmla="*/ 0 w 1443"/>
                <a:gd name="txT" fmla="*/ 0 h 816"/>
                <a:gd name="txR" fmla="*/ 1443 w 1443"/>
                <a:gd name="txB" fmla="*/ 816 h 816"/>
              </a:gdLst>
              <a:ahLst/>
              <a:cxnLst>
                <a:cxn ang="0">
                  <a:pos x="0" y="0"/>
                </a:cxn>
                <a:cxn ang="0">
                  <a:pos x="2147483647" y="2147483647"/>
                </a:cxn>
                <a:cxn ang="0">
                  <a:pos x="2147483647" y="2147483647"/>
                </a:cxn>
                <a:cxn ang="0">
                  <a:pos x="2147483647" y="2147483647"/>
                </a:cxn>
                <a:cxn ang="0">
                  <a:pos x="0" y="0"/>
                </a:cxn>
              </a:cxnLst>
              <a:rect l="txL" t="txT" r="txR" b="txB"/>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alpha val="100000"/>
                  </a:schemeClr>
                </a:gs>
                <a:gs pos="100000">
                  <a:schemeClr val="bg1">
                    <a:alpha val="100000"/>
                  </a:schemeClr>
                </a:gs>
              </a:gsLst>
              <a:lin ang="5400000" scaled="1"/>
              <a:tileRect/>
            </a:gradFill>
            <a:ln w="9525">
              <a:noFill/>
            </a:ln>
          </p:spPr>
          <p:txBody>
            <a:bodyPr/>
            <a:lstStyle/>
            <a:p>
              <a:endParaRPr lang="zh-CN" altLang="en-US"/>
            </a:p>
          </p:txBody>
        </p:sp>
        <p:sp>
          <p:nvSpPr>
            <p:cNvPr id="34852" name="Freeform 122"/>
            <p:cNvSpPr/>
            <p:nvPr/>
          </p:nvSpPr>
          <p:spPr>
            <a:xfrm flipH="1">
              <a:off x="5243513" y="4086226"/>
              <a:ext cx="577850" cy="371475"/>
            </a:xfrm>
            <a:custGeom>
              <a:avLst/>
              <a:gdLst>
                <a:gd name="txL" fmla="*/ 0 w 1443"/>
                <a:gd name="txT" fmla="*/ 0 h 816"/>
                <a:gd name="txR" fmla="*/ 1443 w 1443"/>
                <a:gd name="txB" fmla="*/ 816 h 816"/>
              </a:gdLst>
              <a:ahLst/>
              <a:cxnLst>
                <a:cxn ang="0">
                  <a:pos x="0" y="0"/>
                </a:cxn>
                <a:cxn ang="0">
                  <a:pos x="2147483647" y="2147483647"/>
                </a:cxn>
                <a:cxn ang="0">
                  <a:pos x="2147483647" y="2147483647"/>
                </a:cxn>
                <a:cxn ang="0">
                  <a:pos x="2147483647" y="2147483647"/>
                </a:cxn>
                <a:cxn ang="0">
                  <a:pos x="0" y="0"/>
                </a:cxn>
              </a:cxnLst>
              <a:rect l="txL" t="txT" r="txR" b="txB"/>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alpha val="100000"/>
                  </a:schemeClr>
                </a:gs>
                <a:gs pos="100000">
                  <a:schemeClr val="bg1">
                    <a:alpha val="100000"/>
                  </a:schemeClr>
                </a:gs>
              </a:gsLst>
              <a:lin ang="5400000" scaled="1"/>
              <a:tileRect/>
            </a:gradFill>
            <a:ln w="9525">
              <a:noFill/>
            </a:ln>
          </p:spPr>
          <p:txBody>
            <a:bodyPr/>
            <a:lstStyle/>
            <a:p>
              <a:endParaRPr lang="zh-CN" altLang="en-US"/>
            </a:p>
          </p:txBody>
        </p:sp>
        <p:sp>
          <p:nvSpPr>
            <p:cNvPr id="34853" name="Freeform 123"/>
            <p:cNvSpPr/>
            <p:nvPr/>
          </p:nvSpPr>
          <p:spPr>
            <a:xfrm flipH="1" flipV="1">
              <a:off x="5911850" y="5632451"/>
              <a:ext cx="542925" cy="371475"/>
            </a:xfrm>
            <a:custGeom>
              <a:avLst/>
              <a:gdLst>
                <a:gd name="txL" fmla="*/ 0 w 1443"/>
                <a:gd name="txT" fmla="*/ 0 h 816"/>
                <a:gd name="txR" fmla="*/ 1443 w 1443"/>
                <a:gd name="txB" fmla="*/ 816 h 816"/>
              </a:gdLst>
              <a:ahLst/>
              <a:cxnLst>
                <a:cxn ang="0">
                  <a:pos x="0" y="0"/>
                </a:cxn>
                <a:cxn ang="0">
                  <a:pos x="2147483647" y="2147483647"/>
                </a:cxn>
                <a:cxn ang="0">
                  <a:pos x="2147483647" y="2147483647"/>
                </a:cxn>
                <a:cxn ang="0">
                  <a:pos x="2147483647" y="2147483647"/>
                </a:cxn>
                <a:cxn ang="0">
                  <a:pos x="0" y="0"/>
                </a:cxn>
              </a:cxnLst>
              <a:rect l="txL" t="txT" r="txR" b="txB"/>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alpha val="100000"/>
                  </a:schemeClr>
                </a:gs>
                <a:gs pos="100000">
                  <a:schemeClr val="bg1">
                    <a:alpha val="100000"/>
                  </a:schemeClr>
                </a:gs>
              </a:gsLst>
              <a:lin ang="5400000" scaled="1"/>
              <a:tileRect/>
            </a:gradFill>
            <a:ln w="9525">
              <a:noFill/>
            </a:ln>
          </p:spPr>
          <p:txBody>
            <a:bodyPr/>
            <a:lstStyle/>
            <a:p>
              <a:endParaRPr lang="zh-CN" altLang="en-US"/>
            </a:p>
          </p:txBody>
        </p:sp>
        <p:sp>
          <p:nvSpPr>
            <p:cNvPr id="34854" name="Freeform 124"/>
            <p:cNvSpPr/>
            <p:nvPr/>
          </p:nvSpPr>
          <p:spPr>
            <a:xfrm flipH="1" flipV="1">
              <a:off x="4562475" y="5616576"/>
              <a:ext cx="542925" cy="371475"/>
            </a:xfrm>
            <a:custGeom>
              <a:avLst/>
              <a:gdLst>
                <a:gd name="txL" fmla="*/ 0 w 1443"/>
                <a:gd name="txT" fmla="*/ 0 h 816"/>
                <a:gd name="txR" fmla="*/ 1443 w 1443"/>
                <a:gd name="txB" fmla="*/ 816 h 816"/>
              </a:gdLst>
              <a:ahLst/>
              <a:cxnLst>
                <a:cxn ang="0">
                  <a:pos x="0" y="0"/>
                </a:cxn>
                <a:cxn ang="0">
                  <a:pos x="2147483647" y="2147483647"/>
                </a:cxn>
                <a:cxn ang="0">
                  <a:pos x="2147483647" y="2147483647"/>
                </a:cxn>
                <a:cxn ang="0">
                  <a:pos x="2147483647" y="2147483647"/>
                </a:cxn>
                <a:cxn ang="0">
                  <a:pos x="0" y="0"/>
                </a:cxn>
              </a:cxnLst>
              <a:rect l="txL" t="txT" r="txR" b="txB"/>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alpha val="100000"/>
                  </a:schemeClr>
                </a:gs>
                <a:gs pos="100000">
                  <a:schemeClr val="bg1">
                    <a:alpha val="100000"/>
                  </a:schemeClr>
                </a:gs>
              </a:gsLst>
              <a:lin ang="5400000" scaled="1"/>
              <a:tileRect/>
            </a:gradFill>
            <a:ln w="9525">
              <a:noFill/>
            </a:ln>
          </p:spPr>
          <p:txBody>
            <a:bodyPr/>
            <a:lstStyle/>
            <a:p>
              <a:endParaRPr lang="zh-CN" altLang="en-US"/>
            </a:p>
          </p:txBody>
        </p:sp>
        <p:sp>
          <p:nvSpPr>
            <p:cNvPr id="34855" name="Freeform 125"/>
            <p:cNvSpPr/>
            <p:nvPr/>
          </p:nvSpPr>
          <p:spPr>
            <a:xfrm flipH="1" flipV="1">
              <a:off x="5202238" y="5324476"/>
              <a:ext cx="542925" cy="452438"/>
            </a:xfrm>
            <a:custGeom>
              <a:avLst/>
              <a:gdLst>
                <a:gd name="txL" fmla="*/ 0 w 1443"/>
                <a:gd name="txT" fmla="*/ 0 h 816"/>
                <a:gd name="txR" fmla="*/ 1443 w 1443"/>
                <a:gd name="txB" fmla="*/ 816 h 816"/>
              </a:gdLst>
              <a:ahLst/>
              <a:cxnLst>
                <a:cxn ang="0">
                  <a:pos x="0" y="0"/>
                </a:cxn>
                <a:cxn ang="0">
                  <a:pos x="2147483647" y="2147483647"/>
                </a:cxn>
                <a:cxn ang="0">
                  <a:pos x="2147483647" y="2147483647"/>
                </a:cxn>
                <a:cxn ang="0">
                  <a:pos x="2147483647" y="2147483647"/>
                </a:cxn>
                <a:cxn ang="0">
                  <a:pos x="0" y="0"/>
                </a:cxn>
              </a:cxnLst>
              <a:rect l="txL" t="txT" r="txR" b="txB"/>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alpha val="100000"/>
                  </a:schemeClr>
                </a:gs>
                <a:gs pos="100000">
                  <a:schemeClr val="bg1">
                    <a:alpha val="100000"/>
                  </a:schemeClr>
                </a:gs>
              </a:gsLst>
              <a:lin ang="5400000" scaled="1"/>
              <a:tileRect/>
            </a:gradFill>
            <a:ln w="9525">
              <a:noFill/>
            </a:ln>
          </p:spPr>
          <p:txBody>
            <a:bodyPr/>
            <a:lstStyle/>
            <a:p>
              <a:endParaRPr lang="zh-CN" altLang="en-US"/>
            </a:p>
          </p:txBody>
        </p:sp>
        <p:grpSp>
          <p:nvGrpSpPr>
            <p:cNvPr id="34856" name="Group 126"/>
            <p:cNvGrpSpPr/>
            <p:nvPr/>
          </p:nvGrpSpPr>
          <p:grpSpPr>
            <a:xfrm>
              <a:off x="5251450" y="3641726"/>
              <a:ext cx="550863" cy="452438"/>
              <a:chOff x="2886" y="1668"/>
              <a:chExt cx="347" cy="285"/>
            </a:xfrm>
          </p:grpSpPr>
          <p:sp>
            <p:nvSpPr>
              <p:cNvPr id="34889" name="Rectangle 127"/>
              <p:cNvSpPr/>
              <p:nvPr/>
            </p:nvSpPr>
            <p:spPr>
              <a:xfrm>
                <a:off x="2886" y="1668"/>
                <a:ext cx="347" cy="28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lvl="0"/>
                <a:endParaRPr sz="1800" dirty="0">
                  <a:solidFill>
                    <a:srgbClr val="000000"/>
                  </a:solidFill>
                  <a:latin typeface="Arial" panose="020B0604020202020204" pitchFamily="34" charset="0"/>
                  <a:ea typeface="MS PGothic" panose="020B0600070205080204" pitchFamily="34" charset="-128"/>
                </a:endParaRPr>
              </a:p>
            </p:txBody>
          </p:sp>
          <p:sp>
            <p:nvSpPr>
              <p:cNvPr id="34890" name="Oval 128"/>
              <p:cNvSpPr/>
              <p:nvPr/>
            </p:nvSpPr>
            <p:spPr>
              <a:xfrm>
                <a:off x="2905" y="1674"/>
                <a:ext cx="314" cy="74"/>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p>
                <a:pPr lvl="0"/>
                <a:endParaRPr sz="1800" dirty="0">
                  <a:solidFill>
                    <a:srgbClr val="000000"/>
                  </a:solidFill>
                  <a:latin typeface="Arial" panose="020B0604020202020204" pitchFamily="34" charset="0"/>
                  <a:ea typeface="MS PGothic" panose="020B0600070205080204" pitchFamily="34" charset="-128"/>
                </a:endParaRPr>
              </a:p>
            </p:txBody>
          </p:sp>
          <p:sp>
            <p:nvSpPr>
              <p:cNvPr id="34891" name="Rectangle 129"/>
              <p:cNvSpPr/>
              <p:nvPr/>
            </p:nvSpPr>
            <p:spPr>
              <a:xfrm>
                <a:off x="2913" y="1785"/>
                <a:ext cx="300" cy="156"/>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lvl="0"/>
                <a:endParaRPr sz="1800" dirty="0">
                  <a:solidFill>
                    <a:srgbClr val="000000"/>
                  </a:solidFill>
                  <a:latin typeface="Arial" panose="020B0604020202020204" pitchFamily="34" charset="0"/>
                  <a:ea typeface="MS PGothic" panose="020B0600070205080204" pitchFamily="34" charset="-128"/>
                </a:endParaRPr>
              </a:p>
            </p:txBody>
          </p:sp>
          <p:sp>
            <p:nvSpPr>
              <p:cNvPr id="34892" name="Line 130"/>
              <p:cNvSpPr/>
              <p:nvPr/>
            </p:nvSpPr>
            <p:spPr>
              <a:xfrm>
                <a:off x="3082" y="1811"/>
                <a:ext cx="1" cy="130"/>
              </a:xfrm>
              <a:prstGeom prst="line">
                <a:avLst/>
              </a:prstGeom>
              <a:ln w="9525" cap="flat" cmpd="sng">
                <a:solidFill>
                  <a:schemeClr val="tx1"/>
                </a:solidFill>
                <a:prstDash val="solid"/>
                <a:headEnd type="none" w="med" len="med"/>
                <a:tailEnd type="none" w="med" len="med"/>
              </a:ln>
            </p:spPr>
          </p:sp>
          <p:sp>
            <p:nvSpPr>
              <p:cNvPr id="34893" name="Line 131"/>
              <p:cNvSpPr/>
              <p:nvPr/>
            </p:nvSpPr>
            <p:spPr>
              <a:xfrm>
                <a:off x="2913" y="1842"/>
                <a:ext cx="300" cy="0"/>
              </a:xfrm>
              <a:prstGeom prst="line">
                <a:avLst/>
              </a:prstGeom>
              <a:ln w="9525" cap="flat" cmpd="sng">
                <a:solidFill>
                  <a:schemeClr val="tx1"/>
                </a:solidFill>
                <a:prstDash val="solid"/>
                <a:headEnd type="none" w="med" len="med"/>
                <a:tailEnd type="none" w="med" len="med"/>
              </a:ln>
            </p:spPr>
          </p:sp>
          <p:sp>
            <p:nvSpPr>
              <p:cNvPr id="34894" name="Line 132"/>
              <p:cNvSpPr/>
              <p:nvPr/>
            </p:nvSpPr>
            <p:spPr>
              <a:xfrm>
                <a:off x="2912" y="1812"/>
                <a:ext cx="300" cy="0"/>
              </a:xfrm>
              <a:prstGeom prst="line">
                <a:avLst/>
              </a:prstGeom>
              <a:ln w="9525" cap="flat" cmpd="sng">
                <a:solidFill>
                  <a:schemeClr val="tx1"/>
                </a:solidFill>
                <a:prstDash val="solid"/>
                <a:headEnd type="none" w="med" len="med"/>
                <a:tailEnd type="none" w="med" len="med"/>
              </a:ln>
            </p:spPr>
          </p:sp>
          <p:sp>
            <p:nvSpPr>
              <p:cNvPr id="34895" name="AutoShape 133"/>
              <p:cNvSpPr/>
              <p:nvPr/>
            </p:nvSpPr>
            <p:spPr>
              <a:xfrm rot="5400000">
                <a:off x="3051" y="1745"/>
                <a:ext cx="29" cy="41"/>
              </a:xfrm>
              <a:prstGeom prst="rightArrow">
                <a:avLst>
                  <a:gd name="adj1" fmla="val 51166"/>
                  <a:gd name="adj2" fmla="val 39736"/>
                </a:avLst>
              </a:prstGeom>
              <a:solidFill>
                <a:schemeClr val="accent2"/>
              </a:solidFill>
              <a:ln w="9525" cap="flat" cmpd="sng">
                <a:solidFill>
                  <a:schemeClr val="tx1"/>
                </a:solidFill>
                <a:prstDash val="solid"/>
                <a:miter/>
                <a:headEnd type="none" w="med" len="med"/>
                <a:tailEnd type="none" w="med" len="med"/>
              </a:ln>
            </p:spPr>
            <p:txBody>
              <a:bodyPr wrap="none" anchor="ctr"/>
              <a:lstStyle/>
              <a:p>
                <a:pPr lvl="0"/>
                <a:endParaRPr sz="1800" dirty="0">
                  <a:solidFill>
                    <a:srgbClr val="000000"/>
                  </a:solidFill>
                  <a:latin typeface="Arial" panose="020B0604020202020204" pitchFamily="34" charset="0"/>
                  <a:ea typeface="MS PGothic" panose="020B0600070205080204" pitchFamily="34" charset="-128"/>
                </a:endParaRPr>
              </a:p>
            </p:txBody>
          </p:sp>
        </p:grpSp>
        <p:grpSp>
          <p:nvGrpSpPr>
            <p:cNvPr id="34857" name="Group 134"/>
            <p:cNvGrpSpPr/>
            <p:nvPr/>
          </p:nvGrpSpPr>
          <p:grpSpPr>
            <a:xfrm>
              <a:off x="6264275" y="3914776"/>
              <a:ext cx="550863" cy="452438"/>
              <a:chOff x="2886" y="1668"/>
              <a:chExt cx="347" cy="285"/>
            </a:xfrm>
          </p:grpSpPr>
          <p:sp>
            <p:nvSpPr>
              <p:cNvPr id="34882" name="Rectangle 135"/>
              <p:cNvSpPr/>
              <p:nvPr/>
            </p:nvSpPr>
            <p:spPr>
              <a:xfrm>
                <a:off x="2886" y="1668"/>
                <a:ext cx="347" cy="28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lvl="0"/>
                <a:endParaRPr sz="1800" dirty="0">
                  <a:solidFill>
                    <a:srgbClr val="000000"/>
                  </a:solidFill>
                  <a:latin typeface="Arial" panose="020B0604020202020204" pitchFamily="34" charset="0"/>
                  <a:ea typeface="MS PGothic" panose="020B0600070205080204" pitchFamily="34" charset="-128"/>
                </a:endParaRPr>
              </a:p>
            </p:txBody>
          </p:sp>
          <p:sp>
            <p:nvSpPr>
              <p:cNvPr id="34883" name="Oval 136"/>
              <p:cNvSpPr/>
              <p:nvPr/>
            </p:nvSpPr>
            <p:spPr>
              <a:xfrm>
                <a:off x="2905" y="1674"/>
                <a:ext cx="314" cy="74"/>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p>
                <a:pPr lvl="0"/>
                <a:endParaRPr sz="1800" dirty="0">
                  <a:solidFill>
                    <a:srgbClr val="000000"/>
                  </a:solidFill>
                  <a:latin typeface="Arial" panose="020B0604020202020204" pitchFamily="34" charset="0"/>
                  <a:ea typeface="MS PGothic" panose="020B0600070205080204" pitchFamily="34" charset="-128"/>
                </a:endParaRPr>
              </a:p>
            </p:txBody>
          </p:sp>
          <p:sp>
            <p:nvSpPr>
              <p:cNvPr id="34884" name="Rectangle 137"/>
              <p:cNvSpPr/>
              <p:nvPr/>
            </p:nvSpPr>
            <p:spPr>
              <a:xfrm>
                <a:off x="2913" y="1785"/>
                <a:ext cx="300" cy="156"/>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lvl="0"/>
                <a:endParaRPr sz="1800" dirty="0">
                  <a:solidFill>
                    <a:srgbClr val="000000"/>
                  </a:solidFill>
                  <a:latin typeface="Arial" panose="020B0604020202020204" pitchFamily="34" charset="0"/>
                  <a:ea typeface="MS PGothic" panose="020B0600070205080204" pitchFamily="34" charset="-128"/>
                </a:endParaRPr>
              </a:p>
            </p:txBody>
          </p:sp>
          <p:sp>
            <p:nvSpPr>
              <p:cNvPr id="34885" name="Line 138"/>
              <p:cNvSpPr/>
              <p:nvPr/>
            </p:nvSpPr>
            <p:spPr>
              <a:xfrm>
                <a:off x="3082" y="1811"/>
                <a:ext cx="1" cy="130"/>
              </a:xfrm>
              <a:prstGeom prst="line">
                <a:avLst/>
              </a:prstGeom>
              <a:ln w="9525" cap="flat" cmpd="sng">
                <a:solidFill>
                  <a:schemeClr val="tx1"/>
                </a:solidFill>
                <a:prstDash val="solid"/>
                <a:headEnd type="none" w="med" len="med"/>
                <a:tailEnd type="none" w="med" len="med"/>
              </a:ln>
            </p:spPr>
          </p:sp>
          <p:sp>
            <p:nvSpPr>
              <p:cNvPr id="34886" name="Line 139"/>
              <p:cNvSpPr/>
              <p:nvPr/>
            </p:nvSpPr>
            <p:spPr>
              <a:xfrm>
                <a:off x="2913" y="1842"/>
                <a:ext cx="300" cy="0"/>
              </a:xfrm>
              <a:prstGeom prst="line">
                <a:avLst/>
              </a:prstGeom>
              <a:ln w="9525" cap="flat" cmpd="sng">
                <a:solidFill>
                  <a:schemeClr val="tx1"/>
                </a:solidFill>
                <a:prstDash val="solid"/>
                <a:headEnd type="none" w="med" len="med"/>
                <a:tailEnd type="none" w="med" len="med"/>
              </a:ln>
            </p:spPr>
          </p:sp>
          <p:sp>
            <p:nvSpPr>
              <p:cNvPr id="34887" name="Line 140"/>
              <p:cNvSpPr/>
              <p:nvPr/>
            </p:nvSpPr>
            <p:spPr>
              <a:xfrm>
                <a:off x="2912" y="1812"/>
                <a:ext cx="300" cy="0"/>
              </a:xfrm>
              <a:prstGeom prst="line">
                <a:avLst/>
              </a:prstGeom>
              <a:ln w="9525" cap="flat" cmpd="sng">
                <a:solidFill>
                  <a:schemeClr val="tx1"/>
                </a:solidFill>
                <a:prstDash val="solid"/>
                <a:headEnd type="none" w="med" len="med"/>
                <a:tailEnd type="none" w="med" len="med"/>
              </a:ln>
            </p:spPr>
          </p:sp>
          <p:sp>
            <p:nvSpPr>
              <p:cNvPr id="34888" name="AutoShape 141"/>
              <p:cNvSpPr/>
              <p:nvPr/>
            </p:nvSpPr>
            <p:spPr>
              <a:xfrm rot="5400000">
                <a:off x="3051" y="1745"/>
                <a:ext cx="29" cy="41"/>
              </a:xfrm>
              <a:prstGeom prst="rightArrow">
                <a:avLst>
                  <a:gd name="adj1" fmla="val 51166"/>
                  <a:gd name="adj2" fmla="val 39736"/>
                </a:avLst>
              </a:prstGeom>
              <a:solidFill>
                <a:schemeClr val="accent2"/>
              </a:solidFill>
              <a:ln w="9525" cap="flat" cmpd="sng">
                <a:solidFill>
                  <a:schemeClr val="tx1"/>
                </a:solidFill>
                <a:prstDash val="solid"/>
                <a:miter/>
                <a:headEnd type="none" w="med" len="med"/>
                <a:tailEnd type="none" w="med" len="med"/>
              </a:ln>
            </p:spPr>
            <p:txBody>
              <a:bodyPr wrap="none" anchor="ctr"/>
              <a:lstStyle/>
              <a:p>
                <a:pPr lvl="0"/>
                <a:endParaRPr sz="1800" dirty="0">
                  <a:solidFill>
                    <a:srgbClr val="000000"/>
                  </a:solidFill>
                  <a:latin typeface="Arial" panose="020B0604020202020204" pitchFamily="34" charset="0"/>
                  <a:ea typeface="MS PGothic" panose="020B0600070205080204" pitchFamily="34" charset="-128"/>
                </a:endParaRPr>
              </a:p>
            </p:txBody>
          </p:sp>
        </p:grpSp>
        <p:grpSp>
          <p:nvGrpSpPr>
            <p:cNvPr id="34858" name="Group 142"/>
            <p:cNvGrpSpPr/>
            <p:nvPr/>
          </p:nvGrpSpPr>
          <p:grpSpPr>
            <a:xfrm>
              <a:off x="5894388" y="5991226"/>
              <a:ext cx="550863" cy="452438"/>
              <a:chOff x="2886" y="1668"/>
              <a:chExt cx="347" cy="285"/>
            </a:xfrm>
          </p:grpSpPr>
          <p:sp>
            <p:nvSpPr>
              <p:cNvPr id="34875" name="Rectangle 143"/>
              <p:cNvSpPr/>
              <p:nvPr/>
            </p:nvSpPr>
            <p:spPr>
              <a:xfrm>
                <a:off x="2886" y="1668"/>
                <a:ext cx="347" cy="28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lvl="0"/>
                <a:endParaRPr sz="1800" dirty="0">
                  <a:solidFill>
                    <a:srgbClr val="000000"/>
                  </a:solidFill>
                  <a:latin typeface="Arial" panose="020B0604020202020204" pitchFamily="34" charset="0"/>
                  <a:ea typeface="MS PGothic" panose="020B0600070205080204" pitchFamily="34" charset="-128"/>
                </a:endParaRPr>
              </a:p>
            </p:txBody>
          </p:sp>
          <p:sp>
            <p:nvSpPr>
              <p:cNvPr id="34876" name="Oval 144"/>
              <p:cNvSpPr/>
              <p:nvPr/>
            </p:nvSpPr>
            <p:spPr>
              <a:xfrm>
                <a:off x="2905" y="1674"/>
                <a:ext cx="314" cy="74"/>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p>
                <a:pPr lvl="0"/>
                <a:endParaRPr sz="1800" dirty="0">
                  <a:solidFill>
                    <a:srgbClr val="000000"/>
                  </a:solidFill>
                  <a:latin typeface="Arial" panose="020B0604020202020204" pitchFamily="34" charset="0"/>
                  <a:ea typeface="MS PGothic" panose="020B0600070205080204" pitchFamily="34" charset="-128"/>
                </a:endParaRPr>
              </a:p>
            </p:txBody>
          </p:sp>
          <p:sp>
            <p:nvSpPr>
              <p:cNvPr id="34877" name="Rectangle 145"/>
              <p:cNvSpPr/>
              <p:nvPr/>
            </p:nvSpPr>
            <p:spPr>
              <a:xfrm>
                <a:off x="2913" y="1785"/>
                <a:ext cx="300" cy="156"/>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lvl="0"/>
                <a:endParaRPr sz="1800" dirty="0">
                  <a:solidFill>
                    <a:srgbClr val="000000"/>
                  </a:solidFill>
                  <a:latin typeface="Arial" panose="020B0604020202020204" pitchFamily="34" charset="0"/>
                  <a:ea typeface="MS PGothic" panose="020B0600070205080204" pitchFamily="34" charset="-128"/>
                </a:endParaRPr>
              </a:p>
            </p:txBody>
          </p:sp>
          <p:sp>
            <p:nvSpPr>
              <p:cNvPr id="34878" name="Line 146"/>
              <p:cNvSpPr/>
              <p:nvPr/>
            </p:nvSpPr>
            <p:spPr>
              <a:xfrm>
                <a:off x="3082" y="1811"/>
                <a:ext cx="1" cy="130"/>
              </a:xfrm>
              <a:prstGeom prst="line">
                <a:avLst/>
              </a:prstGeom>
              <a:ln w="9525" cap="flat" cmpd="sng">
                <a:solidFill>
                  <a:schemeClr val="tx1"/>
                </a:solidFill>
                <a:prstDash val="solid"/>
                <a:headEnd type="none" w="med" len="med"/>
                <a:tailEnd type="none" w="med" len="med"/>
              </a:ln>
            </p:spPr>
          </p:sp>
          <p:sp>
            <p:nvSpPr>
              <p:cNvPr id="34879" name="Line 147"/>
              <p:cNvSpPr/>
              <p:nvPr/>
            </p:nvSpPr>
            <p:spPr>
              <a:xfrm>
                <a:off x="2913" y="1842"/>
                <a:ext cx="300" cy="0"/>
              </a:xfrm>
              <a:prstGeom prst="line">
                <a:avLst/>
              </a:prstGeom>
              <a:ln w="9525" cap="flat" cmpd="sng">
                <a:solidFill>
                  <a:schemeClr val="tx1"/>
                </a:solidFill>
                <a:prstDash val="solid"/>
                <a:headEnd type="none" w="med" len="med"/>
                <a:tailEnd type="none" w="med" len="med"/>
              </a:ln>
            </p:spPr>
          </p:sp>
          <p:sp>
            <p:nvSpPr>
              <p:cNvPr id="34880" name="Line 148"/>
              <p:cNvSpPr/>
              <p:nvPr/>
            </p:nvSpPr>
            <p:spPr>
              <a:xfrm>
                <a:off x="2912" y="1812"/>
                <a:ext cx="300" cy="0"/>
              </a:xfrm>
              <a:prstGeom prst="line">
                <a:avLst/>
              </a:prstGeom>
              <a:ln w="9525" cap="flat" cmpd="sng">
                <a:solidFill>
                  <a:schemeClr val="tx1"/>
                </a:solidFill>
                <a:prstDash val="solid"/>
                <a:headEnd type="none" w="med" len="med"/>
                <a:tailEnd type="none" w="med" len="med"/>
              </a:ln>
            </p:spPr>
          </p:sp>
          <p:sp>
            <p:nvSpPr>
              <p:cNvPr id="34881" name="AutoShape 149"/>
              <p:cNvSpPr/>
              <p:nvPr/>
            </p:nvSpPr>
            <p:spPr>
              <a:xfrm rot="5400000">
                <a:off x="3051" y="1745"/>
                <a:ext cx="29" cy="41"/>
              </a:xfrm>
              <a:prstGeom prst="rightArrow">
                <a:avLst>
                  <a:gd name="adj1" fmla="val 51166"/>
                  <a:gd name="adj2" fmla="val 39736"/>
                </a:avLst>
              </a:prstGeom>
              <a:solidFill>
                <a:schemeClr val="accent2"/>
              </a:solidFill>
              <a:ln w="9525" cap="flat" cmpd="sng">
                <a:solidFill>
                  <a:schemeClr val="tx1"/>
                </a:solidFill>
                <a:prstDash val="solid"/>
                <a:miter/>
                <a:headEnd type="none" w="med" len="med"/>
                <a:tailEnd type="none" w="med" len="med"/>
              </a:ln>
            </p:spPr>
            <p:txBody>
              <a:bodyPr wrap="none" anchor="ctr"/>
              <a:lstStyle/>
              <a:p>
                <a:pPr lvl="0"/>
                <a:endParaRPr sz="1800" dirty="0">
                  <a:solidFill>
                    <a:srgbClr val="000000"/>
                  </a:solidFill>
                  <a:latin typeface="Arial" panose="020B0604020202020204" pitchFamily="34" charset="0"/>
                  <a:ea typeface="MS PGothic" panose="020B0600070205080204" pitchFamily="34" charset="-128"/>
                </a:endParaRPr>
              </a:p>
            </p:txBody>
          </p:sp>
        </p:grpSp>
        <p:grpSp>
          <p:nvGrpSpPr>
            <p:cNvPr id="34859" name="Group 150"/>
            <p:cNvGrpSpPr/>
            <p:nvPr/>
          </p:nvGrpSpPr>
          <p:grpSpPr>
            <a:xfrm>
              <a:off x="5199063" y="5772151"/>
              <a:ext cx="550863" cy="452438"/>
              <a:chOff x="2886" y="1668"/>
              <a:chExt cx="347" cy="285"/>
            </a:xfrm>
          </p:grpSpPr>
          <p:sp>
            <p:nvSpPr>
              <p:cNvPr id="34868" name="Rectangle 151"/>
              <p:cNvSpPr/>
              <p:nvPr/>
            </p:nvSpPr>
            <p:spPr>
              <a:xfrm>
                <a:off x="2886" y="1668"/>
                <a:ext cx="347" cy="28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lvl="0"/>
                <a:endParaRPr sz="1800" dirty="0">
                  <a:solidFill>
                    <a:srgbClr val="000000"/>
                  </a:solidFill>
                  <a:latin typeface="Arial" panose="020B0604020202020204" pitchFamily="34" charset="0"/>
                  <a:ea typeface="MS PGothic" panose="020B0600070205080204" pitchFamily="34" charset="-128"/>
                </a:endParaRPr>
              </a:p>
            </p:txBody>
          </p:sp>
          <p:sp>
            <p:nvSpPr>
              <p:cNvPr id="34869" name="Oval 152"/>
              <p:cNvSpPr/>
              <p:nvPr/>
            </p:nvSpPr>
            <p:spPr>
              <a:xfrm>
                <a:off x="2905" y="1674"/>
                <a:ext cx="314" cy="74"/>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p>
                <a:pPr lvl="0"/>
                <a:endParaRPr sz="1800" dirty="0">
                  <a:solidFill>
                    <a:srgbClr val="000000"/>
                  </a:solidFill>
                  <a:latin typeface="Arial" panose="020B0604020202020204" pitchFamily="34" charset="0"/>
                  <a:ea typeface="MS PGothic" panose="020B0600070205080204" pitchFamily="34" charset="-128"/>
                </a:endParaRPr>
              </a:p>
            </p:txBody>
          </p:sp>
          <p:sp>
            <p:nvSpPr>
              <p:cNvPr id="34870" name="Rectangle 153"/>
              <p:cNvSpPr/>
              <p:nvPr/>
            </p:nvSpPr>
            <p:spPr>
              <a:xfrm>
                <a:off x="2913" y="1785"/>
                <a:ext cx="300" cy="156"/>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lvl="0"/>
                <a:endParaRPr sz="1800" dirty="0">
                  <a:solidFill>
                    <a:srgbClr val="000000"/>
                  </a:solidFill>
                  <a:latin typeface="Arial" panose="020B0604020202020204" pitchFamily="34" charset="0"/>
                  <a:ea typeface="MS PGothic" panose="020B0600070205080204" pitchFamily="34" charset="-128"/>
                </a:endParaRPr>
              </a:p>
            </p:txBody>
          </p:sp>
          <p:sp>
            <p:nvSpPr>
              <p:cNvPr id="34871" name="Line 154"/>
              <p:cNvSpPr/>
              <p:nvPr/>
            </p:nvSpPr>
            <p:spPr>
              <a:xfrm>
                <a:off x="3082" y="1811"/>
                <a:ext cx="1" cy="130"/>
              </a:xfrm>
              <a:prstGeom prst="line">
                <a:avLst/>
              </a:prstGeom>
              <a:ln w="9525" cap="flat" cmpd="sng">
                <a:solidFill>
                  <a:schemeClr val="tx1"/>
                </a:solidFill>
                <a:prstDash val="solid"/>
                <a:headEnd type="none" w="med" len="med"/>
                <a:tailEnd type="none" w="med" len="med"/>
              </a:ln>
            </p:spPr>
          </p:sp>
          <p:sp>
            <p:nvSpPr>
              <p:cNvPr id="34872" name="Line 155"/>
              <p:cNvSpPr/>
              <p:nvPr/>
            </p:nvSpPr>
            <p:spPr>
              <a:xfrm>
                <a:off x="2913" y="1842"/>
                <a:ext cx="300" cy="0"/>
              </a:xfrm>
              <a:prstGeom prst="line">
                <a:avLst/>
              </a:prstGeom>
              <a:ln w="9525" cap="flat" cmpd="sng">
                <a:solidFill>
                  <a:schemeClr val="tx1"/>
                </a:solidFill>
                <a:prstDash val="solid"/>
                <a:headEnd type="none" w="med" len="med"/>
                <a:tailEnd type="none" w="med" len="med"/>
              </a:ln>
            </p:spPr>
          </p:sp>
          <p:sp>
            <p:nvSpPr>
              <p:cNvPr id="34873" name="Line 156"/>
              <p:cNvSpPr/>
              <p:nvPr/>
            </p:nvSpPr>
            <p:spPr>
              <a:xfrm>
                <a:off x="2912" y="1812"/>
                <a:ext cx="300" cy="0"/>
              </a:xfrm>
              <a:prstGeom prst="line">
                <a:avLst/>
              </a:prstGeom>
              <a:ln w="9525" cap="flat" cmpd="sng">
                <a:solidFill>
                  <a:schemeClr val="tx1"/>
                </a:solidFill>
                <a:prstDash val="solid"/>
                <a:headEnd type="none" w="med" len="med"/>
                <a:tailEnd type="none" w="med" len="med"/>
              </a:ln>
            </p:spPr>
          </p:sp>
          <p:sp>
            <p:nvSpPr>
              <p:cNvPr id="34874" name="AutoShape 157"/>
              <p:cNvSpPr/>
              <p:nvPr/>
            </p:nvSpPr>
            <p:spPr>
              <a:xfrm rot="5400000">
                <a:off x="3051" y="1745"/>
                <a:ext cx="29" cy="41"/>
              </a:xfrm>
              <a:prstGeom prst="rightArrow">
                <a:avLst>
                  <a:gd name="adj1" fmla="val 51166"/>
                  <a:gd name="adj2" fmla="val 39736"/>
                </a:avLst>
              </a:prstGeom>
              <a:solidFill>
                <a:schemeClr val="accent2"/>
              </a:solidFill>
              <a:ln w="9525" cap="flat" cmpd="sng">
                <a:solidFill>
                  <a:schemeClr val="tx1"/>
                </a:solidFill>
                <a:prstDash val="solid"/>
                <a:miter/>
                <a:headEnd type="none" w="med" len="med"/>
                <a:tailEnd type="none" w="med" len="med"/>
              </a:ln>
            </p:spPr>
            <p:txBody>
              <a:bodyPr wrap="none" anchor="ctr"/>
              <a:lstStyle/>
              <a:p>
                <a:pPr lvl="0"/>
                <a:endParaRPr sz="1800" dirty="0">
                  <a:solidFill>
                    <a:srgbClr val="000000"/>
                  </a:solidFill>
                  <a:latin typeface="Arial" panose="020B0604020202020204" pitchFamily="34" charset="0"/>
                  <a:ea typeface="MS PGothic" panose="020B0600070205080204" pitchFamily="34" charset="-128"/>
                </a:endParaRPr>
              </a:p>
            </p:txBody>
          </p:sp>
        </p:grpSp>
        <p:grpSp>
          <p:nvGrpSpPr>
            <p:cNvPr id="34860" name="Group 158"/>
            <p:cNvGrpSpPr/>
            <p:nvPr/>
          </p:nvGrpSpPr>
          <p:grpSpPr>
            <a:xfrm>
              <a:off x="4543425" y="5964238"/>
              <a:ext cx="550863" cy="452438"/>
              <a:chOff x="2886" y="1668"/>
              <a:chExt cx="347" cy="285"/>
            </a:xfrm>
          </p:grpSpPr>
          <p:sp>
            <p:nvSpPr>
              <p:cNvPr id="34861" name="Rectangle 159"/>
              <p:cNvSpPr/>
              <p:nvPr/>
            </p:nvSpPr>
            <p:spPr>
              <a:xfrm>
                <a:off x="2886" y="1668"/>
                <a:ext cx="347" cy="285"/>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lstStyle/>
              <a:p>
                <a:pPr lvl="0"/>
                <a:endParaRPr sz="1800" dirty="0">
                  <a:solidFill>
                    <a:srgbClr val="000000"/>
                  </a:solidFill>
                  <a:latin typeface="Arial" panose="020B0604020202020204" pitchFamily="34" charset="0"/>
                  <a:ea typeface="MS PGothic" panose="020B0600070205080204" pitchFamily="34" charset="-128"/>
                </a:endParaRPr>
              </a:p>
            </p:txBody>
          </p:sp>
          <p:sp>
            <p:nvSpPr>
              <p:cNvPr id="34862" name="Oval 160"/>
              <p:cNvSpPr/>
              <p:nvPr/>
            </p:nvSpPr>
            <p:spPr>
              <a:xfrm>
                <a:off x="2905" y="1674"/>
                <a:ext cx="314" cy="74"/>
              </a:xfrm>
              <a:prstGeom prst="ellipse">
                <a:avLst/>
              </a:prstGeom>
              <a:solidFill>
                <a:schemeClr val="bg1"/>
              </a:solidFill>
              <a:ln w="9525" cap="flat" cmpd="sng">
                <a:solidFill>
                  <a:schemeClr val="tx1"/>
                </a:solidFill>
                <a:prstDash val="solid"/>
                <a:headEnd type="none" w="med" len="med"/>
                <a:tailEnd type="none" w="med" len="med"/>
              </a:ln>
            </p:spPr>
            <p:txBody>
              <a:bodyPr wrap="none" anchor="ctr"/>
              <a:lstStyle/>
              <a:p>
                <a:pPr lvl="0"/>
                <a:endParaRPr sz="1800" dirty="0">
                  <a:solidFill>
                    <a:srgbClr val="000000"/>
                  </a:solidFill>
                  <a:latin typeface="Arial" panose="020B0604020202020204" pitchFamily="34" charset="0"/>
                  <a:ea typeface="MS PGothic" panose="020B0600070205080204" pitchFamily="34" charset="-128"/>
                </a:endParaRPr>
              </a:p>
            </p:txBody>
          </p:sp>
          <p:sp>
            <p:nvSpPr>
              <p:cNvPr id="34863" name="Rectangle 161"/>
              <p:cNvSpPr/>
              <p:nvPr/>
            </p:nvSpPr>
            <p:spPr>
              <a:xfrm>
                <a:off x="2913" y="1785"/>
                <a:ext cx="300" cy="156"/>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p>
                <a:pPr lvl="0"/>
                <a:endParaRPr sz="1800" dirty="0">
                  <a:solidFill>
                    <a:srgbClr val="000000"/>
                  </a:solidFill>
                  <a:latin typeface="Arial" panose="020B0604020202020204" pitchFamily="34" charset="0"/>
                  <a:ea typeface="MS PGothic" panose="020B0600070205080204" pitchFamily="34" charset="-128"/>
                </a:endParaRPr>
              </a:p>
            </p:txBody>
          </p:sp>
          <p:sp>
            <p:nvSpPr>
              <p:cNvPr id="34864" name="Line 162"/>
              <p:cNvSpPr/>
              <p:nvPr/>
            </p:nvSpPr>
            <p:spPr>
              <a:xfrm>
                <a:off x="3082" y="1811"/>
                <a:ext cx="1" cy="130"/>
              </a:xfrm>
              <a:prstGeom prst="line">
                <a:avLst/>
              </a:prstGeom>
              <a:ln w="9525" cap="flat" cmpd="sng">
                <a:solidFill>
                  <a:schemeClr val="tx1"/>
                </a:solidFill>
                <a:prstDash val="solid"/>
                <a:headEnd type="none" w="med" len="med"/>
                <a:tailEnd type="none" w="med" len="med"/>
              </a:ln>
            </p:spPr>
          </p:sp>
          <p:sp>
            <p:nvSpPr>
              <p:cNvPr id="34865" name="Line 163"/>
              <p:cNvSpPr/>
              <p:nvPr/>
            </p:nvSpPr>
            <p:spPr>
              <a:xfrm>
                <a:off x="2913" y="1842"/>
                <a:ext cx="300" cy="0"/>
              </a:xfrm>
              <a:prstGeom prst="line">
                <a:avLst/>
              </a:prstGeom>
              <a:ln w="9525" cap="flat" cmpd="sng">
                <a:solidFill>
                  <a:schemeClr val="tx1"/>
                </a:solidFill>
                <a:prstDash val="solid"/>
                <a:headEnd type="none" w="med" len="med"/>
                <a:tailEnd type="none" w="med" len="med"/>
              </a:ln>
            </p:spPr>
          </p:sp>
          <p:sp>
            <p:nvSpPr>
              <p:cNvPr id="34866" name="Line 164"/>
              <p:cNvSpPr/>
              <p:nvPr/>
            </p:nvSpPr>
            <p:spPr>
              <a:xfrm>
                <a:off x="2912" y="1812"/>
                <a:ext cx="300" cy="0"/>
              </a:xfrm>
              <a:prstGeom prst="line">
                <a:avLst/>
              </a:prstGeom>
              <a:ln w="9525" cap="flat" cmpd="sng">
                <a:solidFill>
                  <a:schemeClr val="tx1"/>
                </a:solidFill>
                <a:prstDash val="solid"/>
                <a:headEnd type="none" w="med" len="med"/>
                <a:tailEnd type="none" w="med" len="med"/>
              </a:ln>
            </p:spPr>
          </p:sp>
          <p:sp>
            <p:nvSpPr>
              <p:cNvPr id="34867" name="AutoShape 165"/>
              <p:cNvSpPr/>
              <p:nvPr/>
            </p:nvSpPr>
            <p:spPr>
              <a:xfrm rot="5400000">
                <a:off x="3051" y="1745"/>
                <a:ext cx="29" cy="41"/>
              </a:xfrm>
              <a:prstGeom prst="rightArrow">
                <a:avLst>
                  <a:gd name="adj1" fmla="val 51166"/>
                  <a:gd name="adj2" fmla="val 39736"/>
                </a:avLst>
              </a:prstGeom>
              <a:solidFill>
                <a:schemeClr val="accent2"/>
              </a:solidFill>
              <a:ln w="9525" cap="flat" cmpd="sng">
                <a:solidFill>
                  <a:schemeClr val="tx1"/>
                </a:solidFill>
                <a:prstDash val="solid"/>
                <a:miter/>
                <a:headEnd type="none" w="med" len="med"/>
                <a:tailEnd type="none" w="med" len="med"/>
              </a:ln>
            </p:spPr>
            <p:txBody>
              <a:bodyPr wrap="none" anchor="ctr"/>
              <a:lstStyle/>
              <a:p>
                <a:pPr lvl="0"/>
                <a:endParaRPr sz="1800" dirty="0">
                  <a:solidFill>
                    <a:srgbClr val="000000"/>
                  </a:solidFill>
                  <a:latin typeface="Arial" panose="020B0604020202020204" pitchFamily="34" charset="0"/>
                  <a:ea typeface="MS PGothic" panose="020B0600070205080204" pitchFamily="34" charset="-128"/>
                </a:endParaRPr>
              </a:p>
            </p:txBody>
          </p:sp>
        </p:grpSp>
      </p:grpSp>
      <p:cxnSp>
        <p:nvCxnSpPr>
          <p:cNvPr id="34827" name="Straight Connector 421888"/>
          <p:cNvCxnSpPr/>
          <p:nvPr/>
        </p:nvCxnSpPr>
        <p:spPr>
          <a:xfrm>
            <a:off x="2197100" y="2743200"/>
            <a:ext cx="209550" cy="574675"/>
          </a:xfrm>
          <a:prstGeom prst="line">
            <a:avLst/>
          </a:prstGeom>
          <a:ln w="9525" cap="flat" cmpd="sng">
            <a:solidFill>
              <a:schemeClr val="tx1"/>
            </a:solidFill>
            <a:prstDash val="solid"/>
            <a:headEnd type="none" w="med" len="med"/>
            <a:tailEnd type="none" w="med" len="med"/>
          </a:ln>
        </p:spPr>
      </p:cxnSp>
      <p:cxnSp>
        <p:nvCxnSpPr>
          <p:cNvPr id="34828" name="Straight Connector 421894"/>
          <p:cNvCxnSpPr/>
          <p:nvPr/>
        </p:nvCxnSpPr>
        <p:spPr>
          <a:xfrm flipH="1">
            <a:off x="3503613" y="2444750"/>
            <a:ext cx="1943100" cy="1711325"/>
          </a:xfrm>
          <a:prstGeom prst="line">
            <a:avLst/>
          </a:prstGeom>
          <a:ln w="9525" cap="flat" cmpd="sng">
            <a:solidFill>
              <a:schemeClr val="tx1"/>
            </a:solidFill>
            <a:prstDash val="solid"/>
            <a:headEnd type="none" w="med" len="med"/>
            <a:tailEnd type="non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a:xfrm>
            <a:off x="685800" y="479425"/>
            <a:ext cx="7772400" cy="641350"/>
          </a:xfrm>
        </p:spPr>
        <p:txBody>
          <a:bodyPr lIns="92075" tIns="46038" rIns="92075" bIns="46038" anchor="ctr">
            <a:spAutoFit/>
          </a:bodyPr>
          <a:lstStyle/>
          <a:p>
            <a:r>
              <a:rPr lang="zh-CN" altLang="zh-CN" sz="3600" smtClean="0"/>
              <a:t>1. 电路交换</a:t>
            </a:r>
          </a:p>
        </p:txBody>
      </p:sp>
      <p:sp>
        <p:nvSpPr>
          <p:cNvPr id="30722" name="Rectangle 3"/>
          <p:cNvSpPr>
            <a:spLocks noGrp="1" noChangeArrowheads="1"/>
          </p:cNvSpPr>
          <p:nvPr>
            <p:ph sz="half" idx="1"/>
          </p:nvPr>
        </p:nvSpPr>
        <p:spPr>
          <a:xfrm>
            <a:off x="300831" y="1412875"/>
            <a:ext cx="4340225" cy="5051425"/>
          </a:xfrm>
        </p:spPr>
        <p:txBody>
          <a:bodyPr lIns="92075" tIns="46038" rIns="92075" bIns="46038">
            <a:normAutofit fontScale="92500" lnSpcReduction="10000"/>
          </a:bodyPr>
          <a:lstStyle/>
          <a:p>
            <a:pPr>
              <a:lnSpc>
                <a:spcPct val="90000"/>
              </a:lnSpc>
              <a:buFontTx/>
              <a:buNone/>
            </a:pPr>
            <a:r>
              <a:rPr lang="zh-CN" altLang="zh-CN" sz="2600" b="1" dirty="0" smtClean="0">
                <a:solidFill>
                  <a:schemeClr val="tx2"/>
                </a:solidFill>
                <a:latin typeface="宋体" panose="02010600030101010101" pitchFamily="2" charset="-122"/>
                <a:ea typeface="宋体" panose="02010600030101010101" pitchFamily="2" charset="-122"/>
              </a:rPr>
              <a:t>网络资源（如带宽）被分片</a:t>
            </a:r>
          </a:p>
          <a:p>
            <a:pPr>
              <a:lnSpc>
                <a:spcPct val="90000"/>
              </a:lnSpc>
            </a:pPr>
            <a:r>
              <a:rPr lang="zh-CN" altLang="zh-CN" b="1" dirty="0" smtClean="0">
                <a:latin typeface="宋体" panose="02010600030101010101" pitchFamily="2" charset="-122"/>
                <a:ea typeface="宋体" panose="02010600030101010101" pitchFamily="2" charset="-122"/>
              </a:rPr>
              <a:t>分片分配到会话</a:t>
            </a:r>
          </a:p>
          <a:p>
            <a:pPr>
              <a:lnSpc>
                <a:spcPct val="90000"/>
              </a:lnSpc>
            </a:pPr>
            <a:r>
              <a:rPr lang="zh-CN" altLang="zh-CN" b="1" dirty="0" smtClean="0">
                <a:latin typeface="宋体" panose="02010600030101010101" pitchFamily="2" charset="-122"/>
                <a:ea typeface="宋体" panose="02010600030101010101" pitchFamily="2" charset="-122"/>
              </a:rPr>
              <a:t>分片没有被会话使用的情况下，分片空载</a:t>
            </a:r>
            <a:r>
              <a:rPr lang="zh-CN" altLang="zh-CN" b="1" i="1" dirty="0" smtClean="0">
                <a:latin typeface="宋体" panose="02010600030101010101" pitchFamily="2" charset="-122"/>
                <a:ea typeface="宋体" panose="02010600030101010101" pitchFamily="2" charset="-122"/>
              </a:rPr>
              <a:t>(不共享)</a:t>
            </a:r>
          </a:p>
          <a:p>
            <a:pPr>
              <a:lnSpc>
                <a:spcPct val="90000"/>
              </a:lnSpc>
            </a:pPr>
            <a:r>
              <a:rPr lang="zh-CN" altLang="zh-CN" b="1" dirty="0" smtClean="0">
                <a:latin typeface="宋体" panose="02010600030101010101" pitchFamily="2" charset="-122"/>
                <a:ea typeface="宋体" panose="02010600030101010101" pitchFamily="2" charset="-122"/>
              </a:rPr>
              <a:t>电路级性能（有保证）</a:t>
            </a:r>
          </a:p>
          <a:p>
            <a:pPr>
              <a:lnSpc>
                <a:spcPct val="90000"/>
              </a:lnSpc>
            </a:pPr>
            <a:r>
              <a:rPr lang="zh-CN" altLang="zh-CN" b="1" dirty="0" smtClean="0">
                <a:latin typeface="宋体" panose="02010600030101010101" pitchFamily="2" charset="-122"/>
                <a:ea typeface="宋体" panose="02010600030101010101" pitchFamily="2" charset="-122"/>
              </a:rPr>
              <a:t>要求呼叫建立－－建立一个专门的端到端线路(意味着每个链路上预留一个线路)</a:t>
            </a:r>
          </a:p>
          <a:p>
            <a:pPr>
              <a:lnSpc>
                <a:spcPct val="90000"/>
              </a:lnSpc>
              <a:buFontTx/>
              <a:buNone/>
            </a:pPr>
            <a:endParaRPr lang="zh-CN" altLang="zh-CN" b="1" i="1" dirty="0" smtClean="0">
              <a:latin typeface="宋体" panose="02010600030101010101" pitchFamily="2" charset="-122"/>
              <a:ea typeface="宋体" panose="02010600030101010101" pitchFamily="2" charset="-122"/>
            </a:endParaRPr>
          </a:p>
          <a:p>
            <a:pPr>
              <a:lnSpc>
                <a:spcPct val="90000"/>
              </a:lnSpc>
            </a:pPr>
            <a:r>
              <a:rPr lang="zh-CN" altLang="zh-CN" b="1" dirty="0" smtClean="0">
                <a:latin typeface="宋体" panose="02010600030101010101" pitchFamily="2" charset="-122"/>
                <a:ea typeface="宋体" panose="02010600030101010101" pitchFamily="2" charset="-122"/>
              </a:rPr>
              <a:t>链路带宽分片</a:t>
            </a:r>
          </a:p>
          <a:p>
            <a:pPr marL="716280" lvl="1" indent="-271780" defTabSz="914400">
              <a:lnSpc>
                <a:spcPct val="90000"/>
              </a:lnSpc>
              <a:spcAft>
                <a:spcPct val="0"/>
              </a:spcAft>
            </a:pPr>
            <a:r>
              <a:rPr lang="zh-CN" altLang="zh-CN" sz="2400" b="1" dirty="0" smtClean="0">
                <a:latin typeface="宋体" panose="02010600030101010101" pitchFamily="2" charset="-122"/>
                <a:ea typeface="宋体" panose="02010600030101010101" pitchFamily="2" charset="-122"/>
              </a:rPr>
              <a:t>频分－frequency division</a:t>
            </a:r>
          </a:p>
          <a:p>
            <a:pPr marL="716280" lvl="1" indent="-271780" defTabSz="914400">
              <a:lnSpc>
                <a:spcPct val="90000"/>
              </a:lnSpc>
              <a:spcAft>
                <a:spcPct val="0"/>
              </a:spcAft>
            </a:pPr>
            <a:r>
              <a:rPr lang="zh-CN" altLang="zh-CN" sz="2400" b="1" dirty="0" smtClean="0">
                <a:latin typeface="宋体" panose="02010600030101010101" pitchFamily="2" charset="-122"/>
                <a:ea typeface="宋体" panose="02010600030101010101" pitchFamily="2" charset="-122"/>
              </a:rPr>
              <a:t>时分－time division</a:t>
            </a:r>
          </a:p>
        </p:txBody>
      </p:sp>
      <p:pic>
        <p:nvPicPr>
          <p:cNvPr id="2" name="图片 1"/>
          <p:cNvPicPr>
            <a:picLocks noChangeAspect="1"/>
          </p:cNvPicPr>
          <p:nvPr/>
        </p:nvPicPr>
        <p:blipFill>
          <a:blip r:embed="rId4"/>
          <a:stretch>
            <a:fillRect/>
          </a:stretch>
        </p:blipFill>
        <p:spPr>
          <a:xfrm>
            <a:off x="4468430" y="1613327"/>
            <a:ext cx="4400000" cy="3742857"/>
          </a:xfrm>
          <a:prstGeom prst="rect">
            <a:avLst/>
          </a:prstGeom>
        </p:spPr>
      </p:pic>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a:xfrm>
            <a:off x="439738" y="728663"/>
            <a:ext cx="8462962" cy="641350"/>
          </a:xfrm>
        </p:spPr>
        <p:txBody>
          <a:bodyPr lIns="92075" tIns="46038" rIns="92075" bIns="46038" anchor="ctr">
            <a:spAutoFit/>
          </a:bodyPr>
          <a:lstStyle/>
          <a:p>
            <a:r>
              <a:rPr lang="zh-CN" altLang="zh-CN" sz="3600" smtClean="0"/>
              <a:t>1. 电路交换(续: FDMA and TDMA)</a:t>
            </a:r>
          </a:p>
        </p:txBody>
      </p:sp>
      <p:grpSp>
        <p:nvGrpSpPr>
          <p:cNvPr id="34819" name="Group 3"/>
          <p:cNvGrpSpPr/>
          <p:nvPr/>
        </p:nvGrpSpPr>
        <p:grpSpPr bwMode="auto">
          <a:xfrm>
            <a:off x="393700" y="1585913"/>
            <a:ext cx="7239000" cy="2438400"/>
            <a:chOff x="0" y="0"/>
            <a:chExt cx="4560" cy="1536"/>
          </a:xfrm>
        </p:grpSpPr>
        <p:sp>
          <p:nvSpPr>
            <p:cNvPr id="32771" name="Rectangle 4"/>
            <p:cNvSpPr>
              <a:spLocks noChangeArrowheads="1"/>
            </p:cNvSpPr>
            <p:nvPr/>
          </p:nvSpPr>
          <p:spPr bwMode="auto">
            <a:xfrm>
              <a:off x="0" y="0"/>
              <a:ext cx="6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zh-CN" b="1">
                  <a:latin typeface="Arial" panose="020B0604020202020204" pitchFamily="34" charset="0"/>
                </a:rPr>
                <a:t>FDMA</a:t>
              </a:r>
            </a:p>
          </p:txBody>
        </p:sp>
        <p:grpSp>
          <p:nvGrpSpPr>
            <p:cNvPr id="32772" name="Group 5"/>
            <p:cNvGrpSpPr/>
            <p:nvPr/>
          </p:nvGrpSpPr>
          <p:grpSpPr bwMode="auto">
            <a:xfrm>
              <a:off x="432" y="385"/>
              <a:ext cx="4128" cy="1151"/>
              <a:chOff x="0" y="0"/>
              <a:chExt cx="4128" cy="1151"/>
            </a:xfrm>
          </p:grpSpPr>
          <p:sp>
            <p:nvSpPr>
              <p:cNvPr id="32773" name="Line 6"/>
              <p:cNvSpPr>
                <a:spLocks noChangeShapeType="1"/>
              </p:cNvSpPr>
              <p:nvPr/>
            </p:nvSpPr>
            <p:spPr bwMode="auto">
              <a:xfrm flipV="1">
                <a:off x="1008" y="0"/>
                <a:ext cx="0" cy="816"/>
              </a:xfrm>
              <a:prstGeom prst="line">
                <a:avLst/>
              </a:prstGeom>
              <a:noFill/>
              <a:ln w="25400">
                <a:solidFill>
                  <a:schemeClr val="tx1"/>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32774" name="Rectangle 7"/>
              <p:cNvSpPr>
                <a:spLocks noChangeArrowheads="1"/>
              </p:cNvSpPr>
              <p:nvPr/>
            </p:nvSpPr>
            <p:spPr bwMode="auto">
              <a:xfrm>
                <a:off x="0" y="288"/>
                <a:ext cx="103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zh-CN" b="1">
                    <a:latin typeface="Arial" panose="020B0604020202020204" pitchFamily="34" charset="0"/>
                  </a:rPr>
                  <a:t>frequency</a:t>
                </a:r>
              </a:p>
            </p:txBody>
          </p:sp>
          <p:sp>
            <p:nvSpPr>
              <p:cNvPr id="32775" name="Line 8"/>
              <p:cNvSpPr>
                <a:spLocks noChangeShapeType="1"/>
              </p:cNvSpPr>
              <p:nvPr/>
            </p:nvSpPr>
            <p:spPr bwMode="auto">
              <a:xfrm>
                <a:off x="1008" y="816"/>
                <a:ext cx="3120" cy="0"/>
              </a:xfrm>
              <a:prstGeom prst="line">
                <a:avLst/>
              </a:prstGeom>
              <a:noFill/>
              <a:ln w="25400">
                <a:solidFill>
                  <a:schemeClr val="tx1"/>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32776" name="Rectangle 9"/>
              <p:cNvSpPr>
                <a:spLocks noChangeArrowheads="1"/>
              </p:cNvSpPr>
              <p:nvPr/>
            </p:nvSpPr>
            <p:spPr bwMode="auto">
              <a:xfrm>
                <a:off x="2328" y="863"/>
                <a:ext cx="51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zh-CN" b="1">
                    <a:latin typeface="Arial" panose="020B0604020202020204" pitchFamily="34" charset="0"/>
                  </a:rPr>
                  <a:t>time</a:t>
                </a:r>
              </a:p>
            </p:txBody>
          </p:sp>
          <p:sp>
            <p:nvSpPr>
              <p:cNvPr id="32777" name="Rectangle 10"/>
              <p:cNvSpPr>
                <a:spLocks noChangeArrowheads="1"/>
              </p:cNvSpPr>
              <p:nvPr/>
            </p:nvSpPr>
            <p:spPr bwMode="auto">
              <a:xfrm>
                <a:off x="1057" y="193"/>
                <a:ext cx="2878" cy="574"/>
              </a:xfrm>
              <a:prstGeom prst="rect">
                <a:avLst/>
              </a:prstGeom>
              <a:solidFill>
                <a:schemeClr val="accent1"/>
              </a:solidFill>
              <a:ln w="12700">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sp>
        <p:nvSpPr>
          <p:cNvPr id="34827" name="Rectangle 11"/>
          <p:cNvSpPr>
            <a:spLocks noChangeArrowheads="1"/>
          </p:cNvSpPr>
          <p:nvPr/>
        </p:nvSpPr>
        <p:spPr bwMode="auto">
          <a:xfrm>
            <a:off x="2744788" y="2516188"/>
            <a:ext cx="4568825" cy="225425"/>
          </a:xfrm>
          <a:prstGeom prst="rect">
            <a:avLst/>
          </a:prstGeom>
          <a:solidFill>
            <a:srgbClr val="3366FF"/>
          </a:solidFill>
          <a:ln w="12700">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4828" name="Rectangle 12"/>
          <p:cNvSpPr>
            <a:spLocks noChangeArrowheads="1"/>
          </p:cNvSpPr>
          <p:nvPr/>
        </p:nvSpPr>
        <p:spPr bwMode="auto">
          <a:xfrm>
            <a:off x="2744788" y="2744788"/>
            <a:ext cx="4568825" cy="225425"/>
          </a:xfrm>
          <a:prstGeom prst="rect">
            <a:avLst/>
          </a:prstGeom>
          <a:solidFill>
            <a:srgbClr val="99CC00"/>
          </a:solidFill>
          <a:ln w="12700">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4829" name="Rectangle 13"/>
          <p:cNvSpPr>
            <a:spLocks noChangeArrowheads="1"/>
          </p:cNvSpPr>
          <p:nvPr/>
        </p:nvSpPr>
        <p:spPr bwMode="auto">
          <a:xfrm>
            <a:off x="2744788" y="2973388"/>
            <a:ext cx="4568825" cy="225425"/>
          </a:xfrm>
          <a:prstGeom prst="rect">
            <a:avLst/>
          </a:prstGeom>
          <a:solidFill>
            <a:srgbClr val="FFCC00"/>
          </a:solidFill>
          <a:ln w="12700">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4830" name="Rectangle 14"/>
          <p:cNvSpPr>
            <a:spLocks noChangeArrowheads="1"/>
          </p:cNvSpPr>
          <p:nvPr/>
        </p:nvSpPr>
        <p:spPr bwMode="auto">
          <a:xfrm>
            <a:off x="2744788" y="3201988"/>
            <a:ext cx="4568825" cy="225425"/>
          </a:xfrm>
          <a:prstGeom prst="rect">
            <a:avLst/>
          </a:prstGeom>
          <a:solidFill>
            <a:srgbClr val="FF00FF"/>
          </a:solidFill>
          <a:ln w="12700">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34831" name="Group 15"/>
          <p:cNvGrpSpPr/>
          <p:nvPr/>
        </p:nvGrpSpPr>
        <p:grpSpPr bwMode="auto">
          <a:xfrm>
            <a:off x="381000" y="4037013"/>
            <a:ext cx="7239000" cy="2516187"/>
            <a:chOff x="0" y="0"/>
            <a:chExt cx="4560" cy="1585"/>
          </a:xfrm>
        </p:grpSpPr>
        <p:sp>
          <p:nvSpPr>
            <p:cNvPr id="32783" name="Rectangle 16"/>
            <p:cNvSpPr>
              <a:spLocks noChangeArrowheads="1"/>
            </p:cNvSpPr>
            <p:nvPr/>
          </p:nvSpPr>
          <p:spPr bwMode="auto">
            <a:xfrm>
              <a:off x="0" y="0"/>
              <a:ext cx="6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zh-CN" b="1">
                  <a:latin typeface="Arial" panose="020B0604020202020204" pitchFamily="34" charset="0"/>
                </a:rPr>
                <a:t>TDMA</a:t>
              </a:r>
            </a:p>
          </p:txBody>
        </p:sp>
        <p:sp>
          <p:nvSpPr>
            <p:cNvPr id="32784" name="Line 17"/>
            <p:cNvSpPr>
              <a:spLocks noChangeShapeType="1"/>
            </p:cNvSpPr>
            <p:nvPr/>
          </p:nvSpPr>
          <p:spPr bwMode="auto">
            <a:xfrm flipV="1">
              <a:off x="1440" y="434"/>
              <a:ext cx="0" cy="816"/>
            </a:xfrm>
            <a:prstGeom prst="line">
              <a:avLst/>
            </a:prstGeom>
            <a:noFill/>
            <a:ln w="25400">
              <a:solidFill>
                <a:schemeClr val="tx1"/>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32785" name="Rectangle 18"/>
            <p:cNvSpPr>
              <a:spLocks noChangeArrowheads="1"/>
            </p:cNvSpPr>
            <p:nvPr/>
          </p:nvSpPr>
          <p:spPr bwMode="auto">
            <a:xfrm>
              <a:off x="432" y="722"/>
              <a:ext cx="103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zh-CN" b="1">
                  <a:latin typeface="Arial" panose="020B0604020202020204" pitchFamily="34" charset="0"/>
                </a:rPr>
                <a:t>frequency</a:t>
              </a:r>
            </a:p>
          </p:txBody>
        </p:sp>
        <p:sp>
          <p:nvSpPr>
            <p:cNvPr id="32786" name="Line 19"/>
            <p:cNvSpPr>
              <a:spLocks noChangeShapeType="1"/>
            </p:cNvSpPr>
            <p:nvPr/>
          </p:nvSpPr>
          <p:spPr bwMode="auto">
            <a:xfrm>
              <a:off x="1440" y="1250"/>
              <a:ext cx="3120" cy="0"/>
            </a:xfrm>
            <a:prstGeom prst="line">
              <a:avLst/>
            </a:prstGeom>
            <a:noFill/>
            <a:ln w="25400">
              <a:solidFill>
                <a:schemeClr val="tx1"/>
              </a:solidFill>
              <a:rou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32787" name="Rectangle 20"/>
            <p:cNvSpPr>
              <a:spLocks noChangeArrowheads="1"/>
            </p:cNvSpPr>
            <p:nvPr/>
          </p:nvSpPr>
          <p:spPr bwMode="auto">
            <a:xfrm>
              <a:off x="2760" y="1297"/>
              <a:ext cx="51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zh-CN" b="1">
                  <a:latin typeface="Arial" panose="020B0604020202020204" pitchFamily="34" charset="0"/>
                </a:rPr>
                <a:t>time</a:t>
              </a:r>
            </a:p>
          </p:txBody>
        </p:sp>
        <p:sp>
          <p:nvSpPr>
            <p:cNvPr id="32788" name="Rectangle 21"/>
            <p:cNvSpPr>
              <a:spLocks noChangeArrowheads="1"/>
            </p:cNvSpPr>
            <p:nvPr/>
          </p:nvSpPr>
          <p:spPr bwMode="auto">
            <a:xfrm>
              <a:off x="1489" y="626"/>
              <a:ext cx="2878" cy="574"/>
            </a:xfrm>
            <a:prstGeom prst="rect">
              <a:avLst/>
            </a:prstGeom>
            <a:solidFill>
              <a:schemeClr val="accent1"/>
            </a:solidFill>
            <a:ln w="12700">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4838" name="Group 22"/>
          <p:cNvGrpSpPr/>
          <p:nvPr/>
        </p:nvGrpSpPr>
        <p:grpSpPr bwMode="auto">
          <a:xfrm>
            <a:off x="2744788" y="5030788"/>
            <a:ext cx="3883025" cy="911225"/>
            <a:chOff x="0" y="0"/>
            <a:chExt cx="2446" cy="574"/>
          </a:xfrm>
        </p:grpSpPr>
        <p:sp>
          <p:nvSpPr>
            <p:cNvPr id="32790" name="Rectangle 23"/>
            <p:cNvSpPr>
              <a:spLocks noChangeArrowheads="1"/>
            </p:cNvSpPr>
            <p:nvPr/>
          </p:nvSpPr>
          <p:spPr bwMode="auto">
            <a:xfrm>
              <a:off x="0" y="0"/>
              <a:ext cx="142" cy="574"/>
            </a:xfrm>
            <a:prstGeom prst="rect">
              <a:avLst/>
            </a:prstGeom>
            <a:solidFill>
              <a:srgbClr val="3366FF"/>
            </a:solidFill>
            <a:ln w="12700">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2791" name="Rectangle 24"/>
            <p:cNvSpPr>
              <a:spLocks noChangeArrowheads="1"/>
            </p:cNvSpPr>
            <p:nvPr/>
          </p:nvSpPr>
          <p:spPr bwMode="auto">
            <a:xfrm>
              <a:off x="576" y="0"/>
              <a:ext cx="142" cy="574"/>
            </a:xfrm>
            <a:prstGeom prst="rect">
              <a:avLst/>
            </a:prstGeom>
            <a:solidFill>
              <a:srgbClr val="3366FF"/>
            </a:solidFill>
            <a:ln w="12700">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2792" name="Rectangle 25"/>
            <p:cNvSpPr>
              <a:spLocks noChangeArrowheads="1"/>
            </p:cNvSpPr>
            <p:nvPr/>
          </p:nvSpPr>
          <p:spPr bwMode="auto">
            <a:xfrm>
              <a:off x="1152" y="0"/>
              <a:ext cx="142" cy="574"/>
            </a:xfrm>
            <a:prstGeom prst="rect">
              <a:avLst/>
            </a:prstGeom>
            <a:solidFill>
              <a:srgbClr val="3366FF"/>
            </a:solidFill>
            <a:ln w="12700">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2793" name="Rectangle 26"/>
            <p:cNvSpPr>
              <a:spLocks noChangeArrowheads="1"/>
            </p:cNvSpPr>
            <p:nvPr/>
          </p:nvSpPr>
          <p:spPr bwMode="auto">
            <a:xfrm>
              <a:off x="1728" y="0"/>
              <a:ext cx="142" cy="574"/>
            </a:xfrm>
            <a:prstGeom prst="rect">
              <a:avLst/>
            </a:prstGeom>
            <a:solidFill>
              <a:srgbClr val="3366FF"/>
            </a:solidFill>
            <a:ln w="12700">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2794" name="Rectangle 27"/>
            <p:cNvSpPr>
              <a:spLocks noChangeArrowheads="1"/>
            </p:cNvSpPr>
            <p:nvPr/>
          </p:nvSpPr>
          <p:spPr bwMode="auto">
            <a:xfrm>
              <a:off x="2304" y="0"/>
              <a:ext cx="142" cy="574"/>
            </a:xfrm>
            <a:prstGeom prst="rect">
              <a:avLst/>
            </a:prstGeom>
            <a:solidFill>
              <a:srgbClr val="3366FF"/>
            </a:solidFill>
            <a:ln w="12700">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4844" name="Group 28"/>
          <p:cNvGrpSpPr/>
          <p:nvPr/>
        </p:nvGrpSpPr>
        <p:grpSpPr bwMode="auto">
          <a:xfrm>
            <a:off x="2973388" y="5030788"/>
            <a:ext cx="3883025" cy="911225"/>
            <a:chOff x="0" y="0"/>
            <a:chExt cx="2446" cy="574"/>
          </a:xfrm>
        </p:grpSpPr>
        <p:sp>
          <p:nvSpPr>
            <p:cNvPr id="32796" name="Rectangle 29"/>
            <p:cNvSpPr>
              <a:spLocks noChangeArrowheads="1"/>
            </p:cNvSpPr>
            <p:nvPr/>
          </p:nvSpPr>
          <p:spPr bwMode="auto">
            <a:xfrm>
              <a:off x="0" y="0"/>
              <a:ext cx="142" cy="574"/>
            </a:xfrm>
            <a:prstGeom prst="rect">
              <a:avLst/>
            </a:prstGeom>
            <a:solidFill>
              <a:srgbClr val="99CC00"/>
            </a:solidFill>
            <a:ln w="12700">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2797" name="Rectangle 30"/>
            <p:cNvSpPr>
              <a:spLocks noChangeArrowheads="1"/>
            </p:cNvSpPr>
            <p:nvPr/>
          </p:nvSpPr>
          <p:spPr bwMode="auto">
            <a:xfrm>
              <a:off x="576" y="0"/>
              <a:ext cx="142" cy="574"/>
            </a:xfrm>
            <a:prstGeom prst="rect">
              <a:avLst/>
            </a:prstGeom>
            <a:solidFill>
              <a:srgbClr val="99CC00"/>
            </a:solidFill>
            <a:ln w="12700">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2798" name="Rectangle 31"/>
            <p:cNvSpPr>
              <a:spLocks noChangeArrowheads="1"/>
            </p:cNvSpPr>
            <p:nvPr/>
          </p:nvSpPr>
          <p:spPr bwMode="auto">
            <a:xfrm>
              <a:off x="1152" y="0"/>
              <a:ext cx="142" cy="574"/>
            </a:xfrm>
            <a:prstGeom prst="rect">
              <a:avLst/>
            </a:prstGeom>
            <a:solidFill>
              <a:srgbClr val="99CC00"/>
            </a:solidFill>
            <a:ln w="12700">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2799" name="Rectangle 32"/>
            <p:cNvSpPr>
              <a:spLocks noChangeArrowheads="1"/>
            </p:cNvSpPr>
            <p:nvPr/>
          </p:nvSpPr>
          <p:spPr bwMode="auto">
            <a:xfrm>
              <a:off x="1728" y="0"/>
              <a:ext cx="142" cy="574"/>
            </a:xfrm>
            <a:prstGeom prst="rect">
              <a:avLst/>
            </a:prstGeom>
            <a:solidFill>
              <a:srgbClr val="99CC00"/>
            </a:solidFill>
            <a:ln w="12700">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2800" name="Rectangle 33"/>
            <p:cNvSpPr>
              <a:spLocks noChangeArrowheads="1"/>
            </p:cNvSpPr>
            <p:nvPr/>
          </p:nvSpPr>
          <p:spPr bwMode="auto">
            <a:xfrm>
              <a:off x="2304" y="0"/>
              <a:ext cx="142" cy="574"/>
            </a:xfrm>
            <a:prstGeom prst="rect">
              <a:avLst/>
            </a:prstGeom>
            <a:solidFill>
              <a:srgbClr val="99CC00"/>
            </a:solidFill>
            <a:ln w="12700">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4850" name="Group 34"/>
          <p:cNvGrpSpPr/>
          <p:nvPr/>
        </p:nvGrpSpPr>
        <p:grpSpPr bwMode="auto">
          <a:xfrm>
            <a:off x="3201988" y="5030788"/>
            <a:ext cx="3883025" cy="911225"/>
            <a:chOff x="0" y="0"/>
            <a:chExt cx="2446" cy="574"/>
          </a:xfrm>
        </p:grpSpPr>
        <p:sp>
          <p:nvSpPr>
            <p:cNvPr id="32802" name="Rectangle 35"/>
            <p:cNvSpPr>
              <a:spLocks noChangeArrowheads="1"/>
            </p:cNvSpPr>
            <p:nvPr/>
          </p:nvSpPr>
          <p:spPr bwMode="auto">
            <a:xfrm>
              <a:off x="0" y="0"/>
              <a:ext cx="142" cy="574"/>
            </a:xfrm>
            <a:prstGeom prst="rect">
              <a:avLst/>
            </a:prstGeom>
            <a:solidFill>
              <a:srgbClr val="FFCC00"/>
            </a:solidFill>
            <a:ln w="12700">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2803" name="Rectangle 36"/>
            <p:cNvSpPr>
              <a:spLocks noChangeArrowheads="1"/>
            </p:cNvSpPr>
            <p:nvPr/>
          </p:nvSpPr>
          <p:spPr bwMode="auto">
            <a:xfrm>
              <a:off x="576" y="0"/>
              <a:ext cx="142" cy="574"/>
            </a:xfrm>
            <a:prstGeom prst="rect">
              <a:avLst/>
            </a:prstGeom>
            <a:solidFill>
              <a:srgbClr val="FFCC00"/>
            </a:solidFill>
            <a:ln w="12700">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2804" name="Rectangle 37"/>
            <p:cNvSpPr>
              <a:spLocks noChangeArrowheads="1"/>
            </p:cNvSpPr>
            <p:nvPr/>
          </p:nvSpPr>
          <p:spPr bwMode="auto">
            <a:xfrm>
              <a:off x="1152" y="0"/>
              <a:ext cx="142" cy="574"/>
            </a:xfrm>
            <a:prstGeom prst="rect">
              <a:avLst/>
            </a:prstGeom>
            <a:solidFill>
              <a:srgbClr val="FFCC00"/>
            </a:solidFill>
            <a:ln w="12700">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2805" name="Rectangle 38"/>
            <p:cNvSpPr>
              <a:spLocks noChangeArrowheads="1"/>
            </p:cNvSpPr>
            <p:nvPr/>
          </p:nvSpPr>
          <p:spPr bwMode="auto">
            <a:xfrm>
              <a:off x="1728" y="0"/>
              <a:ext cx="142" cy="574"/>
            </a:xfrm>
            <a:prstGeom prst="rect">
              <a:avLst/>
            </a:prstGeom>
            <a:solidFill>
              <a:srgbClr val="FFCC00"/>
            </a:solidFill>
            <a:ln w="12700">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2806" name="Rectangle 39"/>
            <p:cNvSpPr>
              <a:spLocks noChangeArrowheads="1"/>
            </p:cNvSpPr>
            <p:nvPr/>
          </p:nvSpPr>
          <p:spPr bwMode="auto">
            <a:xfrm>
              <a:off x="2304" y="0"/>
              <a:ext cx="142" cy="574"/>
            </a:xfrm>
            <a:prstGeom prst="rect">
              <a:avLst/>
            </a:prstGeom>
            <a:solidFill>
              <a:srgbClr val="FFCC00"/>
            </a:solidFill>
            <a:ln w="12700">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4856" name="Group 40"/>
          <p:cNvGrpSpPr/>
          <p:nvPr/>
        </p:nvGrpSpPr>
        <p:grpSpPr bwMode="auto">
          <a:xfrm>
            <a:off x="3430588" y="5030788"/>
            <a:ext cx="3883025" cy="911225"/>
            <a:chOff x="0" y="0"/>
            <a:chExt cx="2446" cy="574"/>
          </a:xfrm>
        </p:grpSpPr>
        <p:sp>
          <p:nvSpPr>
            <p:cNvPr id="32808" name="Rectangle 41"/>
            <p:cNvSpPr>
              <a:spLocks noChangeArrowheads="1"/>
            </p:cNvSpPr>
            <p:nvPr/>
          </p:nvSpPr>
          <p:spPr bwMode="auto">
            <a:xfrm>
              <a:off x="0" y="0"/>
              <a:ext cx="142" cy="574"/>
            </a:xfrm>
            <a:prstGeom prst="rect">
              <a:avLst/>
            </a:prstGeom>
            <a:solidFill>
              <a:srgbClr val="FF00FF"/>
            </a:solidFill>
            <a:ln w="12700">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2809" name="Rectangle 42"/>
            <p:cNvSpPr>
              <a:spLocks noChangeArrowheads="1"/>
            </p:cNvSpPr>
            <p:nvPr/>
          </p:nvSpPr>
          <p:spPr bwMode="auto">
            <a:xfrm>
              <a:off x="576" y="0"/>
              <a:ext cx="142" cy="574"/>
            </a:xfrm>
            <a:prstGeom prst="rect">
              <a:avLst/>
            </a:prstGeom>
            <a:solidFill>
              <a:srgbClr val="FF00FF"/>
            </a:solidFill>
            <a:ln w="12700">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2810" name="Rectangle 43"/>
            <p:cNvSpPr>
              <a:spLocks noChangeArrowheads="1"/>
            </p:cNvSpPr>
            <p:nvPr/>
          </p:nvSpPr>
          <p:spPr bwMode="auto">
            <a:xfrm>
              <a:off x="1152" y="0"/>
              <a:ext cx="142" cy="574"/>
            </a:xfrm>
            <a:prstGeom prst="rect">
              <a:avLst/>
            </a:prstGeom>
            <a:solidFill>
              <a:srgbClr val="FF00FF"/>
            </a:solidFill>
            <a:ln w="12700">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2811" name="Rectangle 44"/>
            <p:cNvSpPr>
              <a:spLocks noChangeArrowheads="1"/>
            </p:cNvSpPr>
            <p:nvPr/>
          </p:nvSpPr>
          <p:spPr bwMode="auto">
            <a:xfrm>
              <a:off x="1728" y="0"/>
              <a:ext cx="142" cy="574"/>
            </a:xfrm>
            <a:prstGeom prst="rect">
              <a:avLst/>
            </a:prstGeom>
            <a:solidFill>
              <a:srgbClr val="FF00FF"/>
            </a:solidFill>
            <a:ln w="12700">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2812" name="Rectangle 45"/>
            <p:cNvSpPr>
              <a:spLocks noChangeArrowheads="1"/>
            </p:cNvSpPr>
            <p:nvPr/>
          </p:nvSpPr>
          <p:spPr bwMode="auto">
            <a:xfrm>
              <a:off x="2304" y="0"/>
              <a:ext cx="142" cy="574"/>
            </a:xfrm>
            <a:prstGeom prst="rect">
              <a:avLst/>
            </a:prstGeom>
            <a:solidFill>
              <a:srgbClr val="FF00FF"/>
            </a:solidFill>
            <a:ln w="12700">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4862" name="Group 46"/>
          <p:cNvGrpSpPr/>
          <p:nvPr/>
        </p:nvGrpSpPr>
        <p:grpSpPr bwMode="auto">
          <a:xfrm>
            <a:off x="2743200" y="2743200"/>
            <a:ext cx="4572000" cy="457200"/>
            <a:chOff x="0" y="0"/>
            <a:chExt cx="2880" cy="288"/>
          </a:xfrm>
        </p:grpSpPr>
        <p:sp>
          <p:nvSpPr>
            <p:cNvPr id="32814" name="Line 47"/>
            <p:cNvSpPr>
              <a:spLocks noChangeShapeType="1"/>
            </p:cNvSpPr>
            <p:nvPr/>
          </p:nvSpPr>
          <p:spPr bwMode="auto">
            <a:xfrm>
              <a:off x="0" y="0"/>
              <a:ext cx="288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815" name="Line 48"/>
            <p:cNvSpPr>
              <a:spLocks noChangeShapeType="1"/>
            </p:cNvSpPr>
            <p:nvPr/>
          </p:nvSpPr>
          <p:spPr bwMode="auto">
            <a:xfrm>
              <a:off x="0" y="144"/>
              <a:ext cx="288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816" name="Line 49"/>
            <p:cNvSpPr>
              <a:spLocks noChangeShapeType="1"/>
            </p:cNvSpPr>
            <p:nvPr/>
          </p:nvSpPr>
          <p:spPr bwMode="auto">
            <a:xfrm>
              <a:off x="0" y="288"/>
              <a:ext cx="288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34866" name="Group 50"/>
          <p:cNvGrpSpPr/>
          <p:nvPr/>
        </p:nvGrpSpPr>
        <p:grpSpPr bwMode="auto">
          <a:xfrm>
            <a:off x="2971800" y="5029200"/>
            <a:ext cx="4114800" cy="914400"/>
            <a:chOff x="0" y="0"/>
            <a:chExt cx="2592" cy="576"/>
          </a:xfrm>
        </p:grpSpPr>
        <p:sp>
          <p:nvSpPr>
            <p:cNvPr id="32818" name="Line 51"/>
            <p:cNvSpPr>
              <a:spLocks noChangeShapeType="1"/>
            </p:cNvSpPr>
            <p:nvPr/>
          </p:nvSpPr>
          <p:spPr bwMode="auto">
            <a:xfrm>
              <a:off x="0" y="0"/>
              <a:ext cx="0" cy="57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819" name="Line 52"/>
            <p:cNvSpPr>
              <a:spLocks noChangeShapeType="1"/>
            </p:cNvSpPr>
            <p:nvPr/>
          </p:nvSpPr>
          <p:spPr bwMode="auto">
            <a:xfrm>
              <a:off x="144" y="0"/>
              <a:ext cx="0" cy="57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820" name="Line 53"/>
            <p:cNvSpPr>
              <a:spLocks noChangeShapeType="1"/>
            </p:cNvSpPr>
            <p:nvPr/>
          </p:nvSpPr>
          <p:spPr bwMode="auto">
            <a:xfrm>
              <a:off x="288" y="0"/>
              <a:ext cx="0" cy="57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821" name="Line 54"/>
            <p:cNvSpPr>
              <a:spLocks noChangeShapeType="1"/>
            </p:cNvSpPr>
            <p:nvPr/>
          </p:nvSpPr>
          <p:spPr bwMode="auto">
            <a:xfrm>
              <a:off x="432" y="0"/>
              <a:ext cx="0" cy="57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822" name="Line 55"/>
            <p:cNvSpPr>
              <a:spLocks noChangeShapeType="1"/>
            </p:cNvSpPr>
            <p:nvPr/>
          </p:nvSpPr>
          <p:spPr bwMode="auto">
            <a:xfrm>
              <a:off x="576" y="0"/>
              <a:ext cx="0" cy="57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823" name="Line 56"/>
            <p:cNvSpPr>
              <a:spLocks noChangeShapeType="1"/>
            </p:cNvSpPr>
            <p:nvPr/>
          </p:nvSpPr>
          <p:spPr bwMode="auto">
            <a:xfrm>
              <a:off x="720" y="0"/>
              <a:ext cx="0" cy="57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824" name="Line 57"/>
            <p:cNvSpPr>
              <a:spLocks noChangeShapeType="1"/>
            </p:cNvSpPr>
            <p:nvPr/>
          </p:nvSpPr>
          <p:spPr bwMode="auto">
            <a:xfrm>
              <a:off x="864" y="0"/>
              <a:ext cx="0" cy="57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825" name="Line 58"/>
            <p:cNvSpPr>
              <a:spLocks noChangeShapeType="1"/>
            </p:cNvSpPr>
            <p:nvPr/>
          </p:nvSpPr>
          <p:spPr bwMode="auto">
            <a:xfrm>
              <a:off x="1008" y="0"/>
              <a:ext cx="0" cy="57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826" name="Line 59"/>
            <p:cNvSpPr>
              <a:spLocks noChangeShapeType="1"/>
            </p:cNvSpPr>
            <p:nvPr/>
          </p:nvSpPr>
          <p:spPr bwMode="auto">
            <a:xfrm>
              <a:off x="1152" y="0"/>
              <a:ext cx="0" cy="57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827" name="Line 60"/>
            <p:cNvSpPr>
              <a:spLocks noChangeShapeType="1"/>
            </p:cNvSpPr>
            <p:nvPr/>
          </p:nvSpPr>
          <p:spPr bwMode="auto">
            <a:xfrm>
              <a:off x="1296" y="0"/>
              <a:ext cx="0" cy="57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828" name="Line 61"/>
            <p:cNvSpPr>
              <a:spLocks noChangeShapeType="1"/>
            </p:cNvSpPr>
            <p:nvPr/>
          </p:nvSpPr>
          <p:spPr bwMode="auto">
            <a:xfrm>
              <a:off x="1440" y="0"/>
              <a:ext cx="0" cy="57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829" name="Line 62"/>
            <p:cNvSpPr>
              <a:spLocks noChangeShapeType="1"/>
            </p:cNvSpPr>
            <p:nvPr/>
          </p:nvSpPr>
          <p:spPr bwMode="auto">
            <a:xfrm>
              <a:off x="1584" y="0"/>
              <a:ext cx="0" cy="57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830" name="Line 63"/>
            <p:cNvSpPr>
              <a:spLocks noChangeShapeType="1"/>
            </p:cNvSpPr>
            <p:nvPr/>
          </p:nvSpPr>
          <p:spPr bwMode="auto">
            <a:xfrm>
              <a:off x="1728" y="0"/>
              <a:ext cx="0" cy="57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831" name="Line 64"/>
            <p:cNvSpPr>
              <a:spLocks noChangeShapeType="1"/>
            </p:cNvSpPr>
            <p:nvPr/>
          </p:nvSpPr>
          <p:spPr bwMode="auto">
            <a:xfrm>
              <a:off x="1872" y="0"/>
              <a:ext cx="0" cy="57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832" name="Line 65"/>
            <p:cNvSpPr>
              <a:spLocks noChangeShapeType="1"/>
            </p:cNvSpPr>
            <p:nvPr/>
          </p:nvSpPr>
          <p:spPr bwMode="auto">
            <a:xfrm>
              <a:off x="2016" y="0"/>
              <a:ext cx="0" cy="57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833" name="Line 66"/>
            <p:cNvSpPr>
              <a:spLocks noChangeShapeType="1"/>
            </p:cNvSpPr>
            <p:nvPr/>
          </p:nvSpPr>
          <p:spPr bwMode="auto">
            <a:xfrm>
              <a:off x="2160" y="0"/>
              <a:ext cx="0" cy="57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834" name="Line 67"/>
            <p:cNvSpPr>
              <a:spLocks noChangeShapeType="1"/>
            </p:cNvSpPr>
            <p:nvPr/>
          </p:nvSpPr>
          <p:spPr bwMode="auto">
            <a:xfrm>
              <a:off x="2304" y="0"/>
              <a:ext cx="0" cy="57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835" name="Line 68"/>
            <p:cNvSpPr>
              <a:spLocks noChangeShapeType="1"/>
            </p:cNvSpPr>
            <p:nvPr/>
          </p:nvSpPr>
          <p:spPr bwMode="auto">
            <a:xfrm>
              <a:off x="2448" y="0"/>
              <a:ext cx="0" cy="57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836" name="Line 69"/>
            <p:cNvSpPr>
              <a:spLocks noChangeShapeType="1"/>
            </p:cNvSpPr>
            <p:nvPr/>
          </p:nvSpPr>
          <p:spPr bwMode="auto">
            <a:xfrm>
              <a:off x="2592" y="0"/>
              <a:ext cx="0" cy="57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34886" name="Group 70"/>
          <p:cNvGrpSpPr/>
          <p:nvPr/>
        </p:nvGrpSpPr>
        <p:grpSpPr bwMode="auto">
          <a:xfrm>
            <a:off x="2743200" y="2628900"/>
            <a:ext cx="4572000" cy="685800"/>
            <a:chOff x="0" y="0"/>
            <a:chExt cx="2880" cy="432"/>
          </a:xfrm>
        </p:grpSpPr>
        <p:sp>
          <p:nvSpPr>
            <p:cNvPr id="32838" name="Line 71"/>
            <p:cNvSpPr>
              <a:spLocks noChangeShapeType="1"/>
            </p:cNvSpPr>
            <p:nvPr/>
          </p:nvSpPr>
          <p:spPr bwMode="auto">
            <a:xfrm>
              <a:off x="0" y="0"/>
              <a:ext cx="2880" cy="0"/>
            </a:xfrm>
            <a:prstGeom prst="line">
              <a:avLst/>
            </a:prstGeom>
            <a:noFill/>
            <a:ln w="12700">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2839" name="Line 72"/>
            <p:cNvSpPr>
              <a:spLocks noChangeShapeType="1"/>
            </p:cNvSpPr>
            <p:nvPr/>
          </p:nvSpPr>
          <p:spPr bwMode="auto">
            <a:xfrm>
              <a:off x="0" y="144"/>
              <a:ext cx="2880" cy="0"/>
            </a:xfrm>
            <a:prstGeom prst="line">
              <a:avLst/>
            </a:prstGeom>
            <a:noFill/>
            <a:ln w="12700">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2840" name="Line 73"/>
            <p:cNvSpPr>
              <a:spLocks noChangeShapeType="1"/>
            </p:cNvSpPr>
            <p:nvPr/>
          </p:nvSpPr>
          <p:spPr bwMode="auto">
            <a:xfrm>
              <a:off x="0" y="288"/>
              <a:ext cx="2880" cy="0"/>
            </a:xfrm>
            <a:prstGeom prst="line">
              <a:avLst/>
            </a:prstGeom>
            <a:noFill/>
            <a:ln w="12700">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2841" name="Line 74"/>
            <p:cNvSpPr>
              <a:spLocks noChangeShapeType="1"/>
            </p:cNvSpPr>
            <p:nvPr/>
          </p:nvSpPr>
          <p:spPr bwMode="auto">
            <a:xfrm>
              <a:off x="0" y="432"/>
              <a:ext cx="2880" cy="0"/>
            </a:xfrm>
            <a:prstGeom prst="line">
              <a:avLst/>
            </a:prstGeom>
            <a:noFill/>
            <a:ln w="12700">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34891" name="Group 75"/>
          <p:cNvGrpSpPr/>
          <p:nvPr/>
        </p:nvGrpSpPr>
        <p:grpSpPr bwMode="auto">
          <a:xfrm>
            <a:off x="2857500" y="5029200"/>
            <a:ext cx="4343400" cy="914400"/>
            <a:chOff x="0" y="0"/>
            <a:chExt cx="2736" cy="576"/>
          </a:xfrm>
        </p:grpSpPr>
        <p:sp>
          <p:nvSpPr>
            <p:cNvPr id="32843" name="Line 76"/>
            <p:cNvSpPr>
              <a:spLocks noChangeShapeType="1"/>
            </p:cNvSpPr>
            <p:nvPr/>
          </p:nvSpPr>
          <p:spPr bwMode="auto">
            <a:xfrm>
              <a:off x="0" y="0"/>
              <a:ext cx="0" cy="576"/>
            </a:xfrm>
            <a:prstGeom prst="line">
              <a:avLst/>
            </a:prstGeom>
            <a:noFill/>
            <a:ln w="12700">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2844" name="Line 77"/>
            <p:cNvSpPr>
              <a:spLocks noChangeShapeType="1"/>
            </p:cNvSpPr>
            <p:nvPr/>
          </p:nvSpPr>
          <p:spPr bwMode="auto">
            <a:xfrm>
              <a:off x="144" y="0"/>
              <a:ext cx="0" cy="576"/>
            </a:xfrm>
            <a:prstGeom prst="line">
              <a:avLst/>
            </a:prstGeom>
            <a:noFill/>
            <a:ln w="12700">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2845" name="Line 78"/>
            <p:cNvSpPr>
              <a:spLocks noChangeShapeType="1"/>
            </p:cNvSpPr>
            <p:nvPr/>
          </p:nvSpPr>
          <p:spPr bwMode="auto">
            <a:xfrm>
              <a:off x="288" y="0"/>
              <a:ext cx="0" cy="576"/>
            </a:xfrm>
            <a:prstGeom prst="line">
              <a:avLst/>
            </a:prstGeom>
            <a:noFill/>
            <a:ln w="12700">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2846" name="Line 79"/>
            <p:cNvSpPr>
              <a:spLocks noChangeShapeType="1"/>
            </p:cNvSpPr>
            <p:nvPr/>
          </p:nvSpPr>
          <p:spPr bwMode="auto">
            <a:xfrm>
              <a:off x="432" y="0"/>
              <a:ext cx="0" cy="576"/>
            </a:xfrm>
            <a:prstGeom prst="line">
              <a:avLst/>
            </a:prstGeom>
            <a:noFill/>
            <a:ln w="12700">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2847" name="Line 80"/>
            <p:cNvSpPr>
              <a:spLocks noChangeShapeType="1"/>
            </p:cNvSpPr>
            <p:nvPr/>
          </p:nvSpPr>
          <p:spPr bwMode="auto">
            <a:xfrm>
              <a:off x="576" y="0"/>
              <a:ext cx="0" cy="576"/>
            </a:xfrm>
            <a:prstGeom prst="line">
              <a:avLst/>
            </a:prstGeom>
            <a:noFill/>
            <a:ln w="12700">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2848" name="Line 81"/>
            <p:cNvSpPr>
              <a:spLocks noChangeShapeType="1"/>
            </p:cNvSpPr>
            <p:nvPr/>
          </p:nvSpPr>
          <p:spPr bwMode="auto">
            <a:xfrm>
              <a:off x="720" y="0"/>
              <a:ext cx="0" cy="576"/>
            </a:xfrm>
            <a:prstGeom prst="line">
              <a:avLst/>
            </a:prstGeom>
            <a:noFill/>
            <a:ln w="12700">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2849" name="Line 82"/>
            <p:cNvSpPr>
              <a:spLocks noChangeShapeType="1"/>
            </p:cNvSpPr>
            <p:nvPr/>
          </p:nvSpPr>
          <p:spPr bwMode="auto">
            <a:xfrm>
              <a:off x="864" y="0"/>
              <a:ext cx="0" cy="576"/>
            </a:xfrm>
            <a:prstGeom prst="line">
              <a:avLst/>
            </a:prstGeom>
            <a:noFill/>
            <a:ln w="12700">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2850" name="Line 83"/>
            <p:cNvSpPr>
              <a:spLocks noChangeShapeType="1"/>
            </p:cNvSpPr>
            <p:nvPr/>
          </p:nvSpPr>
          <p:spPr bwMode="auto">
            <a:xfrm>
              <a:off x="1008" y="0"/>
              <a:ext cx="0" cy="576"/>
            </a:xfrm>
            <a:prstGeom prst="line">
              <a:avLst/>
            </a:prstGeom>
            <a:noFill/>
            <a:ln w="12700">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2851" name="Line 84"/>
            <p:cNvSpPr>
              <a:spLocks noChangeShapeType="1"/>
            </p:cNvSpPr>
            <p:nvPr/>
          </p:nvSpPr>
          <p:spPr bwMode="auto">
            <a:xfrm>
              <a:off x="1152" y="0"/>
              <a:ext cx="0" cy="576"/>
            </a:xfrm>
            <a:prstGeom prst="line">
              <a:avLst/>
            </a:prstGeom>
            <a:noFill/>
            <a:ln w="12700">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2852" name="Line 85"/>
            <p:cNvSpPr>
              <a:spLocks noChangeShapeType="1"/>
            </p:cNvSpPr>
            <p:nvPr/>
          </p:nvSpPr>
          <p:spPr bwMode="auto">
            <a:xfrm>
              <a:off x="1296" y="0"/>
              <a:ext cx="0" cy="576"/>
            </a:xfrm>
            <a:prstGeom prst="line">
              <a:avLst/>
            </a:prstGeom>
            <a:noFill/>
            <a:ln w="12700">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2853" name="Line 86"/>
            <p:cNvSpPr>
              <a:spLocks noChangeShapeType="1"/>
            </p:cNvSpPr>
            <p:nvPr/>
          </p:nvSpPr>
          <p:spPr bwMode="auto">
            <a:xfrm>
              <a:off x="1440" y="0"/>
              <a:ext cx="0" cy="576"/>
            </a:xfrm>
            <a:prstGeom prst="line">
              <a:avLst/>
            </a:prstGeom>
            <a:noFill/>
            <a:ln w="12700">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2854" name="Line 87"/>
            <p:cNvSpPr>
              <a:spLocks noChangeShapeType="1"/>
            </p:cNvSpPr>
            <p:nvPr/>
          </p:nvSpPr>
          <p:spPr bwMode="auto">
            <a:xfrm>
              <a:off x="1584" y="0"/>
              <a:ext cx="0" cy="576"/>
            </a:xfrm>
            <a:prstGeom prst="line">
              <a:avLst/>
            </a:prstGeom>
            <a:noFill/>
            <a:ln w="12700">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2855" name="Line 88"/>
            <p:cNvSpPr>
              <a:spLocks noChangeShapeType="1"/>
            </p:cNvSpPr>
            <p:nvPr/>
          </p:nvSpPr>
          <p:spPr bwMode="auto">
            <a:xfrm>
              <a:off x="1728" y="0"/>
              <a:ext cx="0" cy="576"/>
            </a:xfrm>
            <a:prstGeom prst="line">
              <a:avLst/>
            </a:prstGeom>
            <a:noFill/>
            <a:ln w="12700">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2856" name="Line 89"/>
            <p:cNvSpPr>
              <a:spLocks noChangeShapeType="1"/>
            </p:cNvSpPr>
            <p:nvPr/>
          </p:nvSpPr>
          <p:spPr bwMode="auto">
            <a:xfrm>
              <a:off x="1872" y="0"/>
              <a:ext cx="0" cy="576"/>
            </a:xfrm>
            <a:prstGeom prst="line">
              <a:avLst/>
            </a:prstGeom>
            <a:noFill/>
            <a:ln w="12700">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2857" name="Line 90"/>
            <p:cNvSpPr>
              <a:spLocks noChangeShapeType="1"/>
            </p:cNvSpPr>
            <p:nvPr/>
          </p:nvSpPr>
          <p:spPr bwMode="auto">
            <a:xfrm>
              <a:off x="2016" y="0"/>
              <a:ext cx="0" cy="576"/>
            </a:xfrm>
            <a:prstGeom prst="line">
              <a:avLst/>
            </a:prstGeom>
            <a:noFill/>
            <a:ln w="12700">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2858" name="Line 91"/>
            <p:cNvSpPr>
              <a:spLocks noChangeShapeType="1"/>
            </p:cNvSpPr>
            <p:nvPr/>
          </p:nvSpPr>
          <p:spPr bwMode="auto">
            <a:xfrm>
              <a:off x="2160" y="0"/>
              <a:ext cx="0" cy="576"/>
            </a:xfrm>
            <a:prstGeom prst="line">
              <a:avLst/>
            </a:prstGeom>
            <a:noFill/>
            <a:ln w="12700">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2859" name="Line 92"/>
            <p:cNvSpPr>
              <a:spLocks noChangeShapeType="1"/>
            </p:cNvSpPr>
            <p:nvPr/>
          </p:nvSpPr>
          <p:spPr bwMode="auto">
            <a:xfrm>
              <a:off x="2304" y="0"/>
              <a:ext cx="0" cy="576"/>
            </a:xfrm>
            <a:prstGeom prst="line">
              <a:avLst/>
            </a:prstGeom>
            <a:noFill/>
            <a:ln w="12700">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2860" name="Line 93"/>
            <p:cNvSpPr>
              <a:spLocks noChangeShapeType="1"/>
            </p:cNvSpPr>
            <p:nvPr/>
          </p:nvSpPr>
          <p:spPr bwMode="auto">
            <a:xfrm>
              <a:off x="2448" y="0"/>
              <a:ext cx="0" cy="576"/>
            </a:xfrm>
            <a:prstGeom prst="line">
              <a:avLst/>
            </a:prstGeom>
            <a:noFill/>
            <a:ln w="12700">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2861" name="Line 94"/>
            <p:cNvSpPr>
              <a:spLocks noChangeShapeType="1"/>
            </p:cNvSpPr>
            <p:nvPr/>
          </p:nvSpPr>
          <p:spPr bwMode="auto">
            <a:xfrm>
              <a:off x="2592" y="0"/>
              <a:ext cx="0" cy="576"/>
            </a:xfrm>
            <a:prstGeom prst="line">
              <a:avLst/>
            </a:prstGeom>
            <a:noFill/>
            <a:ln w="12700">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32862" name="Line 95"/>
            <p:cNvSpPr>
              <a:spLocks noChangeShapeType="1"/>
            </p:cNvSpPr>
            <p:nvPr/>
          </p:nvSpPr>
          <p:spPr bwMode="auto">
            <a:xfrm>
              <a:off x="2736" y="0"/>
              <a:ext cx="0" cy="576"/>
            </a:xfrm>
            <a:prstGeom prst="line">
              <a:avLst/>
            </a:prstGeom>
            <a:noFill/>
            <a:ln w="12700">
              <a:solidFill>
                <a:schemeClr val="tx1"/>
              </a:solidFill>
              <a:prstDash val="dash"/>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34912" name="Group 96"/>
          <p:cNvGrpSpPr/>
          <p:nvPr/>
        </p:nvGrpSpPr>
        <p:grpSpPr bwMode="auto">
          <a:xfrm>
            <a:off x="5368925" y="1257300"/>
            <a:ext cx="2708275" cy="952500"/>
            <a:chOff x="0" y="0"/>
            <a:chExt cx="1706" cy="600"/>
          </a:xfrm>
        </p:grpSpPr>
        <p:grpSp>
          <p:nvGrpSpPr>
            <p:cNvPr id="32864" name="Group 97"/>
            <p:cNvGrpSpPr/>
            <p:nvPr/>
          </p:nvGrpSpPr>
          <p:grpSpPr bwMode="auto">
            <a:xfrm>
              <a:off x="0" y="312"/>
              <a:ext cx="1706" cy="288"/>
              <a:chOff x="0" y="0"/>
              <a:chExt cx="1706" cy="288"/>
            </a:xfrm>
          </p:grpSpPr>
          <p:sp>
            <p:nvSpPr>
              <p:cNvPr id="32865" name="Rectangle 98"/>
              <p:cNvSpPr>
                <a:spLocks noChangeArrowheads="1"/>
              </p:cNvSpPr>
              <p:nvPr/>
            </p:nvSpPr>
            <p:spPr bwMode="auto">
              <a:xfrm>
                <a:off x="0" y="0"/>
                <a:ext cx="7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zh-CN" b="1">
                    <a:latin typeface="Arial" panose="020B0604020202020204" pitchFamily="34" charset="0"/>
                  </a:rPr>
                  <a:t>4 users</a:t>
                </a:r>
              </a:p>
            </p:txBody>
          </p:sp>
          <p:sp>
            <p:nvSpPr>
              <p:cNvPr id="32866" name="Rectangle 99"/>
              <p:cNvSpPr>
                <a:spLocks noChangeArrowheads="1"/>
              </p:cNvSpPr>
              <p:nvPr/>
            </p:nvSpPr>
            <p:spPr bwMode="auto">
              <a:xfrm>
                <a:off x="988" y="65"/>
                <a:ext cx="142" cy="142"/>
              </a:xfrm>
              <a:prstGeom prst="rect">
                <a:avLst/>
              </a:prstGeom>
              <a:solidFill>
                <a:srgbClr val="3366FF"/>
              </a:solidFill>
              <a:ln w="12700">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2867" name="Rectangle 100"/>
              <p:cNvSpPr>
                <a:spLocks noChangeArrowheads="1"/>
              </p:cNvSpPr>
              <p:nvPr/>
            </p:nvSpPr>
            <p:spPr bwMode="auto">
              <a:xfrm>
                <a:off x="1180" y="65"/>
                <a:ext cx="142" cy="142"/>
              </a:xfrm>
              <a:prstGeom prst="rect">
                <a:avLst/>
              </a:prstGeom>
              <a:solidFill>
                <a:srgbClr val="99CC00"/>
              </a:solidFill>
              <a:ln w="12700">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2868" name="Rectangle 101"/>
              <p:cNvSpPr>
                <a:spLocks noChangeArrowheads="1"/>
              </p:cNvSpPr>
              <p:nvPr/>
            </p:nvSpPr>
            <p:spPr bwMode="auto">
              <a:xfrm>
                <a:off x="1372" y="65"/>
                <a:ext cx="142" cy="142"/>
              </a:xfrm>
              <a:prstGeom prst="rect">
                <a:avLst/>
              </a:prstGeom>
              <a:solidFill>
                <a:srgbClr val="FFCC00"/>
              </a:solidFill>
              <a:ln w="12700">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2869" name="Rectangle 102"/>
              <p:cNvSpPr>
                <a:spLocks noChangeArrowheads="1"/>
              </p:cNvSpPr>
              <p:nvPr/>
            </p:nvSpPr>
            <p:spPr bwMode="auto">
              <a:xfrm>
                <a:off x="1564" y="65"/>
                <a:ext cx="142" cy="142"/>
              </a:xfrm>
              <a:prstGeom prst="rect">
                <a:avLst/>
              </a:prstGeom>
              <a:solidFill>
                <a:srgbClr val="FF00FF"/>
              </a:solidFill>
              <a:ln w="12700">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32870" name="Rectangle 103"/>
            <p:cNvSpPr>
              <a:spLocks noChangeArrowheads="1"/>
            </p:cNvSpPr>
            <p:nvPr/>
          </p:nvSpPr>
          <p:spPr bwMode="auto">
            <a:xfrm>
              <a:off x="3" y="0"/>
              <a:ext cx="97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zh-CN" b="1">
                  <a:latin typeface="Arial" panose="020B0604020202020204" pitchFamily="34" charset="0"/>
                </a:rPr>
                <a:t>Example:</a:t>
              </a: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48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34912"/>
                                        </p:tgtEl>
                                        <p:attrNameLst>
                                          <p:attrName>style.visibility</p:attrName>
                                        </p:attrNameLst>
                                      </p:cBhvr>
                                      <p:to>
                                        <p:strVal val="visible"/>
                                      </p:to>
                                    </p:set>
                                    <p:animEffect transition="in" filter="wipe(left)">
                                      <p:cBhvr>
                                        <p:cTn id="11" dur="500"/>
                                        <p:tgtEl>
                                          <p:spTgt spid="3491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4862"/>
                                        </p:tgtEl>
                                        <p:attrNameLst>
                                          <p:attrName>style.visibility</p:attrName>
                                        </p:attrNameLst>
                                      </p:cBhvr>
                                      <p:to>
                                        <p:strVal val="visible"/>
                                      </p:to>
                                    </p:set>
                                    <p:animEffect transition="in" filter="wipe(left)">
                                      <p:cBhvr>
                                        <p:cTn id="16" dur="500"/>
                                        <p:tgtEl>
                                          <p:spTgt spid="3486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4827"/>
                                        </p:tgtEl>
                                        <p:attrNameLst>
                                          <p:attrName>style.visibility</p:attrName>
                                        </p:attrNameLst>
                                      </p:cBhvr>
                                      <p:to>
                                        <p:strVal val="visible"/>
                                      </p:to>
                                    </p:set>
                                    <p:animEffect transition="in" filter="wipe(left)">
                                      <p:cBhvr>
                                        <p:cTn id="21" dur="500"/>
                                        <p:tgtEl>
                                          <p:spTgt spid="34827"/>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34828"/>
                                        </p:tgtEl>
                                        <p:attrNameLst>
                                          <p:attrName>style.visibility</p:attrName>
                                        </p:attrNameLst>
                                      </p:cBhvr>
                                      <p:to>
                                        <p:strVal val="visible"/>
                                      </p:to>
                                    </p:set>
                                    <p:animEffect transition="in" filter="wipe(left)">
                                      <p:cBhvr>
                                        <p:cTn id="25" dur="500"/>
                                        <p:tgtEl>
                                          <p:spTgt spid="34828"/>
                                        </p:tgtEl>
                                      </p:cBhvr>
                                    </p:animEffect>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34829"/>
                                        </p:tgtEl>
                                        <p:attrNameLst>
                                          <p:attrName>style.visibility</p:attrName>
                                        </p:attrNameLst>
                                      </p:cBhvr>
                                      <p:to>
                                        <p:strVal val="visible"/>
                                      </p:to>
                                    </p:set>
                                    <p:animEffect transition="in" filter="wipe(left)">
                                      <p:cBhvr>
                                        <p:cTn id="29" dur="500"/>
                                        <p:tgtEl>
                                          <p:spTgt spid="34829"/>
                                        </p:tgtEl>
                                      </p:cBhvr>
                                    </p:animEffect>
                                  </p:childTnLst>
                                </p:cTn>
                              </p:par>
                            </p:childTnLst>
                          </p:cTn>
                        </p:par>
                        <p:par>
                          <p:cTn id="30" fill="hold">
                            <p:stCondLst>
                              <p:cond delay="1500"/>
                            </p:stCondLst>
                            <p:childTnLst>
                              <p:par>
                                <p:cTn id="31" presetID="22" presetClass="entr" presetSubtype="8" fill="hold" nodeType="afterEffect">
                                  <p:stCondLst>
                                    <p:cond delay="0"/>
                                  </p:stCondLst>
                                  <p:childTnLst>
                                    <p:set>
                                      <p:cBhvr>
                                        <p:cTn id="32" dur="1" fill="hold">
                                          <p:stCondLst>
                                            <p:cond delay="0"/>
                                          </p:stCondLst>
                                        </p:cTn>
                                        <p:tgtEl>
                                          <p:spTgt spid="34830"/>
                                        </p:tgtEl>
                                        <p:attrNameLst>
                                          <p:attrName>style.visibility</p:attrName>
                                        </p:attrNameLst>
                                      </p:cBhvr>
                                      <p:to>
                                        <p:strVal val="visible"/>
                                      </p:to>
                                    </p:set>
                                    <p:animEffect transition="in" filter="wipe(left)">
                                      <p:cBhvr>
                                        <p:cTn id="33" dur="500"/>
                                        <p:tgtEl>
                                          <p:spTgt spid="34830"/>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499"/>
                                          </p:stCondLst>
                                        </p:cTn>
                                        <p:tgtEl>
                                          <p:spTgt spid="34831"/>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34866"/>
                                        </p:tgtEl>
                                        <p:attrNameLst>
                                          <p:attrName>style.visibility</p:attrName>
                                        </p:attrNameLst>
                                      </p:cBhvr>
                                      <p:to>
                                        <p:strVal val="visible"/>
                                      </p:to>
                                    </p:set>
                                    <p:animEffect transition="in" filter="wipe(up)">
                                      <p:cBhvr>
                                        <p:cTn id="42" dur="500"/>
                                        <p:tgtEl>
                                          <p:spTgt spid="3486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34838"/>
                                        </p:tgtEl>
                                        <p:attrNameLst>
                                          <p:attrName>style.visibility</p:attrName>
                                        </p:attrNameLst>
                                      </p:cBhvr>
                                      <p:to>
                                        <p:strVal val="visible"/>
                                      </p:to>
                                    </p:set>
                                    <p:animEffect transition="in" filter="wipe(up)">
                                      <p:cBhvr>
                                        <p:cTn id="47" dur="500"/>
                                        <p:tgtEl>
                                          <p:spTgt spid="34838"/>
                                        </p:tgtEl>
                                      </p:cBhvr>
                                    </p:animEffect>
                                  </p:childTnLst>
                                </p:cTn>
                              </p:par>
                            </p:childTnLst>
                          </p:cTn>
                        </p:par>
                        <p:par>
                          <p:cTn id="48" fill="hold">
                            <p:stCondLst>
                              <p:cond delay="500"/>
                            </p:stCondLst>
                            <p:childTnLst>
                              <p:par>
                                <p:cTn id="49" presetID="22" presetClass="entr" presetSubtype="1" fill="hold" nodeType="afterEffect">
                                  <p:stCondLst>
                                    <p:cond delay="0"/>
                                  </p:stCondLst>
                                  <p:childTnLst>
                                    <p:set>
                                      <p:cBhvr>
                                        <p:cTn id="50" dur="1" fill="hold">
                                          <p:stCondLst>
                                            <p:cond delay="0"/>
                                          </p:stCondLst>
                                        </p:cTn>
                                        <p:tgtEl>
                                          <p:spTgt spid="34844"/>
                                        </p:tgtEl>
                                        <p:attrNameLst>
                                          <p:attrName>style.visibility</p:attrName>
                                        </p:attrNameLst>
                                      </p:cBhvr>
                                      <p:to>
                                        <p:strVal val="visible"/>
                                      </p:to>
                                    </p:set>
                                    <p:animEffect transition="in" filter="wipe(up)">
                                      <p:cBhvr>
                                        <p:cTn id="51" dur="500"/>
                                        <p:tgtEl>
                                          <p:spTgt spid="34844"/>
                                        </p:tgtEl>
                                      </p:cBhvr>
                                    </p:animEffect>
                                  </p:childTnLst>
                                </p:cTn>
                              </p:par>
                            </p:childTnLst>
                          </p:cTn>
                        </p:par>
                        <p:par>
                          <p:cTn id="52" fill="hold">
                            <p:stCondLst>
                              <p:cond delay="1000"/>
                            </p:stCondLst>
                            <p:childTnLst>
                              <p:par>
                                <p:cTn id="53" presetID="22" presetClass="entr" presetSubtype="1" fill="hold" nodeType="afterEffect">
                                  <p:stCondLst>
                                    <p:cond delay="0"/>
                                  </p:stCondLst>
                                  <p:childTnLst>
                                    <p:set>
                                      <p:cBhvr>
                                        <p:cTn id="54" dur="1" fill="hold">
                                          <p:stCondLst>
                                            <p:cond delay="0"/>
                                          </p:stCondLst>
                                        </p:cTn>
                                        <p:tgtEl>
                                          <p:spTgt spid="34850"/>
                                        </p:tgtEl>
                                        <p:attrNameLst>
                                          <p:attrName>style.visibility</p:attrName>
                                        </p:attrNameLst>
                                      </p:cBhvr>
                                      <p:to>
                                        <p:strVal val="visible"/>
                                      </p:to>
                                    </p:set>
                                    <p:animEffect transition="in" filter="wipe(up)">
                                      <p:cBhvr>
                                        <p:cTn id="55" dur="500"/>
                                        <p:tgtEl>
                                          <p:spTgt spid="34850"/>
                                        </p:tgtEl>
                                      </p:cBhvr>
                                    </p:animEffect>
                                  </p:childTnLst>
                                </p:cTn>
                              </p:par>
                            </p:childTnLst>
                          </p:cTn>
                        </p:par>
                        <p:par>
                          <p:cTn id="56" fill="hold">
                            <p:stCondLst>
                              <p:cond delay="1500"/>
                            </p:stCondLst>
                            <p:childTnLst>
                              <p:par>
                                <p:cTn id="57" presetID="22" presetClass="entr" presetSubtype="1" fill="hold" nodeType="afterEffect">
                                  <p:stCondLst>
                                    <p:cond delay="0"/>
                                  </p:stCondLst>
                                  <p:childTnLst>
                                    <p:set>
                                      <p:cBhvr>
                                        <p:cTn id="58" dur="1" fill="hold">
                                          <p:stCondLst>
                                            <p:cond delay="0"/>
                                          </p:stCondLst>
                                        </p:cTn>
                                        <p:tgtEl>
                                          <p:spTgt spid="34856"/>
                                        </p:tgtEl>
                                        <p:attrNameLst>
                                          <p:attrName>style.visibility</p:attrName>
                                        </p:attrNameLst>
                                      </p:cBhvr>
                                      <p:to>
                                        <p:strVal val="visible"/>
                                      </p:to>
                                    </p:set>
                                    <p:animEffect transition="in" filter="wipe(up)">
                                      <p:cBhvr>
                                        <p:cTn id="59" dur="500"/>
                                        <p:tgtEl>
                                          <p:spTgt spid="34856"/>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34886"/>
                                        </p:tgtEl>
                                        <p:attrNameLst>
                                          <p:attrName>style.visibility</p:attrName>
                                        </p:attrNameLst>
                                      </p:cBhvr>
                                      <p:to>
                                        <p:strVal val="visible"/>
                                      </p:to>
                                    </p:set>
                                    <p:animEffect transition="in" filter="wipe(left)">
                                      <p:cBhvr>
                                        <p:cTn id="64" dur="500"/>
                                        <p:tgtEl>
                                          <p:spTgt spid="34886"/>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34891"/>
                                        </p:tgtEl>
                                        <p:attrNameLst>
                                          <p:attrName>style.visibility</p:attrName>
                                        </p:attrNameLst>
                                      </p:cBhvr>
                                      <p:to>
                                        <p:strVal val="visible"/>
                                      </p:to>
                                    </p:set>
                                    <p:animEffect transition="in" filter="wipe(up)">
                                      <p:cBhvr>
                                        <p:cTn id="69" dur="500"/>
                                        <p:tgtEl>
                                          <p:spTgt spid="348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ChangeArrowheads="1"/>
          </p:cNvSpPr>
          <p:nvPr/>
        </p:nvSpPr>
        <p:spPr bwMode="auto">
          <a:xfrm>
            <a:off x="533400" y="228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zh-CN" b="1">
                <a:solidFill>
                  <a:schemeClr val="tx2"/>
                </a:solidFill>
              </a:rPr>
              <a:t>电路交换举例</a:t>
            </a:r>
          </a:p>
        </p:txBody>
      </p:sp>
      <p:sp>
        <p:nvSpPr>
          <p:cNvPr id="34818" name="Rectangle 3"/>
          <p:cNvSpPr>
            <a:spLocks noChangeArrowheads="1"/>
          </p:cNvSpPr>
          <p:nvPr/>
        </p:nvSpPr>
        <p:spPr bwMode="auto">
          <a:xfrm>
            <a:off x="533400" y="1600200"/>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zh-CN" b="1">
                <a:solidFill>
                  <a:schemeClr val="tx2"/>
                </a:solidFill>
              </a:rPr>
              <a:t>从主机A到主机B经一个电路交换网络需要多长时间发送一个640Kb的文件?</a:t>
            </a:r>
          </a:p>
          <a:p>
            <a:r>
              <a:rPr lang="zh-CN" altLang="zh-CN" b="1">
                <a:solidFill>
                  <a:srgbClr val="FF0000"/>
                </a:solidFill>
              </a:rPr>
              <a:t>   </a:t>
            </a:r>
            <a:r>
              <a:rPr lang="zh-CN" altLang="zh-CN" b="1"/>
              <a:t>假设：</a:t>
            </a:r>
          </a:p>
          <a:p>
            <a:pPr lvl="1"/>
            <a:r>
              <a:rPr lang="zh-CN" altLang="zh-CN" b="1"/>
              <a:t>所有链路都是 1.536 Mbps</a:t>
            </a:r>
          </a:p>
          <a:p>
            <a:pPr lvl="1"/>
            <a:r>
              <a:rPr lang="zh-CN" altLang="zh-CN" b="1"/>
              <a:t>每个链路使用TDM划分成24个时隙</a:t>
            </a:r>
          </a:p>
          <a:p>
            <a:pPr lvl="1"/>
            <a:r>
              <a:rPr lang="zh-CN" altLang="zh-CN" b="1"/>
              <a:t>创建一条端到端的链路需要500msec</a:t>
            </a:r>
          </a:p>
        </p:txBody>
      </p:sp>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a:xfrm>
            <a:off x="533400" y="356676"/>
            <a:ext cx="8001000" cy="591573"/>
          </a:xfrm>
        </p:spPr>
        <p:txBody>
          <a:bodyPr lIns="92075" tIns="46038" rIns="92075" bIns="46038" anchor="ctr">
            <a:spAutoFit/>
          </a:bodyPr>
          <a:lstStyle/>
          <a:p>
            <a:r>
              <a:rPr lang="zh-CN" altLang="zh-CN" sz="3600" dirty="0" smtClean="0"/>
              <a:t>比较分组交换与电路交换</a:t>
            </a:r>
          </a:p>
        </p:txBody>
      </p:sp>
      <p:sp>
        <p:nvSpPr>
          <p:cNvPr id="39938" name="Rectangle 3"/>
          <p:cNvSpPr>
            <a:spLocks noGrp="1" noChangeArrowheads="1"/>
          </p:cNvSpPr>
          <p:nvPr>
            <p:ph sz="half" idx="1"/>
          </p:nvPr>
        </p:nvSpPr>
        <p:spPr>
          <a:xfrm>
            <a:off x="533400" y="1981200"/>
            <a:ext cx="3810000" cy="4648200"/>
          </a:xfrm>
        </p:spPr>
        <p:txBody>
          <a:bodyPr lIns="92075" tIns="46038" rIns="92075" bIns="46038">
            <a:normAutofit fontScale="92500" lnSpcReduction="10000"/>
          </a:bodyPr>
          <a:lstStyle/>
          <a:p>
            <a:pPr>
              <a:lnSpc>
                <a:spcPct val="90000"/>
              </a:lnSpc>
              <a:buFontTx/>
              <a:buNone/>
            </a:pPr>
            <a:r>
              <a:rPr lang="zh-CN" altLang="zh-CN" b="1" dirty="0" smtClean="0">
                <a:latin typeface="宋体" panose="02010600030101010101" pitchFamily="2" charset="-122"/>
                <a:ea typeface="宋体" panose="02010600030101010101" pitchFamily="2" charset="-122"/>
              </a:rPr>
              <a:t>假设：</a:t>
            </a:r>
          </a:p>
          <a:p>
            <a:pPr>
              <a:lnSpc>
                <a:spcPct val="90000"/>
              </a:lnSpc>
            </a:pPr>
            <a:r>
              <a:rPr lang="zh-CN" altLang="zh-CN" b="1" dirty="0" smtClean="0">
                <a:latin typeface="宋体" panose="02010600030101010101" pitchFamily="2" charset="-122"/>
                <a:ea typeface="宋体" panose="02010600030101010101" pitchFamily="2" charset="-122"/>
              </a:rPr>
              <a:t>用户共享1 Mbps 的链路</a:t>
            </a:r>
          </a:p>
          <a:p>
            <a:pPr>
              <a:lnSpc>
                <a:spcPct val="90000"/>
              </a:lnSpc>
            </a:pPr>
            <a:r>
              <a:rPr lang="zh-CN" altLang="zh-CN" b="1" dirty="0" smtClean="0">
                <a:latin typeface="宋体" panose="02010600030101010101" pitchFamily="2" charset="-122"/>
                <a:ea typeface="宋体" panose="02010600030101010101" pitchFamily="2" charset="-122"/>
              </a:rPr>
              <a:t>每个用户: </a:t>
            </a:r>
          </a:p>
          <a:p>
            <a:pPr marL="716280" lvl="1" indent="-271780" defTabSz="914400">
              <a:lnSpc>
                <a:spcPct val="90000"/>
              </a:lnSpc>
              <a:spcAft>
                <a:spcPct val="0"/>
              </a:spcAft>
            </a:pPr>
            <a:r>
              <a:rPr lang="zh-CN" altLang="zh-CN" b="1" dirty="0" smtClean="0">
                <a:latin typeface="宋体" panose="02010600030101010101" pitchFamily="2" charset="-122"/>
                <a:ea typeface="宋体" panose="02010600030101010101" pitchFamily="2" charset="-122"/>
              </a:rPr>
              <a:t>活动期传输率100 kbps</a:t>
            </a:r>
          </a:p>
          <a:p>
            <a:pPr marL="716280" lvl="1" indent="-271780" defTabSz="914400">
              <a:lnSpc>
                <a:spcPct val="90000"/>
              </a:lnSpc>
              <a:spcAft>
                <a:spcPct val="0"/>
              </a:spcAft>
            </a:pPr>
            <a:r>
              <a:rPr lang="zh-CN" altLang="zh-CN" b="1" dirty="0" smtClean="0">
                <a:latin typeface="宋体" panose="02010600030101010101" pitchFamily="2" charset="-122"/>
                <a:ea typeface="宋体" panose="02010600030101010101" pitchFamily="2" charset="-122"/>
              </a:rPr>
              <a:t>只有10%的时间活动</a:t>
            </a:r>
          </a:p>
          <a:p>
            <a:pPr marL="716280" lvl="1" indent="-271780" defTabSz="914400">
              <a:lnSpc>
                <a:spcPct val="90000"/>
              </a:lnSpc>
              <a:spcAft>
                <a:spcPct val="0"/>
              </a:spcAft>
              <a:buFont typeface="Arial" panose="020B0604020202020204" pitchFamily="34" charset="0"/>
              <a:buNone/>
            </a:pPr>
            <a:endParaRPr lang="zh-CN" altLang="zh-CN" b="1" dirty="0" smtClean="0">
              <a:latin typeface="宋体" panose="02010600030101010101" pitchFamily="2" charset="-122"/>
              <a:ea typeface="宋体" panose="02010600030101010101" pitchFamily="2" charset="-122"/>
            </a:endParaRPr>
          </a:p>
          <a:p>
            <a:pPr>
              <a:lnSpc>
                <a:spcPct val="90000"/>
              </a:lnSpc>
            </a:pPr>
            <a:r>
              <a:rPr lang="zh-CN" altLang="zh-CN" b="1" dirty="0" smtClean="0">
                <a:latin typeface="宋体" panose="02010600030101010101" pitchFamily="2" charset="-122"/>
                <a:ea typeface="宋体" panose="02010600030101010101" pitchFamily="2" charset="-122"/>
              </a:rPr>
              <a:t>电路交换: </a:t>
            </a:r>
          </a:p>
          <a:p>
            <a:pPr marL="716280" lvl="1" indent="-271780" defTabSz="914400">
              <a:lnSpc>
                <a:spcPct val="90000"/>
              </a:lnSpc>
              <a:spcAft>
                <a:spcPct val="0"/>
              </a:spcAft>
            </a:pPr>
            <a:r>
              <a:rPr lang="zh-CN" altLang="zh-CN" b="1" dirty="0" smtClean="0">
                <a:latin typeface="宋体" panose="02010600030101010101" pitchFamily="2" charset="-122"/>
                <a:ea typeface="宋体" panose="02010600030101010101" pitchFamily="2" charset="-122"/>
              </a:rPr>
              <a:t>10 users</a:t>
            </a:r>
          </a:p>
          <a:p>
            <a:pPr>
              <a:lnSpc>
                <a:spcPct val="90000"/>
              </a:lnSpc>
            </a:pPr>
            <a:r>
              <a:rPr lang="zh-CN" altLang="zh-CN" b="1" dirty="0" smtClean="0">
                <a:latin typeface="宋体" panose="02010600030101010101" pitchFamily="2" charset="-122"/>
                <a:ea typeface="宋体" panose="02010600030101010101" pitchFamily="2" charset="-122"/>
              </a:rPr>
              <a:t>分组交换: </a:t>
            </a:r>
          </a:p>
          <a:p>
            <a:pPr marL="716280" lvl="1" indent="-271780" defTabSz="914400">
              <a:lnSpc>
                <a:spcPct val="90000"/>
              </a:lnSpc>
              <a:spcAft>
                <a:spcPct val="0"/>
              </a:spcAft>
            </a:pPr>
            <a:r>
              <a:rPr lang="zh-CN" altLang="zh-CN" b="1" dirty="0" smtClean="0">
                <a:latin typeface="宋体" panose="02010600030101010101" pitchFamily="2" charset="-122"/>
                <a:ea typeface="宋体" panose="02010600030101010101" pitchFamily="2" charset="-122"/>
              </a:rPr>
              <a:t>如果35个用户</a:t>
            </a:r>
          </a:p>
          <a:p>
            <a:pPr marL="716280" lvl="1" indent="-271780" defTabSz="914400">
              <a:lnSpc>
                <a:spcPct val="90000"/>
              </a:lnSpc>
              <a:spcAft>
                <a:spcPct val="0"/>
              </a:spcAft>
            </a:pPr>
            <a:r>
              <a:rPr lang="zh-CN" altLang="zh-CN" b="1" dirty="0" smtClean="0">
                <a:latin typeface="宋体" panose="02010600030101010101" pitchFamily="2" charset="-122"/>
                <a:ea typeface="宋体" panose="02010600030101010101" pitchFamily="2" charset="-122"/>
              </a:rPr>
              <a:t>10个以上活动用户的概率小于 0 .0004</a:t>
            </a:r>
          </a:p>
          <a:p>
            <a:pPr marL="716280" lvl="1" indent="-271780" defTabSz="914400">
              <a:lnSpc>
                <a:spcPct val="90000"/>
              </a:lnSpc>
              <a:spcAft>
                <a:spcPct val="0"/>
              </a:spcAft>
              <a:buFont typeface="Arial" panose="020B0604020202020204" pitchFamily="34" charset="0"/>
              <a:buNone/>
            </a:pPr>
            <a:r>
              <a:rPr lang="zh-CN" altLang="zh-CN" b="1" dirty="0" smtClean="0"/>
              <a:t> </a:t>
            </a:r>
          </a:p>
        </p:txBody>
      </p:sp>
      <p:sp>
        <p:nvSpPr>
          <p:cNvPr id="39939" name="Rectangle 4"/>
          <p:cNvSpPr>
            <a:spLocks noGrp="1" noChangeArrowheads="1"/>
          </p:cNvSpPr>
          <p:nvPr>
            <p:ph sz="half" idx="2"/>
          </p:nvPr>
        </p:nvSpPr>
        <p:spPr>
          <a:xfrm>
            <a:off x="533400" y="1177925"/>
            <a:ext cx="7620000" cy="609600"/>
          </a:xfrm>
        </p:spPr>
        <p:txBody>
          <a:bodyPr lIns="92075" tIns="46038" rIns="92075" bIns="46038">
            <a:normAutofit fontScale="92500" lnSpcReduction="10000"/>
          </a:bodyPr>
          <a:lstStyle/>
          <a:p>
            <a:pPr>
              <a:buFontTx/>
              <a:buNone/>
            </a:pPr>
            <a:r>
              <a:rPr lang="zh-CN" altLang="zh-CN" sz="2800" b="1" dirty="0" smtClean="0">
                <a:latin typeface="宋体" panose="02010600030101010101" pitchFamily="2" charset="-122"/>
                <a:ea typeface="宋体" panose="02010600030101010101" pitchFamily="2" charset="-122"/>
              </a:rPr>
              <a:t>分组交换允许更多的用户使用网络 !</a:t>
            </a:r>
          </a:p>
        </p:txBody>
      </p:sp>
      <p:pic>
        <p:nvPicPr>
          <p:cNvPr id="2" name="图片 1"/>
          <p:cNvPicPr>
            <a:picLocks noChangeAspect="1"/>
          </p:cNvPicPr>
          <p:nvPr/>
        </p:nvPicPr>
        <p:blipFill>
          <a:blip r:embed="rId4"/>
          <a:stretch>
            <a:fillRect/>
          </a:stretch>
        </p:blipFill>
        <p:spPr>
          <a:xfrm>
            <a:off x="4162971" y="2978150"/>
            <a:ext cx="4371429" cy="2009524"/>
          </a:xfrm>
          <a:prstGeom prst="rect">
            <a:avLst/>
          </a:prstGeom>
        </p:spPr>
      </p:pic>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标题 4"/>
          <p:cNvSpPr>
            <a:spLocks noGrp="1" noChangeArrowheads="1"/>
          </p:cNvSpPr>
          <p:nvPr>
            <p:ph type="title"/>
            <p:custDataLst>
              <p:tags r:id="rId2"/>
            </p:custDataLst>
          </p:nvPr>
        </p:nvSpPr>
        <p:spPr>
          <a:xfrm>
            <a:off x="1031256" y="323850"/>
            <a:ext cx="6721475" cy="698500"/>
          </a:xfrm>
        </p:spPr>
        <p:txBody>
          <a:bodyPr/>
          <a:lstStyle/>
          <a:p>
            <a:r>
              <a:rPr lang="zh-CN" altLang="zh-CN" dirty="0" smtClean="0"/>
              <a:t>比较分组交换与电路交换</a:t>
            </a:r>
          </a:p>
        </p:txBody>
      </p:sp>
      <p:sp>
        <p:nvSpPr>
          <p:cNvPr id="6" name="内容占位符 5"/>
          <p:cNvSpPr>
            <a:spLocks noGrp="1" noChangeArrowheads="1"/>
          </p:cNvSpPr>
          <p:nvPr>
            <p:ph sz="half" idx="1"/>
            <p:custDataLst>
              <p:tags r:id="rId3"/>
            </p:custDataLst>
          </p:nvPr>
        </p:nvSpPr>
        <p:spPr>
          <a:xfrm>
            <a:off x="1031255" y="1022350"/>
            <a:ext cx="6721475" cy="966207"/>
          </a:xfrm>
        </p:spPr>
        <p:txBody>
          <a:bodyPr>
            <a:noAutofit/>
          </a:bodyPr>
          <a:lstStyle/>
          <a:p>
            <a:pPr marL="342900" indent="-342900">
              <a:buSzPct val="85000"/>
              <a:buFontTx/>
              <a:buChar char="•"/>
            </a:pPr>
            <a:r>
              <a:rPr lang="zh-CN" altLang="zh-CN" b="1" dirty="0" smtClean="0">
                <a:latin typeface="宋体" panose="02010600030101010101" pitchFamily="2" charset="-122"/>
                <a:ea typeface="宋体" panose="02010600030101010101" pitchFamily="2" charset="-122"/>
              </a:rPr>
              <a:t>大量的突发数据</a:t>
            </a:r>
          </a:p>
          <a:p>
            <a:pPr marL="742950" lvl="1" indent="-285750" defTabSz="914400">
              <a:lnSpc>
                <a:spcPct val="140000"/>
              </a:lnSpc>
              <a:spcAft>
                <a:spcPct val="0"/>
              </a:spcAft>
              <a:buClr>
                <a:schemeClr val="tx2"/>
              </a:buClr>
              <a:buSzPct val="70000"/>
              <a:buFont typeface="Wingdings" panose="05000000000000000000" pitchFamily="2" charset="2"/>
              <a:buChar char="l"/>
            </a:pPr>
            <a:r>
              <a:rPr lang="zh-CN" altLang="zh-CN" sz="2400" b="1" dirty="0" smtClean="0">
                <a:latin typeface="宋体" panose="02010600030101010101" pitchFamily="2" charset="-122"/>
                <a:ea typeface="宋体" panose="02010600030101010101" pitchFamily="2" charset="-122"/>
              </a:rPr>
              <a:t>资源共享</a:t>
            </a:r>
          </a:p>
          <a:p>
            <a:pPr marL="742950" lvl="1" indent="-285750" defTabSz="914400">
              <a:lnSpc>
                <a:spcPct val="140000"/>
              </a:lnSpc>
              <a:spcAft>
                <a:spcPct val="0"/>
              </a:spcAft>
              <a:buClr>
                <a:schemeClr val="tx2"/>
              </a:buClr>
              <a:buSzPct val="70000"/>
              <a:buFont typeface="Wingdings" panose="05000000000000000000" pitchFamily="2" charset="2"/>
              <a:buChar char="l"/>
            </a:pPr>
            <a:r>
              <a:rPr lang="zh-CN" altLang="zh-CN" sz="2400" b="1" dirty="0" smtClean="0">
                <a:latin typeface="宋体" panose="02010600030101010101" pitchFamily="2" charset="-122"/>
                <a:ea typeface="宋体" panose="02010600030101010101" pitchFamily="2" charset="-122"/>
              </a:rPr>
              <a:t>简单, 不需要建立连接</a:t>
            </a:r>
          </a:p>
          <a:p>
            <a:pPr marL="342900" indent="-342900">
              <a:buSzPct val="85000"/>
              <a:buFontTx/>
              <a:buChar char="•"/>
            </a:pPr>
            <a:r>
              <a:rPr lang="zh-CN" altLang="zh-CN" b="1" dirty="0" smtClean="0">
                <a:latin typeface="宋体" panose="02010600030101010101" pitchFamily="2" charset="-122"/>
                <a:ea typeface="宋体" panose="02010600030101010101" pitchFamily="2" charset="-122"/>
              </a:rPr>
              <a:t>过渡竞争: 分组延迟与丢失</a:t>
            </a:r>
          </a:p>
          <a:p>
            <a:pPr marL="742950" lvl="1" indent="-285750" defTabSz="914400">
              <a:lnSpc>
                <a:spcPct val="140000"/>
              </a:lnSpc>
              <a:spcAft>
                <a:spcPct val="0"/>
              </a:spcAft>
              <a:buClr>
                <a:schemeClr val="tx2"/>
              </a:buClr>
              <a:buSzPct val="70000"/>
              <a:buFont typeface="Wingdings" panose="05000000000000000000" pitchFamily="2" charset="2"/>
              <a:buChar char="l"/>
            </a:pPr>
            <a:r>
              <a:rPr lang="zh-CN" altLang="zh-CN" sz="2400" b="1" dirty="0" smtClean="0">
                <a:latin typeface="宋体" panose="02010600030101010101" pitchFamily="2" charset="-122"/>
                <a:ea typeface="宋体" panose="02010600030101010101" pitchFamily="2" charset="-122"/>
              </a:rPr>
              <a:t>需要可靠数据传输、拥塞控制协议</a:t>
            </a:r>
          </a:p>
          <a:p>
            <a:pPr marL="0" indent="0">
              <a:buSzPct val="85000"/>
              <a:buNone/>
            </a:pPr>
            <a:r>
              <a:rPr lang="zh-CN" altLang="zh-CN" b="1" dirty="0" smtClean="0">
                <a:latin typeface="宋体" panose="02010600030101010101" pitchFamily="2" charset="-122"/>
                <a:ea typeface="宋体" panose="02010600030101010101" pitchFamily="2" charset="-122"/>
              </a:rPr>
              <a:t>Q: 如何提供电路级的性能?</a:t>
            </a:r>
          </a:p>
          <a:p>
            <a:pPr marL="742950" lvl="1" indent="-285750" defTabSz="914400">
              <a:lnSpc>
                <a:spcPct val="140000"/>
              </a:lnSpc>
              <a:spcAft>
                <a:spcPct val="0"/>
              </a:spcAft>
              <a:buClr>
                <a:schemeClr val="tx2"/>
              </a:buClr>
              <a:buSzPct val="70000"/>
              <a:buFont typeface="Wingdings" panose="05000000000000000000" pitchFamily="2" charset="2"/>
              <a:buChar char="l"/>
            </a:pPr>
            <a:r>
              <a:rPr lang="zh-CN" altLang="zh-CN" sz="2400" b="1" dirty="0" smtClean="0">
                <a:latin typeface="宋体" panose="02010600030101010101" pitchFamily="2" charset="-122"/>
                <a:ea typeface="宋体" panose="02010600030101010101" pitchFamily="2" charset="-122"/>
              </a:rPr>
              <a:t>对于音视频的网络应用需要带宽保障</a:t>
            </a:r>
          </a:p>
          <a:p>
            <a:pPr marL="742950" lvl="1" indent="-285750" defTabSz="914400">
              <a:lnSpc>
                <a:spcPct val="140000"/>
              </a:lnSpc>
              <a:spcAft>
                <a:spcPct val="0"/>
              </a:spcAft>
              <a:buClr>
                <a:schemeClr val="tx2"/>
              </a:buClr>
              <a:buSzPct val="70000"/>
              <a:buFont typeface="Wingdings" panose="05000000000000000000" pitchFamily="2" charset="2"/>
              <a:buChar char="l"/>
            </a:pPr>
            <a:r>
              <a:rPr lang="zh-CN" altLang="zh-CN" sz="2400" b="1" dirty="0" smtClean="0">
                <a:latin typeface="宋体" panose="02010600030101010101" pitchFamily="2" charset="-122"/>
                <a:ea typeface="宋体" panose="02010600030101010101" pitchFamily="2" charset="-122"/>
              </a:rPr>
              <a:t>仍然是1个没有解决的问题 (chapter 6)</a:t>
            </a:r>
            <a:endParaRPr lang="en-US" altLang="zh-CN" sz="2400" b="1" dirty="0">
              <a:latin typeface="宋体" panose="02010600030101010101" pitchFamily="2" charset="-122"/>
              <a:ea typeface="宋体" panose="02010600030101010101" pitchFamily="2" charset="-122"/>
            </a:endParaRPr>
          </a:p>
          <a:p>
            <a:pPr marL="457200" lvl="1" indent="0" defTabSz="914400">
              <a:lnSpc>
                <a:spcPct val="140000"/>
              </a:lnSpc>
              <a:spcAft>
                <a:spcPct val="0"/>
              </a:spcAft>
              <a:buClr>
                <a:schemeClr val="tx2"/>
              </a:buClr>
              <a:buSzPct val="70000"/>
              <a:buNone/>
            </a:pPr>
            <a:endParaRPr lang="en-US" altLang="zh-CN" sz="2400" b="1" dirty="0">
              <a:latin typeface="宋体" panose="02010600030101010101" pitchFamily="2" charset="-122"/>
              <a:ea typeface="宋体" panose="02010600030101010101" pitchFamily="2" charset="-122"/>
            </a:endParaRPr>
          </a:p>
        </p:txBody>
      </p:sp>
      <p:sp>
        <p:nvSpPr>
          <p:cNvPr id="41987" name="内容占位符 10"/>
          <p:cNvSpPr>
            <a:spLocks noGrp="1" noChangeArrowheads="1"/>
          </p:cNvSpPr>
          <p:nvPr>
            <p:ph sz="half" idx="2"/>
            <p:custDataLst>
              <p:tags r:id="rId4"/>
            </p:custDataLst>
          </p:nvPr>
        </p:nvSpPr>
        <p:spPr>
          <a:xfrm>
            <a:off x="1031255" y="5577082"/>
            <a:ext cx="6721475" cy="543215"/>
          </a:xfrm>
        </p:spPr>
        <p:txBody>
          <a:bodyPr>
            <a:noAutofit/>
          </a:bodyPr>
          <a:lstStyle/>
          <a:p>
            <a:pPr marL="0" indent="0">
              <a:buClr>
                <a:schemeClr val="accent1"/>
              </a:buClr>
              <a:buNone/>
            </a:pPr>
            <a:r>
              <a:rPr lang="en-US" altLang="zh-CN" b="1" dirty="0" smtClean="0">
                <a:latin typeface="宋体" panose="02010600030101010101" pitchFamily="2" charset="-122"/>
                <a:ea typeface="宋体" panose="02010600030101010101" pitchFamily="2" charset="-122"/>
              </a:rPr>
              <a:t>Q</a:t>
            </a:r>
            <a:r>
              <a:rPr lang="zh-CN" altLang="en-US" b="1" dirty="0" smtClean="0">
                <a:latin typeface="宋体" panose="02010600030101010101" pitchFamily="2" charset="-122"/>
                <a:ea typeface="宋体" panose="02010600030101010101" pitchFamily="2" charset="-122"/>
              </a:rPr>
              <a:t>：</a:t>
            </a:r>
            <a:r>
              <a:rPr lang="zh-CN" altLang="zh-CN" b="1" dirty="0" smtClean="0">
                <a:latin typeface="宋体" panose="02010600030101010101" pitchFamily="2" charset="-122"/>
                <a:ea typeface="宋体" panose="02010600030101010101" pitchFamily="2" charset="-122"/>
              </a:rPr>
              <a:t>”分组交换是最后的赢家吗?”</a:t>
            </a:r>
          </a:p>
        </p:txBody>
      </p:sp>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p:cNvSpPr>
          <p:nvPr>
            <p:ph type="title" idx="4294967295"/>
          </p:nvPr>
        </p:nvSpPr>
        <p:spPr>
          <a:xfrm>
            <a:off x="255588" y="165100"/>
            <a:ext cx="8096250" cy="650875"/>
          </a:xfrm>
        </p:spPr>
        <p:txBody>
          <a:bodyPr vert="horz" wrap="square" lIns="91440" tIns="45720" rIns="91440" bIns="45720" anchor="ctr"/>
          <a:lstStyle/>
          <a:p>
            <a:pPr lvl="0" eaLnBrk="1" hangingPunct="1"/>
            <a:r>
              <a:rPr lang="en-US" altLang="zh-CN" sz="3200" dirty="0" smtClean="0"/>
              <a:t>Internet</a:t>
            </a:r>
            <a:r>
              <a:rPr lang="zh-CN" altLang="en-US" sz="3200" dirty="0" smtClean="0"/>
              <a:t>结构：网络构成的网络</a:t>
            </a:r>
            <a:endParaRPr lang="en-US" altLang="zh-CN" sz="3200" dirty="0"/>
          </a:p>
        </p:txBody>
      </p:sp>
      <p:pic>
        <p:nvPicPr>
          <p:cNvPr id="39939" name="Picture 76" descr="underline_base"/>
          <p:cNvPicPr/>
          <p:nvPr/>
        </p:nvPicPr>
        <p:blipFill>
          <a:blip r:embed="rId3"/>
          <a:stretch>
            <a:fillRect/>
          </a:stretch>
        </p:blipFill>
        <p:spPr>
          <a:xfrm>
            <a:off x="327025" y="674688"/>
            <a:ext cx="7769225" cy="173037"/>
          </a:xfrm>
          <a:prstGeom prst="rect">
            <a:avLst/>
          </a:prstGeom>
          <a:noFill/>
          <a:ln w="9525">
            <a:noFill/>
          </a:ln>
        </p:spPr>
      </p:pic>
      <p:sp>
        <p:nvSpPr>
          <p:cNvPr id="39940" name="Rectangle 3"/>
          <p:cNvSpPr txBox="1"/>
          <p:nvPr/>
        </p:nvSpPr>
        <p:spPr>
          <a:xfrm>
            <a:off x="481013" y="1263650"/>
            <a:ext cx="8196262" cy="4648200"/>
          </a:xfrm>
          <a:prstGeom prst="rect">
            <a:avLst/>
          </a:prstGeom>
          <a:noFill/>
          <a:ln w="9525">
            <a:noFill/>
          </a:ln>
        </p:spPr>
        <p:txBody>
          <a:bodyPr/>
          <a:lstStyle/>
          <a:p>
            <a:pPr marL="342900" lvl="0" indent="-342900" eaLnBrk="1" hangingPunct="1">
              <a:lnSpc>
                <a:spcPct val="85000"/>
              </a:lnSpc>
              <a:spcBef>
                <a:spcPct val="20000"/>
              </a:spcBef>
              <a:buClr>
                <a:srgbClr val="000099"/>
              </a:buClr>
              <a:buSzPct val="75000"/>
              <a:buFont typeface="Wingdings" panose="05000000000000000000" pitchFamily="2" charset="2"/>
              <a:buChar char="v"/>
            </a:pPr>
            <a:r>
              <a:rPr lang="zh-CN" altLang="en-US" b="1" dirty="0" smtClean="0">
                <a:latin typeface="宋体" panose="02010600030101010101" pitchFamily="2" charset="-122"/>
              </a:rPr>
              <a:t>终端通过接入</a:t>
            </a:r>
            <a:r>
              <a:rPr lang="en-US" altLang="zh-CN" b="1" dirty="0" smtClean="0">
                <a:latin typeface="宋体" panose="02010600030101010101" pitchFamily="2" charset="-122"/>
              </a:rPr>
              <a:t>ISPs</a:t>
            </a:r>
            <a:r>
              <a:rPr lang="zh-CN" altLang="en-US" b="1" dirty="0" smtClean="0">
                <a:latin typeface="宋体" panose="02010600030101010101" pitchFamily="2" charset="-122"/>
              </a:rPr>
              <a:t>（</a:t>
            </a:r>
            <a:r>
              <a:rPr lang="en-US" altLang="zh-CN" b="1" dirty="0" smtClean="0">
                <a:latin typeface="宋体" panose="02010600030101010101" pitchFamily="2" charset="-122"/>
              </a:rPr>
              <a:t> Internet Service Providers </a:t>
            </a:r>
            <a:r>
              <a:rPr lang="zh-CN" altLang="en-US" b="1" dirty="0" smtClean="0">
                <a:latin typeface="宋体" panose="02010600030101010101" pitchFamily="2" charset="-122"/>
              </a:rPr>
              <a:t>）连接</a:t>
            </a:r>
            <a:r>
              <a:rPr lang="en-US" altLang="zh-CN" b="1" dirty="0" smtClean="0">
                <a:latin typeface="宋体" panose="02010600030101010101" pitchFamily="2" charset="-122"/>
              </a:rPr>
              <a:t>Internet</a:t>
            </a:r>
            <a:endParaRPr lang="en-US" altLang="zh-CN" b="1" dirty="0">
              <a:latin typeface="宋体" panose="02010600030101010101" pitchFamily="2" charset="-122"/>
            </a:endParaRPr>
          </a:p>
          <a:p>
            <a:pPr marL="742950" lvl="1" indent="-285750" eaLnBrk="1" hangingPunct="1">
              <a:lnSpc>
                <a:spcPct val="85000"/>
              </a:lnSpc>
              <a:spcBef>
                <a:spcPct val="20000"/>
              </a:spcBef>
              <a:buClr>
                <a:srgbClr val="000099"/>
              </a:buClr>
              <a:buFont typeface="Wingdings" panose="05000000000000000000" pitchFamily="2" charset="2"/>
              <a:buChar char="§"/>
            </a:pPr>
            <a:r>
              <a:rPr lang="zh-CN" altLang="en-US" b="1" dirty="0" smtClean="0">
                <a:latin typeface="宋体" panose="02010600030101010101" pitchFamily="2" charset="-122"/>
              </a:rPr>
              <a:t>住宅</a:t>
            </a:r>
            <a:r>
              <a:rPr lang="en-US" altLang="zh-CN" b="1" dirty="0" smtClean="0">
                <a:latin typeface="宋体" panose="02010600030101010101" pitchFamily="2" charset="-122"/>
              </a:rPr>
              <a:t>,</a:t>
            </a:r>
            <a:r>
              <a:rPr lang="zh-CN" altLang="en-US" b="1" dirty="0" smtClean="0">
                <a:latin typeface="宋体" panose="02010600030101010101" pitchFamily="2" charset="-122"/>
              </a:rPr>
              <a:t>公司和学校</a:t>
            </a:r>
            <a:r>
              <a:rPr lang="en-US" altLang="zh-CN" b="1" dirty="0" smtClean="0">
                <a:latin typeface="宋体" panose="02010600030101010101" pitchFamily="2" charset="-122"/>
              </a:rPr>
              <a:t>ISPs</a:t>
            </a:r>
            <a:endParaRPr lang="en-US" altLang="zh-CN" b="1" dirty="0">
              <a:latin typeface="宋体" panose="02010600030101010101" pitchFamily="2" charset="-122"/>
            </a:endParaRPr>
          </a:p>
          <a:p>
            <a:pPr marL="342900" lvl="0" indent="-342900" eaLnBrk="1" hangingPunct="1">
              <a:lnSpc>
                <a:spcPct val="85000"/>
              </a:lnSpc>
              <a:spcBef>
                <a:spcPct val="20000"/>
              </a:spcBef>
              <a:buClr>
                <a:srgbClr val="000099"/>
              </a:buClr>
              <a:buSzPct val="75000"/>
              <a:buFont typeface="Wingdings" panose="05000000000000000000" pitchFamily="2" charset="2"/>
              <a:buChar char="v"/>
            </a:pPr>
            <a:r>
              <a:rPr lang="zh-CN" altLang="en-US" b="1" dirty="0">
                <a:latin typeface="宋体" panose="02010600030101010101" pitchFamily="2" charset="-122"/>
              </a:rPr>
              <a:t>接入</a:t>
            </a:r>
            <a:r>
              <a:rPr lang="en-US" altLang="zh-CN" b="1" dirty="0" smtClean="0">
                <a:latin typeface="宋体" panose="02010600030101010101" pitchFamily="2" charset="-122"/>
              </a:rPr>
              <a:t>ISPs</a:t>
            </a:r>
            <a:r>
              <a:rPr lang="zh-CN" altLang="en-US" b="1" dirty="0" smtClean="0">
                <a:latin typeface="宋体" panose="02010600030101010101" pitchFamily="2" charset="-122"/>
              </a:rPr>
              <a:t>必须互联</a:t>
            </a:r>
            <a:r>
              <a:rPr lang="en-US" altLang="zh-CN" b="1" dirty="0" smtClean="0">
                <a:latin typeface="宋体" panose="02010600030101010101" pitchFamily="2" charset="-122"/>
              </a:rPr>
              <a:t> </a:t>
            </a:r>
            <a:endParaRPr lang="en-US" altLang="zh-CN" b="1" dirty="0">
              <a:latin typeface="宋体" panose="02010600030101010101" pitchFamily="2" charset="-122"/>
            </a:endParaRPr>
          </a:p>
          <a:p>
            <a:pPr marL="742950" lvl="1" indent="-285750" eaLnBrk="1" hangingPunct="1">
              <a:lnSpc>
                <a:spcPct val="85000"/>
              </a:lnSpc>
              <a:spcBef>
                <a:spcPct val="20000"/>
              </a:spcBef>
              <a:buClr>
                <a:srgbClr val="000099"/>
              </a:buClr>
              <a:buSzPct val="75000"/>
              <a:buFont typeface="Wingdings" panose="05000000000000000000" pitchFamily="2" charset="2"/>
              <a:buChar char="v"/>
            </a:pPr>
            <a:r>
              <a:rPr lang="zh-CN" altLang="en-US" b="1" dirty="0" smtClean="0">
                <a:latin typeface="宋体" panose="02010600030101010101" pitchFamily="2" charset="-122"/>
              </a:rPr>
              <a:t>这样任意端系统能够彼此发送分组。</a:t>
            </a:r>
            <a:endParaRPr lang="en-US" altLang="zh-CN" b="1" dirty="0" smtClean="0">
              <a:latin typeface="宋体" panose="02010600030101010101" pitchFamily="2" charset="-122"/>
            </a:endParaRPr>
          </a:p>
          <a:p>
            <a:pPr marL="742950" lvl="1" indent="-285750" eaLnBrk="1" hangingPunct="1">
              <a:lnSpc>
                <a:spcPct val="85000"/>
              </a:lnSpc>
              <a:spcBef>
                <a:spcPct val="20000"/>
              </a:spcBef>
              <a:buClr>
                <a:srgbClr val="000099"/>
              </a:buClr>
              <a:buSzPct val="75000"/>
              <a:buFont typeface="Wingdings" panose="05000000000000000000" pitchFamily="2" charset="2"/>
              <a:buChar char="v"/>
            </a:pPr>
            <a:r>
              <a:rPr lang="zh-CN" altLang="en-US" b="1" dirty="0" smtClean="0">
                <a:latin typeface="宋体" panose="02010600030101010101" pitchFamily="2" charset="-122"/>
              </a:rPr>
              <a:t>构成因特网的“网络的网络”已经演化成为一个非常复杂的结构。</a:t>
            </a:r>
            <a:endParaRPr lang="en-US" altLang="zh-CN" b="1" dirty="0">
              <a:latin typeface="宋体" panose="02010600030101010101" pitchFamily="2" charset="-122"/>
            </a:endParaRPr>
          </a:p>
          <a:p>
            <a:pPr marL="742950" lvl="1" indent="-285750" eaLnBrk="1" hangingPunct="1">
              <a:lnSpc>
                <a:spcPct val="85000"/>
              </a:lnSpc>
              <a:spcBef>
                <a:spcPct val="20000"/>
              </a:spcBef>
              <a:buClr>
                <a:srgbClr val="000099"/>
              </a:buClr>
              <a:buSzPct val="75000"/>
              <a:buFont typeface="Wingdings" panose="05000000000000000000" pitchFamily="2" charset="2"/>
              <a:buChar char="v"/>
            </a:pPr>
            <a:r>
              <a:rPr lang="zh-CN" altLang="en-US" b="1" dirty="0" smtClean="0">
                <a:latin typeface="宋体" panose="02010600030101010101" pitchFamily="2" charset="-122"/>
              </a:rPr>
              <a:t>这种演化很大部分是由经济和国家策略驱动的。</a:t>
            </a:r>
            <a:endParaRPr lang="en-US" altLang="zh-CN" b="1" dirty="0">
              <a:solidFill>
                <a:srgbClr val="C00000"/>
              </a:solidFill>
              <a:latin typeface="宋体" panose="02010600030101010101" pitchFamily="2" charset="-122"/>
            </a:endParaRPr>
          </a:p>
          <a:p>
            <a:pPr marL="342900" lvl="0" indent="-342900" eaLnBrk="1" hangingPunct="1">
              <a:lnSpc>
                <a:spcPct val="85000"/>
              </a:lnSpc>
              <a:spcBef>
                <a:spcPct val="20000"/>
              </a:spcBef>
              <a:buClr>
                <a:srgbClr val="000099"/>
              </a:buClr>
              <a:buSzPct val="75000"/>
              <a:buFont typeface="Wingdings" panose="05000000000000000000" pitchFamily="2" charset="2"/>
              <a:buChar char="v"/>
            </a:pPr>
            <a:r>
              <a:rPr lang="zh-CN" altLang="en-US" b="1" dirty="0" smtClean="0">
                <a:latin typeface="宋体" panose="02010600030101010101" pitchFamily="2" charset="-122"/>
              </a:rPr>
              <a:t>让我们逐步描述当前的互联网结构</a:t>
            </a:r>
            <a:endParaRPr lang="en-US" altLang="zh-CN" b="1" dirty="0">
              <a:latin typeface="宋体" panose="0201060003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725488" y="1600200"/>
            <a:ext cx="7656512" cy="3755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 typeface="Arial" panose="020B0604020202020204" pitchFamily="34" charset="0"/>
              <a:buChar char="•"/>
            </a:pPr>
            <a:r>
              <a:rPr lang="zh-CN" altLang="zh-CN" sz="2800" dirty="0">
                <a:latin typeface="幼圆" panose="02010509060101010101" pitchFamily="49" charset="-122"/>
                <a:ea typeface="幼圆" panose="02010509060101010101" pitchFamily="49" charset="-122"/>
              </a:rPr>
              <a:t> </a:t>
            </a:r>
            <a:r>
              <a:rPr lang="zh-CN" altLang="zh-CN" sz="2800" b="1" dirty="0">
                <a:latin typeface="宋体" panose="02010600030101010101" pitchFamily="2" charset="-122"/>
              </a:rPr>
              <a:t>首先补充“计算机网络”定义：</a:t>
            </a:r>
          </a:p>
          <a:p>
            <a:pPr eaLnBrk="1" hangingPunct="1">
              <a:spcBef>
                <a:spcPct val="50000"/>
              </a:spcBef>
            </a:pPr>
            <a:r>
              <a:rPr lang="zh-CN" altLang="zh-CN" sz="2800" b="1" dirty="0">
                <a:latin typeface="宋体" panose="02010600030101010101" pitchFamily="2" charset="-122"/>
              </a:rPr>
              <a:t>    两台以上具有独立操作系统的计算机通过某些介质连接成的相互共享软硬件资源的集合体。</a:t>
            </a:r>
          </a:p>
          <a:p>
            <a:pPr eaLnBrk="1" hangingPunct="1">
              <a:spcBef>
                <a:spcPct val="50000"/>
              </a:spcBef>
              <a:buFont typeface="Arial" panose="020B0604020202020204" pitchFamily="34" charset="0"/>
              <a:buChar char="•"/>
            </a:pPr>
            <a:r>
              <a:rPr lang="zh-CN" altLang="zh-CN" sz="2800" b="1" dirty="0">
                <a:latin typeface="宋体" panose="02010600030101010101" pitchFamily="2" charset="-122"/>
              </a:rPr>
              <a:t> 对于Internet，无法给出一个明确的定义</a:t>
            </a:r>
          </a:p>
          <a:p>
            <a:pPr eaLnBrk="1" hangingPunct="1">
              <a:spcBef>
                <a:spcPct val="50000"/>
              </a:spcBef>
              <a:buFont typeface="Arial" panose="020B0604020202020204" pitchFamily="34" charset="0"/>
              <a:buChar char="•"/>
            </a:pPr>
            <a:r>
              <a:rPr lang="zh-CN" altLang="zh-CN" sz="2800" b="1" dirty="0">
                <a:latin typeface="宋体" panose="02010600030101010101" pitchFamily="2" charset="-122"/>
              </a:rPr>
              <a:t> 无论是从它的硬件和软件组件上看，还是从它所提供的服务上看，都很复杂</a:t>
            </a:r>
          </a:p>
        </p:txBody>
      </p:sp>
      <p:sp>
        <p:nvSpPr>
          <p:cNvPr id="10242" name="Rectangle 3"/>
          <p:cNvSpPr>
            <a:spLocks noChangeArrowheads="1"/>
          </p:cNvSpPr>
          <p:nvPr/>
        </p:nvSpPr>
        <p:spPr bwMode="auto">
          <a:xfrm>
            <a:off x="461963" y="228600"/>
            <a:ext cx="8382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zh-CN" sz="3600" b="1">
                <a:solidFill>
                  <a:schemeClr val="tx2"/>
                </a:solidFill>
              </a:rPr>
              <a:t>1.1 什么是Internet？</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218">
                                            <p:txEl>
                                              <p:pRg st="0" end="0"/>
                                            </p:txEl>
                                          </p:spTgt>
                                        </p:tgtEl>
                                        <p:attrNameLst>
                                          <p:attrName>style.visibility</p:attrName>
                                        </p:attrNameLst>
                                      </p:cBhvr>
                                      <p:to>
                                        <p:strVal val="visible"/>
                                      </p:to>
                                    </p:set>
                                    <p:anim calcmode="lin" valueType="num">
                                      <p:cBhvr additive="base">
                                        <p:cTn id="7" dur="500" fill="hold"/>
                                        <p:tgtEl>
                                          <p:spTgt spid="921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2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218">
                                            <p:txEl>
                                              <p:pRg st="1" end="1"/>
                                            </p:txEl>
                                          </p:spTgt>
                                        </p:tgtEl>
                                        <p:attrNameLst>
                                          <p:attrName>style.visibility</p:attrName>
                                        </p:attrNameLst>
                                      </p:cBhvr>
                                      <p:to>
                                        <p:strVal val="visible"/>
                                      </p:to>
                                    </p:set>
                                    <p:anim calcmode="lin" valueType="num">
                                      <p:cBhvr additive="base">
                                        <p:cTn id="13" dur="500" fill="hold"/>
                                        <p:tgtEl>
                                          <p:spTgt spid="921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2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218">
                                            <p:txEl>
                                              <p:pRg st="2" end="2"/>
                                            </p:txEl>
                                          </p:spTgt>
                                        </p:tgtEl>
                                        <p:attrNameLst>
                                          <p:attrName>style.visibility</p:attrName>
                                        </p:attrNameLst>
                                      </p:cBhvr>
                                      <p:to>
                                        <p:strVal val="visible"/>
                                      </p:to>
                                    </p:set>
                                    <p:anim calcmode="lin" valueType="num">
                                      <p:cBhvr additive="base">
                                        <p:cTn id="19" dur="500" fill="hold"/>
                                        <p:tgtEl>
                                          <p:spTgt spid="921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2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218">
                                            <p:txEl>
                                              <p:pRg st="3" end="3"/>
                                            </p:txEl>
                                          </p:spTgt>
                                        </p:tgtEl>
                                        <p:attrNameLst>
                                          <p:attrName>style.visibility</p:attrName>
                                        </p:attrNameLst>
                                      </p:cBhvr>
                                      <p:to>
                                        <p:strVal val="visible"/>
                                      </p:to>
                                    </p:set>
                                    <p:anim calcmode="lin" valueType="num">
                                      <p:cBhvr additive="base">
                                        <p:cTn id="25" dur="500" fill="hold"/>
                                        <p:tgtEl>
                                          <p:spTgt spid="921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21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p:cNvSpPr>
          <p:nvPr>
            <p:ph type="title" idx="4294967295"/>
          </p:nvPr>
        </p:nvSpPr>
        <p:spPr>
          <a:xfrm>
            <a:off x="255588" y="165100"/>
            <a:ext cx="8096250" cy="650875"/>
          </a:xfrm>
        </p:spPr>
        <p:txBody>
          <a:bodyPr vert="horz" wrap="square" lIns="91440" tIns="45720" rIns="91440" bIns="45720" anchor="ctr"/>
          <a:lstStyle/>
          <a:p>
            <a:pPr lvl="0" eaLnBrk="1" hangingPunct="1"/>
            <a:r>
              <a:rPr lang="zh-CN" altLang="en-US" dirty="0" smtClean="0"/>
              <a:t>互联网结构</a:t>
            </a:r>
            <a:endParaRPr lang="en-US" altLang="zh-CN" dirty="0"/>
          </a:p>
        </p:txBody>
      </p:sp>
      <p:sp>
        <p:nvSpPr>
          <p:cNvPr id="40963" name="Rectangle 3"/>
          <p:cNvSpPr>
            <a:spLocks noGrp="1"/>
          </p:cNvSpPr>
          <p:nvPr>
            <p:ph type="body" sz="half" idx="4294967295"/>
          </p:nvPr>
        </p:nvSpPr>
        <p:spPr>
          <a:xfrm>
            <a:off x="473075" y="1073150"/>
            <a:ext cx="8204200" cy="906463"/>
          </a:xfrm>
        </p:spPr>
        <p:txBody>
          <a:bodyPr vert="horz" wrap="square" lIns="91440" tIns="45720" rIns="91440" bIns="45720" anchor="t"/>
          <a:lstStyle>
            <a:lvl1pPr lvl="0">
              <a:defRPr sz="2400"/>
            </a:lvl1pPr>
            <a:lvl2pPr lvl="1">
              <a:defRPr sz="2000"/>
            </a:lvl2pPr>
            <a:lvl3pPr lvl="2">
              <a:defRPr sz="1800"/>
            </a:lvl3pPr>
            <a:lvl4pPr lvl="3">
              <a:defRPr sz="1800"/>
            </a:lvl4pPr>
            <a:lvl5pPr lvl="4">
              <a:defRPr sz="1800"/>
            </a:lvl5pPr>
          </a:lstStyle>
          <a:p>
            <a:pPr marL="0" lvl="0" indent="0" eaLnBrk="1" hangingPunct="1">
              <a:buSzPct val="75000"/>
              <a:buNone/>
            </a:pPr>
            <a:r>
              <a:rPr lang="zh-CN" altLang="en-US" i="1" dirty="0" smtClean="0">
                <a:solidFill>
                  <a:srgbClr val="CC0000"/>
                </a:solidFill>
              </a:rPr>
              <a:t>问题</a:t>
            </a:r>
            <a:r>
              <a:rPr lang="en-US" altLang="zh-CN" i="1" dirty="0" smtClean="0">
                <a:solidFill>
                  <a:srgbClr val="CC0000"/>
                </a:solidFill>
              </a:rPr>
              <a:t>: </a:t>
            </a:r>
            <a:r>
              <a:rPr lang="zh-CN" altLang="en-US" dirty="0" smtClean="0"/>
              <a:t>怎样将数以百万计的</a:t>
            </a:r>
            <a:r>
              <a:rPr lang="en-US" altLang="zh-CN" dirty="0"/>
              <a:t>access </a:t>
            </a:r>
            <a:r>
              <a:rPr lang="en-US" altLang="zh-CN" dirty="0" smtClean="0"/>
              <a:t>ISPs</a:t>
            </a:r>
            <a:r>
              <a:rPr lang="zh-CN" altLang="en-US" dirty="0" smtClean="0"/>
              <a:t>连接起来？</a:t>
            </a:r>
            <a:endParaRPr lang="en-US" altLang="zh-CN" dirty="0"/>
          </a:p>
          <a:p>
            <a:pPr marL="0" lvl="0" indent="0" eaLnBrk="1" hangingPunct="1">
              <a:buSzPct val="75000"/>
              <a:buNone/>
            </a:pPr>
            <a:endParaRPr lang="en-US" altLang="zh-CN" dirty="0"/>
          </a:p>
        </p:txBody>
      </p:sp>
      <p:pic>
        <p:nvPicPr>
          <p:cNvPr id="40964" name="Picture 76" descr="underline_base"/>
          <p:cNvPicPr/>
          <p:nvPr/>
        </p:nvPicPr>
        <p:blipFill>
          <a:blip r:embed="rId3"/>
          <a:stretch>
            <a:fillRect/>
          </a:stretch>
        </p:blipFill>
        <p:spPr>
          <a:xfrm>
            <a:off x="327025" y="674688"/>
            <a:ext cx="7769225" cy="173037"/>
          </a:xfrm>
          <a:prstGeom prst="rect">
            <a:avLst/>
          </a:prstGeom>
          <a:noFill/>
          <a:ln w="9525">
            <a:noFill/>
          </a:ln>
        </p:spPr>
      </p:pic>
      <p:grpSp>
        <p:nvGrpSpPr>
          <p:cNvPr id="40965" name="Group 5"/>
          <p:cNvGrpSpPr/>
          <p:nvPr/>
        </p:nvGrpSpPr>
        <p:grpSpPr>
          <a:xfrm>
            <a:off x="450850" y="1849438"/>
            <a:ext cx="8437563" cy="4559300"/>
            <a:chOff x="154891" y="1905681"/>
            <a:chExt cx="8436427" cy="4559651"/>
          </a:xfrm>
        </p:grpSpPr>
        <p:grpSp>
          <p:nvGrpSpPr>
            <p:cNvPr id="40966" name="Group 2"/>
            <p:cNvGrpSpPr/>
            <p:nvPr/>
          </p:nvGrpSpPr>
          <p:grpSpPr>
            <a:xfrm>
              <a:off x="1529396" y="2297655"/>
              <a:ext cx="648422" cy="418253"/>
              <a:chOff x="3053396" y="4304255"/>
              <a:chExt cx="648422" cy="418253"/>
            </a:xfrm>
          </p:grpSpPr>
          <p:sp>
            <p:nvSpPr>
              <p:cNvPr id="41018"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1019" name="TextBox 1"/>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0967" name="Group 131"/>
            <p:cNvGrpSpPr/>
            <p:nvPr/>
          </p:nvGrpSpPr>
          <p:grpSpPr>
            <a:xfrm>
              <a:off x="373696" y="3097755"/>
              <a:ext cx="648422" cy="418253"/>
              <a:chOff x="3053396" y="4304255"/>
              <a:chExt cx="648422" cy="418253"/>
            </a:xfrm>
          </p:grpSpPr>
          <p:sp>
            <p:nvSpPr>
              <p:cNvPr id="41016"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1017" name="TextBox 133"/>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0968" name="Group 135"/>
            <p:cNvGrpSpPr/>
            <p:nvPr/>
          </p:nvGrpSpPr>
          <p:grpSpPr>
            <a:xfrm>
              <a:off x="6037896" y="2551655"/>
              <a:ext cx="648422" cy="418253"/>
              <a:chOff x="3053396" y="4304255"/>
              <a:chExt cx="648422" cy="418253"/>
            </a:xfrm>
          </p:grpSpPr>
          <p:sp>
            <p:nvSpPr>
              <p:cNvPr id="41014"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1015" name="TextBox 137"/>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0969" name="Group 138"/>
            <p:cNvGrpSpPr/>
            <p:nvPr/>
          </p:nvGrpSpPr>
          <p:grpSpPr>
            <a:xfrm>
              <a:off x="945196" y="5409155"/>
              <a:ext cx="648422" cy="418253"/>
              <a:chOff x="3053396" y="4304255"/>
              <a:chExt cx="648422" cy="418253"/>
            </a:xfrm>
          </p:grpSpPr>
          <p:sp>
            <p:nvSpPr>
              <p:cNvPr id="41012"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1013" name="TextBox 140"/>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0970" name="Group 141"/>
            <p:cNvGrpSpPr/>
            <p:nvPr/>
          </p:nvGrpSpPr>
          <p:grpSpPr>
            <a:xfrm>
              <a:off x="526096" y="4786855"/>
              <a:ext cx="648422" cy="418253"/>
              <a:chOff x="3053396" y="4304255"/>
              <a:chExt cx="648422" cy="418253"/>
            </a:xfrm>
          </p:grpSpPr>
          <p:sp>
            <p:nvSpPr>
              <p:cNvPr id="41010"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1011" name="TextBox 143"/>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0971" name="Group 144"/>
            <p:cNvGrpSpPr/>
            <p:nvPr/>
          </p:nvGrpSpPr>
          <p:grpSpPr>
            <a:xfrm>
              <a:off x="297496" y="4126455"/>
              <a:ext cx="648422" cy="418253"/>
              <a:chOff x="3053396" y="4304255"/>
              <a:chExt cx="648422" cy="418253"/>
            </a:xfrm>
          </p:grpSpPr>
          <p:sp>
            <p:nvSpPr>
              <p:cNvPr id="41008"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1009" name="TextBox 146"/>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0972" name="Group 147"/>
            <p:cNvGrpSpPr/>
            <p:nvPr/>
          </p:nvGrpSpPr>
          <p:grpSpPr>
            <a:xfrm>
              <a:off x="6787196" y="2983455"/>
              <a:ext cx="648422" cy="418253"/>
              <a:chOff x="3053396" y="4304255"/>
              <a:chExt cx="648422" cy="418253"/>
            </a:xfrm>
          </p:grpSpPr>
          <p:sp>
            <p:nvSpPr>
              <p:cNvPr id="41006"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1007" name="TextBox 149"/>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0973" name="Group 150"/>
            <p:cNvGrpSpPr/>
            <p:nvPr/>
          </p:nvGrpSpPr>
          <p:grpSpPr>
            <a:xfrm>
              <a:off x="3129596" y="2056355"/>
              <a:ext cx="648422" cy="418253"/>
              <a:chOff x="3053396" y="4304255"/>
              <a:chExt cx="648422" cy="418253"/>
            </a:xfrm>
          </p:grpSpPr>
          <p:sp>
            <p:nvSpPr>
              <p:cNvPr id="41004"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1005" name="TextBox 152"/>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0974" name="Group 153"/>
            <p:cNvGrpSpPr/>
            <p:nvPr/>
          </p:nvGrpSpPr>
          <p:grpSpPr>
            <a:xfrm>
              <a:off x="754696" y="2704055"/>
              <a:ext cx="648422" cy="418253"/>
              <a:chOff x="3053396" y="4304255"/>
              <a:chExt cx="648422" cy="418253"/>
            </a:xfrm>
          </p:grpSpPr>
          <p:sp>
            <p:nvSpPr>
              <p:cNvPr id="41002"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1003" name="TextBox 155"/>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0975" name="Group 156"/>
            <p:cNvGrpSpPr/>
            <p:nvPr/>
          </p:nvGrpSpPr>
          <p:grpSpPr>
            <a:xfrm>
              <a:off x="4043996" y="2030955"/>
              <a:ext cx="648422" cy="418253"/>
              <a:chOff x="3053396" y="4304255"/>
              <a:chExt cx="648422" cy="418253"/>
            </a:xfrm>
          </p:grpSpPr>
          <p:sp>
            <p:nvSpPr>
              <p:cNvPr id="41000"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1001" name="TextBox 158"/>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0976" name="Group 160"/>
            <p:cNvGrpSpPr/>
            <p:nvPr/>
          </p:nvGrpSpPr>
          <p:grpSpPr>
            <a:xfrm>
              <a:off x="7104696" y="5663155"/>
              <a:ext cx="648422" cy="418253"/>
              <a:chOff x="3053396" y="4304255"/>
              <a:chExt cx="648422" cy="418253"/>
            </a:xfrm>
          </p:grpSpPr>
          <p:sp>
            <p:nvSpPr>
              <p:cNvPr id="40998"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0999" name="TextBox 162"/>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0977" name="Group 163"/>
            <p:cNvGrpSpPr/>
            <p:nvPr/>
          </p:nvGrpSpPr>
          <p:grpSpPr>
            <a:xfrm>
              <a:off x="7942896" y="5015455"/>
              <a:ext cx="648422" cy="418253"/>
              <a:chOff x="3053396" y="4304255"/>
              <a:chExt cx="648422" cy="418253"/>
            </a:xfrm>
          </p:grpSpPr>
          <p:sp>
            <p:nvSpPr>
              <p:cNvPr id="40996"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0997" name="TextBox 165"/>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0978" name="Group 166"/>
            <p:cNvGrpSpPr/>
            <p:nvPr/>
          </p:nvGrpSpPr>
          <p:grpSpPr>
            <a:xfrm>
              <a:off x="7714296" y="4101055"/>
              <a:ext cx="648422" cy="418253"/>
              <a:chOff x="3053396" y="4304255"/>
              <a:chExt cx="648422" cy="418253"/>
            </a:xfrm>
          </p:grpSpPr>
          <p:sp>
            <p:nvSpPr>
              <p:cNvPr id="40994"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0995" name="TextBox 168"/>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0979" name="Group 169"/>
            <p:cNvGrpSpPr/>
            <p:nvPr/>
          </p:nvGrpSpPr>
          <p:grpSpPr>
            <a:xfrm>
              <a:off x="4869496" y="5904455"/>
              <a:ext cx="648422" cy="418253"/>
              <a:chOff x="3053396" y="4304255"/>
              <a:chExt cx="648422" cy="418253"/>
            </a:xfrm>
          </p:grpSpPr>
          <p:sp>
            <p:nvSpPr>
              <p:cNvPr id="40992"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0993" name="TextBox 171"/>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0980" name="Group 172"/>
            <p:cNvGrpSpPr/>
            <p:nvPr/>
          </p:nvGrpSpPr>
          <p:grpSpPr>
            <a:xfrm>
              <a:off x="3955096" y="6044155"/>
              <a:ext cx="648422" cy="418253"/>
              <a:chOff x="3053396" y="4304255"/>
              <a:chExt cx="648422" cy="418253"/>
            </a:xfrm>
          </p:grpSpPr>
          <p:sp>
            <p:nvSpPr>
              <p:cNvPr id="40990"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0991" name="TextBox 174"/>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0981" name="Group 175"/>
            <p:cNvGrpSpPr/>
            <p:nvPr/>
          </p:nvGrpSpPr>
          <p:grpSpPr>
            <a:xfrm>
              <a:off x="2735896" y="5891755"/>
              <a:ext cx="648422" cy="418253"/>
              <a:chOff x="3053396" y="4304255"/>
              <a:chExt cx="648422" cy="418253"/>
            </a:xfrm>
          </p:grpSpPr>
          <p:sp>
            <p:nvSpPr>
              <p:cNvPr id="40988"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0989" name="TextBox 177"/>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sp>
          <p:nvSpPr>
            <p:cNvPr id="40982" name="TextBox 4"/>
            <p:cNvSpPr txBox="1"/>
            <p:nvPr/>
          </p:nvSpPr>
          <p:spPr>
            <a:xfrm rot="1053502">
              <a:off x="5143500" y="1955800"/>
              <a:ext cx="543739" cy="523220"/>
            </a:xfrm>
            <a:prstGeom prst="rect">
              <a:avLst/>
            </a:prstGeom>
            <a:noFill/>
            <a:ln w="9525">
              <a:noFill/>
            </a:ln>
          </p:spPr>
          <p:txBody>
            <a:bodyPr wrap="none">
              <a:spAutoFit/>
            </a:bodyPr>
            <a:lstStyle/>
            <a:p>
              <a:pPr lvl="0"/>
              <a:r>
                <a:rPr lang="en-US" altLang="zh-CN" sz="2800" dirty="0">
                  <a:solidFill>
                    <a:srgbClr val="0000FF"/>
                  </a:solidFill>
                  <a:latin typeface="Arial" panose="020B0604020202020204" pitchFamily="34" charset="0"/>
                  <a:ea typeface="MS PGothic" panose="020B0600070205080204" pitchFamily="34" charset="-128"/>
                </a:rPr>
                <a:t>…</a:t>
              </a:r>
            </a:p>
          </p:txBody>
        </p:sp>
        <p:sp>
          <p:nvSpPr>
            <p:cNvPr id="40983" name="TextBox 179"/>
            <p:cNvSpPr txBox="1"/>
            <p:nvPr/>
          </p:nvSpPr>
          <p:spPr>
            <a:xfrm rot="2829263">
              <a:off x="7429500" y="3428999"/>
              <a:ext cx="543739" cy="523220"/>
            </a:xfrm>
            <a:prstGeom prst="rect">
              <a:avLst/>
            </a:prstGeom>
            <a:noFill/>
            <a:ln w="9525">
              <a:noFill/>
            </a:ln>
          </p:spPr>
          <p:txBody>
            <a:bodyPr wrap="none">
              <a:spAutoFit/>
            </a:bodyPr>
            <a:lstStyle/>
            <a:p>
              <a:pPr lvl="0"/>
              <a:r>
                <a:rPr lang="en-US" altLang="zh-CN" sz="2800" dirty="0">
                  <a:solidFill>
                    <a:srgbClr val="0000FF"/>
                  </a:solidFill>
                  <a:latin typeface="Arial" panose="020B0604020202020204" pitchFamily="34" charset="0"/>
                  <a:ea typeface="MS PGothic" panose="020B0600070205080204" pitchFamily="34" charset="-128"/>
                </a:rPr>
                <a:t>…</a:t>
              </a:r>
            </a:p>
          </p:txBody>
        </p:sp>
        <p:sp>
          <p:nvSpPr>
            <p:cNvPr id="40984" name="TextBox 180"/>
            <p:cNvSpPr txBox="1"/>
            <p:nvPr/>
          </p:nvSpPr>
          <p:spPr>
            <a:xfrm rot="9845918">
              <a:off x="6098241" y="5942112"/>
              <a:ext cx="543739" cy="523220"/>
            </a:xfrm>
            <a:prstGeom prst="rect">
              <a:avLst/>
            </a:prstGeom>
            <a:noFill/>
            <a:ln w="9525">
              <a:noFill/>
            </a:ln>
          </p:spPr>
          <p:txBody>
            <a:bodyPr wrap="none">
              <a:spAutoFit/>
            </a:bodyPr>
            <a:lstStyle/>
            <a:p>
              <a:pPr lvl="0"/>
              <a:r>
                <a:rPr lang="en-US" altLang="zh-CN" sz="2800" dirty="0">
                  <a:solidFill>
                    <a:srgbClr val="0000FF"/>
                  </a:solidFill>
                  <a:latin typeface="Arial" panose="020B0604020202020204" pitchFamily="34" charset="0"/>
                  <a:ea typeface="MS PGothic" panose="020B0600070205080204" pitchFamily="34" charset="-128"/>
                </a:rPr>
                <a:t>…</a:t>
              </a:r>
            </a:p>
          </p:txBody>
        </p:sp>
        <p:sp>
          <p:nvSpPr>
            <p:cNvPr id="40985" name="TextBox 181"/>
            <p:cNvSpPr txBox="1"/>
            <p:nvPr/>
          </p:nvSpPr>
          <p:spPr>
            <a:xfrm rot="-9948738">
              <a:off x="1730786" y="5845469"/>
              <a:ext cx="543739" cy="523220"/>
            </a:xfrm>
            <a:prstGeom prst="rect">
              <a:avLst/>
            </a:prstGeom>
            <a:noFill/>
            <a:ln w="9525">
              <a:noFill/>
            </a:ln>
          </p:spPr>
          <p:txBody>
            <a:bodyPr wrap="none">
              <a:spAutoFit/>
            </a:bodyPr>
            <a:lstStyle/>
            <a:p>
              <a:pPr lvl="0"/>
              <a:r>
                <a:rPr lang="en-US" altLang="zh-CN" sz="2800" dirty="0">
                  <a:solidFill>
                    <a:srgbClr val="0000FF"/>
                  </a:solidFill>
                  <a:latin typeface="Arial" panose="020B0604020202020204" pitchFamily="34" charset="0"/>
                  <a:ea typeface="MS PGothic" panose="020B0600070205080204" pitchFamily="34" charset="-128"/>
                </a:rPr>
                <a:t>…</a:t>
              </a:r>
            </a:p>
          </p:txBody>
        </p:sp>
        <p:sp>
          <p:nvSpPr>
            <p:cNvPr id="40986" name="TextBox 182"/>
            <p:cNvSpPr txBox="1"/>
            <p:nvPr/>
          </p:nvSpPr>
          <p:spPr>
            <a:xfrm rot="-4992697">
              <a:off x="144631" y="3539024"/>
              <a:ext cx="543739" cy="523220"/>
            </a:xfrm>
            <a:prstGeom prst="rect">
              <a:avLst/>
            </a:prstGeom>
            <a:noFill/>
            <a:ln w="9525">
              <a:noFill/>
            </a:ln>
          </p:spPr>
          <p:txBody>
            <a:bodyPr wrap="none">
              <a:spAutoFit/>
            </a:bodyPr>
            <a:lstStyle/>
            <a:p>
              <a:pPr lvl="0"/>
              <a:r>
                <a:rPr lang="en-US" altLang="zh-CN" sz="2800" dirty="0">
                  <a:solidFill>
                    <a:srgbClr val="0000FF"/>
                  </a:solidFill>
                  <a:latin typeface="Arial" panose="020B0604020202020204" pitchFamily="34" charset="0"/>
                  <a:ea typeface="MS PGothic" panose="020B0600070205080204" pitchFamily="34" charset="-128"/>
                </a:rPr>
                <a:t>…</a:t>
              </a:r>
            </a:p>
          </p:txBody>
        </p:sp>
        <p:sp>
          <p:nvSpPr>
            <p:cNvPr id="40987" name="TextBox 183"/>
            <p:cNvSpPr txBox="1"/>
            <p:nvPr/>
          </p:nvSpPr>
          <p:spPr>
            <a:xfrm rot="-1017263">
              <a:off x="2330376" y="1905681"/>
              <a:ext cx="543739" cy="523220"/>
            </a:xfrm>
            <a:prstGeom prst="rect">
              <a:avLst/>
            </a:prstGeom>
            <a:noFill/>
            <a:ln w="9525">
              <a:noFill/>
            </a:ln>
          </p:spPr>
          <p:txBody>
            <a:bodyPr wrap="none">
              <a:spAutoFit/>
            </a:bodyPr>
            <a:lstStyle/>
            <a:p>
              <a:pPr lvl="0"/>
              <a:r>
                <a:rPr lang="en-US" altLang="zh-CN" sz="2800" dirty="0">
                  <a:solidFill>
                    <a:srgbClr val="0000FF"/>
                  </a:solidFill>
                  <a:latin typeface="Arial" panose="020B0604020202020204" pitchFamily="34" charset="0"/>
                  <a:ea typeface="MS PGothic" panose="020B0600070205080204" pitchFamily="34" charset="-128"/>
                </a:rPr>
                <a:t>…</a:t>
              </a: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p:cNvSpPr>
          <p:nvPr>
            <p:ph type="title" idx="4294967295"/>
          </p:nvPr>
        </p:nvSpPr>
        <p:spPr>
          <a:xfrm>
            <a:off x="255588" y="165100"/>
            <a:ext cx="8096250" cy="650875"/>
          </a:xfrm>
        </p:spPr>
        <p:txBody>
          <a:bodyPr vert="horz" wrap="square" lIns="91440" tIns="45720" rIns="91440" bIns="45720" anchor="ctr"/>
          <a:lstStyle/>
          <a:p>
            <a:pPr lvl="0" eaLnBrk="1" hangingPunct="1"/>
            <a:r>
              <a:rPr lang="zh-CN" altLang="en-US" dirty="0" smtClean="0"/>
              <a:t>互联网结构</a:t>
            </a:r>
            <a:endParaRPr lang="en-US" altLang="zh-CN" dirty="0"/>
          </a:p>
        </p:txBody>
      </p:sp>
      <p:sp>
        <p:nvSpPr>
          <p:cNvPr id="41987" name="Rectangle 3"/>
          <p:cNvSpPr>
            <a:spLocks noGrp="1"/>
          </p:cNvSpPr>
          <p:nvPr>
            <p:ph type="body" sz="half" idx="4294967295"/>
          </p:nvPr>
        </p:nvSpPr>
        <p:spPr>
          <a:xfrm>
            <a:off x="473075" y="1073150"/>
            <a:ext cx="8204200" cy="673100"/>
          </a:xfrm>
        </p:spPr>
        <p:txBody>
          <a:bodyPr vert="horz" wrap="square" lIns="91440" tIns="45720" rIns="91440" bIns="45720" anchor="t"/>
          <a:lstStyle>
            <a:lvl1pPr lvl="0">
              <a:defRPr sz="2400"/>
            </a:lvl1pPr>
            <a:lvl2pPr lvl="1">
              <a:defRPr sz="2000"/>
            </a:lvl2pPr>
            <a:lvl3pPr lvl="2">
              <a:defRPr sz="1800"/>
            </a:lvl3pPr>
            <a:lvl4pPr lvl="3">
              <a:defRPr sz="1800"/>
            </a:lvl4pPr>
            <a:lvl5pPr lvl="4">
              <a:defRPr sz="1800"/>
            </a:lvl5pPr>
          </a:lstStyle>
          <a:p>
            <a:pPr marL="0" lvl="0" indent="0" eaLnBrk="1" hangingPunct="1">
              <a:buSzPct val="75000"/>
              <a:buNone/>
            </a:pPr>
            <a:r>
              <a:rPr lang="zh-CN" altLang="en-US" i="1" dirty="0" smtClean="0">
                <a:solidFill>
                  <a:srgbClr val="CC0000"/>
                </a:solidFill>
              </a:rPr>
              <a:t>问题</a:t>
            </a:r>
            <a:r>
              <a:rPr lang="en-US" altLang="zh-CN" i="1" dirty="0" smtClean="0">
                <a:solidFill>
                  <a:srgbClr val="CC0000"/>
                </a:solidFill>
              </a:rPr>
              <a:t>: </a:t>
            </a:r>
            <a:r>
              <a:rPr lang="en-US" altLang="zh-CN" i="1" dirty="0" smtClean="0"/>
              <a:t>ISP</a:t>
            </a:r>
            <a:r>
              <a:rPr lang="zh-CN" altLang="en-US" i="1" dirty="0" smtClean="0"/>
              <a:t>彼此连接</a:t>
            </a:r>
            <a:r>
              <a:rPr lang="en-US" altLang="zh-CN" i="1" dirty="0" smtClean="0"/>
              <a:t>? </a:t>
            </a:r>
            <a:endParaRPr lang="en-US" altLang="zh-CN" i="1" dirty="0"/>
          </a:p>
          <a:p>
            <a:pPr marL="0" lvl="0" indent="0" eaLnBrk="1" hangingPunct="1">
              <a:buSzPct val="75000"/>
              <a:buNone/>
            </a:pPr>
            <a:endParaRPr lang="en-US" altLang="zh-CN" dirty="0"/>
          </a:p>
        </p:txBody>
      </p:sp>
      <p:pic>
        <p:nvPicPr>
          <p:cNvPr id="41988" name="Picture 76" descr="underline_base"/>
          <p:cNvPicPr/>
          <p:nvPr/>
        </p:nvPicPr>
        <p:blipFill>
          <a:blip r:embed="rId3"/>
          <a:stretch>
            <a:fillRect/>
          </a:stretch>
        </p:blipFill>
        <p:spPr>
          <a:xfrm>
            <a:off x="315203" y="707232"/>
            <a:ext cx="7769225" cy="173037"/>
          </a:xfrm>
          <a:prstGeom prst="rect">
            <a:avLst/>
          </a:prstGeom>
          <a:noFill/>
          <a:ln w="9525">
            <a:noFill/>
          </a:ln>
        </p:spPr>
      </p:pic>
      <p:grpSp>
        <p:nvGrpSpPr>
          <p:cNvPr id="41989" name="Group 5"/>
          <p:cNvGrpSpPr/>
          <p:nvPr/>
        </p:nvGrpSpPr>
        <p:grpSpPr>
          <a:xfrm>
            <a:off x="450850" y="1849438"/>
            <a:ext cx="8437563" cy="4559300"/>
            <a:chOff x="154891" y="1905681"/>
            <a:chExt cx="8436427" cy="4559651"/>
          </a:xfrm>
        </p:grpSpPr>
        <p:grpSp>
          <p:nvGrpSpPr>
            <p:cNvPr id="42044" name="Group 2"/>
            <p:cNvGrpSpPr/>
            <p:nvPr/>
          </p:nvGrpSpPr>
          <p:grpSpPr>
            <a:xfrm>
              <a:off x="1529396" y="2297655"/>
              <a:ext cx="648422" cy="418253"/>
              <a:chOff x="3053396" y="4304255"/>
              <a:chExt cx="648422" cy="418253"/>
            </a:xfrm>
          </p:grpSpPr>
          <p:sp>
            <p:nvSpPr>
              <p:cNvPr id="42096"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2097" name="TextBox 1"/>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2045" name="Group 131"/>
            <p:cNvGrpSpPr/>
            <p:nvPr/>
          </p:nvGrpSpPr>
          <p:grpSpPr>
            <a:xfrm>
              <a:off x="373696" y="3097755"/>
              <a:ext cx="648422" cy="418253"/>
              <a:chOff x="3053396" y="4304255"/>
              <a:chExt cx="648422" cy="418253"/>
            </a:xfrm>
          </p:grpSpPr>
          <p:sp>
            <p:nvSpPr>
              <p:cNvPr id="42094"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2095" name="TextBox 133"/>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2046" name="Group 135"/>
            <p:cNvGrpSpPr/>
            <p:nvPr/>
          </p:nvGrpSpPr>
          <p:grpSpPr>
            <a:xfrm>
              <a:off x="6037896" y="2551655"/>
              <a:ext cx="648422" cy="418253"/>
              <a:chOff x="3053396" y="4304255"/>
              <a:chExt cx="648422" cy="418253"/>
            </a:xfrm>
          </p:grpSpPr>
          <p:sp>
            <p:nvSpPr>
              <p:cNvPr id="42092"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2093" name="TextBox 137"/>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2047" name="Group 138"/>
            <p:cNvGrpSpPr/>
            <p:nvPr/>
          </p:nvGrpSpPr>
          <p:grpSpPr>
            <a:xfrm>
              <a:off x="945196" y="5409155"/>
              <a:ext cx="648422" cy="418253"/>
              <a:chOff x="3053396" y="4304255"/>
              <a:chExt cx="648422" cy="418253"/>
            </a:xfrm>
          </p:grpSpPr>
          <p:sp>
            <p:nvSpPr>
              <p:cNvPr id="42090"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2091" name="TextBox 140"/>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2048" name="Group 141"/>
            <p:cNvGrpSpPr/>
            <p:nvPr/>
          </p:nvGrpSpPr>
          <p:grpSpPr>
            <a:xfrm>
              <a:off x="526096" y="4786855"/>
              <a:ext cx="648422" cy="418253"/>
              <a:chOff x="3053396" y="4304255"/>
              <a:chExt cx="648422" cy="418253"/>
            </a:xfrm>
          </p:grpSpPr>
          <p:sp>
            <p:nvSpPr>
              <p:cNvPr id="42088"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2089" name="TextBox 143"/>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2049" name="Group 144"/>
            <p:cNvGrpSpPr/>
            <p:nvPr/>
          </p:nvGrpSpPr>
          <p:grpSpPr>
            <a:xfrm>
              <a:off x="297496" y="4126455"/>
              <a:ext cx="648422" cy="418253"/>
              <a:chOff x="3053396" y="4304255"/>
              <a:chExt cx="648422" cy="418253"/>
            </a:xfrm>
          </p:grpSpPr>
          <p:sp>
            <p:nvSpPr>
              <p:cNvPr id="42086"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2087" name="TextBox 146"/>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2050" name="Group 147"/>
            <p:cNvGrpSpPr/>
            <p:nvPr/>
          </p:nvGrpSpPr>
          <p:grpSpPr>
            <a:xfrm>
              <a:off x="6787196" y="2983455"/>
              <a:ext cx="648422" cy="418253"/>
              <a:chOff x="3053396" y="4304255"/>
              <a:chExt cx="648422" cy="418253"/>
            </a:xfrm>
          </p:grpSpPr>
          <p:sp>
            <p:nvSpPr>
              <p:cNvPr id="42084"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2085" name="TextBox 149"/>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2051" name="Group 150"/>
            <p:cNvGrpSpPr/>
            <p:nvPr/>
          </p:nvGrpSpPr>
          <p:grpSpPr>
            <a:xfrm>
              <a:off x="3129596" y="2056355"/>
              <a:ext cx="648422" cy="418253"/>
              <a:chOff x="3053396" y="4304255"/>
              <a:chExt cx="648422" cy="418253"/>
            </a:xfrm>
          </p:grpSpPr>
          <p:sp>
            <p:nvSpPr>
              <p:cNvPr id="42082"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2083" name="TextBox 152"/>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2052" name="Group 153"/>
            <p:cNvGrpSpPr/>
            <p:nvPr/>
          </p:nvGrpSpPr>
          <p:grpSpPr>
            <a:xfrm>
              <a:off x="754696" y="2704055"/>
              <a:ext cx="648422" cy="418253"/>
              <a:chOff x="3053396" y="4304255"/>
              <a:chExt cx="648422" cy="418253"/>
            </a:xfrm>
          </p:grpSpPr>
          <p:sp>
            <p:nvSpPr>
              <p:cNvPr id="42080"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2081" name="TextBox 155"/>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2053" name="Group 156"/>
            <p:cNvGrpSpPr/>
            <p:nvPr/>
          </p:nvGrpSpPr>
          <p:grpSpPr>
            <a:xfrm>
              <a:off x="4043996" y="2030955"/>
              <a:ext cx="648422" cy="418253"/>
              <a:chOff x="3053396" y="4304255"/>
              <a:chExt cx="648422" cy="418253"/>
            </a:xfrm>
          </p:grpSpPr>
          <p:sp>
            <p:nvSpPr>
              <p:cNvPr id="42078"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2079" name="TextBox 158"/>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2054" name="Group 160"/>
            <p:cNvGrpSpPr/>
            <p:nvPr/>
          </p:nvGrpSpPr>
          <p:grpSpPr>
            <a:xfrm>
              <a:off x="7104696" y="5663155"/>
              <a:ext cx="648422" cy="418253"/>
              <a:chOff x="3053396" y="4304255"/>
              <a:chExt cx="648422" cy="418253"/>
            </a:xfrm>
          </p:grpSpPr>
          <p:sp>
            <p:nvSpPr>
              <p:cNvPr id="42076"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2077" name="TextBox 162"/>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2055" name="Group 163"/>
            <p:cNvGrpSpPr/>
            <p:nvPr/>
          </p:nvGrpSpPr>
          <p:grpSpPr>
            <a:xfrm>
              <a:off x="7942896" y="5015455"/>
              <a:ext cx="648422" cy="418253"/>
              <a:chOff x="3053396" y="4304255"/>
              <a:chExt cx="648422" cy="418253"/>
            </a:xfrm>
          </p:grpSpPr>
          <p:sp>
            <p:nvSpPr>
              <p:cNvPr id="42074"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2075" name="TextBox 165"/>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2056" name="Group 166"/>
            <p:cNvGrpSpPr/>
            <p:nvPr/>
          </p:nvGrpSpPr>
          <p:grpSpPr>
            <a:xfrm>
              <a:off x="7714296" y="4101055"/>
              <a:ext cx="648422" cy="418253"/>
              <a:chOff x="3053396" y="4304255"/>
              <a:chExt cx="648422" cy="418253"/>
            </a:xfrm>
          </p:grpSpPr>
          <p:sp>
            <p:nvSpPr>
              <p:cNvPr id="42072"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2073" name="TextBox 168"/>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2057" name="Group 169"/>
            <p:cNvGrpSpPr/>
            <p:nvPr/>
          </p:nvGrpSpPr>
          <p:grpSpPr>
            <a:xfrm>
              <a:off x="4869496" y="5904455"/>
              <a:ext cx="648422" cy="418253"/>
              <a:chOff x="3053396" y="4304255"/>
              <a:chExt cx="648422" cy="418253"/>
            </a:xfrm>
          </p:grpSpPr>
          <p:sp>
            <p:nvSpPr>
              <p:cNvPr id="42070"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2071" name="TextBox 171"/>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2058" name="Group 172"/>
            <p:cNvGrpSpPr/>
            <p:nvPr/>
          </p:nvGrpSpPr>
          <p:grpSpPr>
            <a:xfrm>
              <a:off x="3955096" y="6044155"/>
              <a:ext cx="648422" cy="418253"/>
              <a:chOff x="3053396" y="4304255"/>
              <a:chExt cx="648422" cy="418253"/>
            </a:xfrm>
          </p:grpSpPr>
          <p:sp>
            <p:nvSpPr>
              <p:cNvPr id="42068"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2069" name="TextBox 174"/>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2059" name="Group 175"/>
            <p:cNvGrpSpPr/>
            <p:nvPr/>
          </p:nvGrpSpPr>
          <p:grpSpPr>
            <a:xfrm>
              <a:off x="2735896" y="5891755"/>
              <a:ext cx="648422" cy="418253"/>
              <a:chOff x="3053396" y="4304255"/>
              <a:chExt cx="648422" cy="418253"/>
            </a:xfrm>
          </p:grpSpPr>
          <p:sp>
            <p:nvSpPr>
              <p:cNvPr id="42066"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2067" name="TextBox 177"/>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sp>
          <p:nvSpPr>
            <p:cNvPr id="42060" name="TextBox 4"/>
            <p:cNvSpPr txBox="1"/>
            <p:nvPr/>
          </p:nvSpPr>
          <p:spPr>
            <a:xfrm rot="1053502">
              <a:off x="5143500" y="1955800"/>
              <a:ext cx="543739" cy="523220"/>
            </a:xfrm>
            <a:prstGeom prst="rect">
              <a:avLst/>
            </a:prstGeom>
            <a:noFill/>
            <a:ln w="9525">
              <a:noFill/>
            </a:ln>
          </p:spPr>
          <p:txBody>
            <a:bodyPr wrap="none">
              <a:spAutoFit/>
            </a:bodyPr>
            <a:lstStyle/>
            <a:p>
              <a:pPr lvl="0"/>
              <a:r>
                <a:rPr lang="en-US" altLang="zh-CN" sz="2800" dirty="0">
                  <a:solidFill>
                    <a:srgbClr val="0000FF"/>
                  </a:solidFill>
                  <a:latin typeface="Arial" panose="020B0604020202020204" pitchFamily="34" charset="0"/>
                  <a:ea typeface="MS PGothic" panose="020B0600070205080204" pitchFamily="34" charset="-128"/>
                </a:rPr>
                <a:t>…</a:t>
              </a:r>
            </a:p>
          </p:txBody>
        </p:sp>
        <p:sp>
          <p:nvSpPr>
            <p:cNvPr id="42061" name="TextBox 179"/>
            <p:cNvSpPr txBox="1"/>
            <p:nvPr/>
          </p:nvSpPr>
          <p:spPr>
            <a:xfrm rot="2829263">
              <a:off x="7429500" y="3428999"/>
              <a:ext cx="543739" cy="523220"/>
            </a:xfrm>
            <a:prstGeom prst="rect">
              <a:avLst/>
            </a:prstGeom>
            <a:noFill/>
            <a:ln w="9525">
              <a:noFill/>
            </a:ln>
          </p:spPr>
          <p:txBody>
            <a:bodyPr wrap="none">
              <a:spAutoFit/>
            </a:bodyPr>
            <a:lstStyle/>
            <a:p>
              <a:pPr lvl="0"/>
              <a:r>
                <a:rPr lang="en-US" altLang="zh-CN" sz="2800" dirty="0">
                  <a:solidFill>
                    <a:srgbClr val="0000FF"/>
                  </a:solidFill>
                  <a:latin typeface="Arial" panose="020B0604020202020204" pitchFamily="34" charset="0"/>
                  <a:ea typeface="MS PGothic" panose="020B0600070205080204" pitchFamily="34" charset="-128"/>
                </a:rPr>
                <a:t>…</a:t>
              </a:r>
            </a:p>
          </p:txBody>
        </p:sp>
        <p:sp>
          <p:nvSpPr>
            <p:cNvPr id="42062" name="TextBox 180"/>
            <p:cNvSpPr txBox="1"/>
            <p:nvPr/>
          </p:nvSpPr>
          <p:spPr>
            <a:xfrm rot="9845918">
              <a:off x="6098241" y="5942112"/>
              <a:ext cx="543739" cy="523220"/>
            </a:xfrm>
            <a:prstGeom prst="rect">
              <a:avLst/>
            </a:prstGeom>
            <a:noFill/>
            <a:ln w="9525">
              <a:noFill/>
            </a:ln>
          </p:spPr>
          <p:txBody>
            <a:bodyPr wrap="none">
              <a:spAutoFit/>
            </a:bodyPr>
            <a:lstStyle/>
            <a:p>
              <a:pPr lvl="0"/>
              <a:r>
                <a:rPr lang="en-US" altLang="zh-CN" sz="2800" dirty="0">
                  <a:solidFill>
                    <a:srgbClr val="0000FF"/>
                  </a:solidFill>
                  <a:latin typeface="Arial" panose="020B0604020202020204" pitchFamily="34" charset="0"/>
                  <a:ea typeface="MS PGothic" panose="020B0600070205080204" pitchFamily="34" charset="-128"/>
                </a:rPr>
                <a:t>…</a:t>
              </a:r>
            </a:p>
          </p:txBody>
        </p:sp>
        <p:sp>
          <p:nvSpPr>
            <p:cNvPr id="42063" name="TextBox 181"/>
            <p:cNvSpPr txBox="1"/>
            <p:nvPr/>
          </p:nvSpPr>
          <p:spPr>
            <a:xfrm rot="-9948738">
              <a:off x="1730786" y="5845469"/>
              <a:ext cx="543739" cy="523220"/>
            </a:xfrm>
            <a:prstGeom prst="rect">
              <a:avLst/>
            </a:prstGeom>
            <a:noFill/>
            <a:ln w="9525">
              <a:noFill/>
            </a:ln>
          </p:spPr>
          <p:txBody>
            <a:bodyPr wrap="none">
              <a:spAutoFit/>
            </a:bodyPr>
            <a:lstStyle/>
            <a:p>
              <a:pPr lvl="0"/>
              <a:r>
                <a:rPr lang="en-US" altLang="zh-CN" sz="2800" dirty="0">
                  <a:solidFill>
                    <a:srgbClr val="0000FF"/>
                  </a:solidFill>
                  <a:latin typeface="Arial" panose="020B0604020202020204" pitchFamily="34" charset="0"/>
                  <a:ea typeface="MS PGothic" panose="020B0600070205080204" pitchFamily="34" charset="-128"/>
                </a:rPr>
                <a:t>…</a:t>
              </a:r>
            </a:p>
          </p:txBody>
        </p:sp>
        <p:sp>
          <p:nvSpPr>
            <p:cNvPr id="42064" name="TextBox 182"/>
            <p:cNvSpPr txBox="1"/>
            <p:nvPr/>
          </p:nvSpPr>
          <p:spPr>
            <a:xfrm rot="-4992697">
              <a:off x="144631" y="3539024"/>
              <a:ext cx="543739" cy="523220"/>
            </a:xfrm>
            <a:prstGeom prst="rect">
              <a:avLst/>
            </a:prstGeom>
            <a:noFill/>
            <a:ln w="9525">
              <a:noFill/>
            </a:ln>
          </p:spPr>
          <p:txBody>
            <a:bodyPr wrap="none">
              <a:spAutoFit/>
            </a:bodyPr>
            <a:lstStyle/>
            <a:p>
              <a:pPr lvl="0"/>
              <a:r>
                <a:rPr lang="en-US" altLang="zh-CN" sz="2800" dirty="0">
                  <a:solidFill>
                    <a:srgbClr val="0000FF"/>
                  </a:solidFill>
                  <a:latin typeface="Arial" panose="020B0604020202020204" pitchFamily="34" charset="0"/>
                  <a:ea typeface="MS PGothic" panose="020B0600070205080204" pitchFamily="34" charset="-128"/>
                </a:rPr>
                <a:t>…</a:t>
              </a:r>
            </a:p>
          </p:txBody>
        </p:sp>
        <p:sp>
          <p:nvSpPr>
            <p:cNvPr id="42065" name="TextBox 183"/>
            <p:cNvSpPr txBox="1"/>
            <p:nvPr/>
          </p:nvSpPr>
          <p:spPr>
            <a:xfrm rot="-1017263">
              <a:off x="2330376" y="1905681"/>
              <a:ext cx="543739" cy="523220"/>
            </a:xfrm>
            <a:prstGeom prst="rect">
              <a:avLst/>
            </a:prstGeom>
            <a:noFill/>
            <a:ln w="9525">
              <a:noFill/>
            </a:ln>
          </p:spPr>
          <p:txBody>
            <a:bodyPr wrap="none">
              <a:spAutoFit/>
            </a:bodyPr>
            <a:lstStyle/>
            <a:p>
              <a:pPr lvl="0"/>
              <a:r>
                <a:rPr lang="en-US" altLang="zh-CN" sz="2800" dirty="0">
                  <a:solidFill>
                    <a:srgbClr val="0000FF"/>
                  </a:solidFill>
                  <a:latin typeface="Arial" panose="020B0604020202020204" pitchFamily="34" charset="0"/>
                  <a:ea typeface="MS PGothic" panose="020B0600070205080204" pitchFamily="34" charset="-128"/>
                </a:rPr>
                <a:t>…</a:t>
              </a:r>
            </a:p>
          </p:txBody>
        </p:sp>
      </p:grpSp>
      <p:grpSp>
        <p:nvGrpSpPr>
          <p:cNvPr id="19" name="Group 25"/>
          <p:cNvGrpSpPr/>
          <p:nvPr/>
        </p:nvGrpSpPr>
        <p:grpSpPr>
          <a:xfrm>
            <a:off x="908050" y="2281238"/>
            <a:ext cx="7361238" cy="3768725"/>
            <a:chOff x="888125" y="2295063"/>
            <a:chExt cx="7361771" cy="3769689"/>
          </a:xfrm>
        </p:grpSpPr>
        <p:cxnSp>
          <p:nvCxnSpPr>
            <p:cNvPr id="42024" name="Straight Connector 7"/>
            <p:cNvCxnSpPr>
              <a:stCxn id="42090" idx="0"/>
            </p:cNvCxnSpPr>
            <p:nvPr/>
          </p:nvCxnSpPr>
          <p:spPr>
            <a:xfrm flipV="1">
              <a:off x="1661409" y="2570969"/>
              <a:ext cx="577293" cy="2802668"/>
            </a:xfrm>
            <a:prstGeom prst="line">
              <a:avLst/>
            </a:prstGeom>
            <a:ln w="9525" cap="flat" cmpd="sng">
              <a:solidFill>
                <a:schemeClr val="tx1"/>
              </a:solidFill>
              <a:prstDash val="solid"/>
              <a:headEnd type="none" w="med" len="med"/>
              <a:tailEnd type="none" w="med" len="med"/>
            </a:ln>
          </p:spPr>
        </p:cxnSp>
        <p:cxnSp>
          <p:nvCxnSpPr>
            <p:cNvPr id="42025" name="Straight Connector 188"/>
            <p:cNvCxnSpPr>
              <a:stCxn id="42090" idx="0"/>
            </p:cNvCxnSpPr>
            <p:nvPr/>
          </p:nvCxnSpPr>
          <p:spPr>
            <a:xfrm flipH="1" flipV="1">
              <a:off x="1509155" y="3032403"/>
              <a:ext cx="171469" cy="2327124"/>
            </a:xfrm>
            <a:prstGeom prst="line">
              <a:avLst/>
            </a:prstGeom>
            <a:ln w="9525" cap="flat" cmpd="sng">
              <a:solidFill>
                <a:schemeClr val="tx1"/>
              </a:solidFill>
              <a:prstDash val="solid"/>
              <a:headEnd type="none" w="med" len="med"/>
              <a:tailEnd type="none" w="med" len="med"/>
            </a:ln>
          </p:spPr>
        </p:cxnSp>
        <p:cxnSp>
          <p:nvCxnSpPr>
            <p:cNvPr id="42026" name="Straight Connector 190"/>
            <p:cNvCxnSpPr>
              <a:stCxn id="42090" idx="0"/>
            </p:cNvCxnSpPr>
            <p:nvPr/>
          </p:nvCxnSpPr>
          <p:spPr>
            <a:xfrm flipH="1" flipV="1">
              <a:off x="1185287" y="3451504"/>
              <a:ext cx="495337" cy="1908023"/>
            </a:xfrm>
            <a:prstGeom prst="line">
              <a:avLst/>
            </a:prstGeom>
            <a:ln w="9525" cap="flat" cmpd="sng">
              <a:solidFill>
                <a:schemeClr val="tx1"/>
              </a:solidFill>
              <a:prstDash val="solid"/>
              <a:headEnd type="none" w="med" len="med"/>
              <a:tailEnd type="none" w="med" len="med"/>
            </a:ln>
          </p:spPr>
        </p:cxnSp>
        <p:cxnSp>
          <p:nvCxnSpPr>
            <p:cNvPr id="42027" name="Straight Connector 192"/>
            <p:cNvCxnSpPr>
              <a:stCxn id="42090" idx="0"/>
            </p:cNvCxnSpPr>
            <p:nvPr/>
          </p:nvCxnSpPr>
          <p:spPr>
            <a:xfrm flipH="1" flipV="1">
              <a:off x="1181567" y="4298698"/>
              <a:ext cx="499057" cy="1060829"/>
            </a:xfrm>
            <a:prstGeom prst="line">
              <a:avLst/>
            </a:prstGeom>
            <a:ln w="9525" cap="flat" cmpd="sng">
              <a:solidFill>
                <a:schemeClr val="tx1"/>
              </a:solidFill>
              <a:prstDash val="solid"/>
              <a:headEnd type="none" w="med" len="med"/>
              <a:tailEnd type="none" w="med" len="med"/>
            </a:ln>
          </p:spPr>
        </p:cxnSp>
        <p:cxnSp>
          <p:nvCxnSpPr>
            <p:cNvPr id="42028" name="Straight Connector 195"/>
            <p:cNvCxnSpPr>
              <a:stCxn id="42090" idx="0"/>
            </p:cNvCxnSpPr>
            <p:nvPr/>
          </p:nvCxnSpPr>
          <p:spPr>
            <a:xfrm flipH="1" flipV="1">
              <a:off x="1386886" y="4980292"/>
              <a:ext cx="293738" cy="379235"/>
            </a:xfrm>
            <a:prstGeom prst="line">
              <a:avLst/>
            </a:prstGeom>
            <a:ln w="9525" cap="flat" cmpd="sng">
              <a:solidFill>
                <a:schemeClr val="tx1"/>
              </a:solidFill>
              <a:prstDash val="solid"/>
              <a:headEnd type="none" w="med" len="med"/>
              <a:tailEnd type="none" w="med" len="med"/>
            </a:ln>
          </p:spPr>
        </p:cxnSp>
        <p:cxnSp>
          <p:nvCxnSpPr>
            <p:cNvPr id="42029" name="Straight Connector 197"/>
            <p:cNvCxnSpPr>
              <a:endCxn id="42090" idx="0"/>
            </p:cNvCxnSpPr>
            <p:nvPr/>
          </p:nvCxnSpPr>
          <p:spPr>
            <a:xfrm flipH="1" flipV="1">
              <a:off x="1661409" y="5373637"/>
              <a:ext cx="1526432" cy="593006"/>
            </a:xfrm>
            <a:prstGeom prst="line">
              <a:avLst/>
            </a:prstGeom>
            <a:ln w="9525" cap="flat" cmpd="sng">
              <a:solidFill>
                <a:schemeClr val="tx1"/>
              </a:solidFill>
              <a:prstDash val="solid"/>
              <a:headEnd type="none" w="med" len="med"/>
              <a:tailEnd type="none" w="med" len="med"/>
            </a:ln>
          </p:spPr>
        </p:cxnSp>
        <p:cxnSp>
          <p:nvCxnSpPr>
            <p:cNvPr id="42030" name="Straight Connector 199"/>
            <p:cNvCxnSpPr>
              <a:endCxn id="42090" idx="0"/>
            </p:cNvCxnSpPr>
            <p:nvPr/>
          </p:nvCxnSpPr>
          <p:spPr>
            <a:xfrm flipH="1" flipV="1">
              <a:off x="1680624" y="5359527"/>
              <a:ext cx="2723702" cy="703074"/>
            </a:xfrm>
            <a:prstGeom prst="line">
              <a:avLst/>
            </a:prstGeom>
            <a:ln w="9525" cap="flat" cmpd="sng">
              <a:solidFill>
                <a:schemeClr val="tx1"/>
              </a:solidFill>
              <a:prstDash val="solid"/>
              <a:headEnd type="none" w="med" len="med"/>
              <a:tailEnd type="none" w="med" len="med"/>
            </a:ln>
          </p:spPr>
        </p:cxnSp>
        <p:cxnSp>
          <p:nvCxnSpPr>
            <p:cNvPr id="42031" name="Straight Connector 201"/>
            <p:cNvCxnSpPr>
              <a:endCxn id="42090" idx="0"/>
            </p:cNvCxnSpPr>
            <p:nvPr/>
          </p:nvCxnSpPr>
          <p:spPr>
            <a:xfrm flipH="1" flipV="1">
              <a:off x="1680624" y="5359527"/>
              <a:ext cx="3605885" cy="619006"/>
            </a:xfrm>
            <a:prstGeom prst="line">
              <a:avLst/>
            </a:prstGeom>
            <a:ln w="9525" cap="flat" cmpd="sng">
              <a:solidFill>
                <a:schemeClr val="tx1"/>
              </a:solidFill>
              <a:prstDash val="solid"/>
              <a:headEnd type="none" w="med" len="med"/>
              <a:tailEnd type="none" w="med" len="med"/>
            </a:ln>
          </p:spPr>
        </p:cxnSp>
        <p:cxnSp>
          <p:nvCxnSpPr>
            <p:cNvPr id="42032" name="Straight Connector 203"/>
            <p:cNvCxnSpPr>
              <a:endCxn id="42090" idx="0"/>
            </p:cNvCxnSpPr>
            <p:nvPr/>
          </p:nvCxnSpPr>
          <p:spPr>
            <a:xfrm flipH="1">
              <a:off x="1680624" y="5184745"/>
              <a:ext cx="6569272" cy="174782"/>
            </a:xfrm>
            <a:prstGeom prst="line">
              <a:avLst/>
            </a:prstGeom>
            <a:ln w="9525" cap="flat" cmpd="sng">
              <a:solidFill>
                <a:schemeClr val="tx1"/>
              </a:solidFill>
              <a:prstDash val="solid"/>
              <a:headEnd type="none" w="med" len="med"/>
              <a:tailEnd type="none" w="med" len="med"/>
            </a:ln>
          </p:spPr>
        </p:cxnSp>
        <p:cxnSp>
          <p:nvCxnSpPr>
            <p:cNvPr id="42033" name="Straight Connector 204"/>
            <p:cNvCxnSpPr>
              <a:endCxn id="42090" idx="0"/>
            </p:cNvCxnSpPr>
            <p:nvPr/>
          </p:nvCxnSpPr>
          <p:spPr>
            <a:xfrm flipH="1" flipV="1">
              <a:off x="1680624" y="5359527"/>
              <a:ext cx="5742435" cy="486708"/>
            </a:xfrm>
            <a:prstGeom prst="line">
              <a:avLst/>
            </a:prstGeom>
            <a:ln w="9525" cap="flat" cmpd="sng">
              <a:solidFill>
                <a:schemeClr val="tx1"/>
              </a:solidFill>
              <a:prstDash val="solid"/>
              <a:headEnd type="none" w="med" len="med"/>
              <a:tailEnd type="none" w="med" len="med"/>
            </a:ln>
          </p:spPr>
        </p:cxnSp>
        <p:cxnSp>
          <p:nvCxnSpPr>
            <p:cNvPr id="42034" name="Straight Connector 207"/>
            <p:cNvCxnSpPr>
              <a:endCxn id="42090" idx="0"/>
            </p:cNvCxnSpPr>
            <p:nvPr/>
          </p:nvCxnSpPr>
          <p:spPr>
            <a:xfrm flipH="1">
              <a:off x="1680624" y="4311835"/>
              <a:ext cx="6338019" cy="1047692"/>
            </a:xfrm>
            <a:prstGeom prst="line">
              <a:avLst/>
            </a:prstGeom>
            <a:ln w="9525" cap="flat" cmpd="sng">
              <a:solidFill>
                <a:schemeClr val="tx1"/>
              </a:solidFill>
              <a:prstDash val="solid"/>
              <a:headEnd type="none" w="med" len="med"/>
              <a:tailEnd type="none" w="med" len="med"/>
            </a:ln>
          </p:spPr>
        </p:cxnSp>
        <p:cxnSp>
          <p:nvCxnSpPr>
            <p:cNvPr id="42035" name="Straight Connector 209"/>
            <p:cNvCxnSpPr>
              <a:endCxn id="42090" idx="0"/>
            </p:cNvCxnSpPr>
            <p:nvPr/>
          </p:nvCxnSpPr>
          <p:spPr>
            <a:xfrm flipH="1">
              <a:off x="1680624" y="3273553"/>
              <a:ext cx="5749312" cy="2085974"/>
            </a:xfrm>
            <a:prstGeom prst="line">
              <a:avLst/>
            </a:prstGeom>
            <a:ln w="9525" cap="flat" cmpd="sng">
              <a:solidFill>
                <a:schemeClr val="tx1"/>
              </a:solidFill>
              <a:prstDash val="solid"/>
              <a:headEnd type="none" w="med" len="med"/>
              <a:tailEnd type="none" w="med" len="med"/>
            </a:ln>
          </p:spPr>
        </p:cxnSp>
        <p:cxnSp>
          <p:nvCxnSpPr>
            <p:cNvPr id="42036" name="Straight Connector 211"/>
            <p:cNvCxnSpPr>
              <a:endCxn id="42090" idx="0"/>
            </p:cNvCxnSpPr>
            <p:nvPr/>
          </p:nvCxnSpPr>
          <p:spPr>
            <a:xfrm flipH="1">
              <a:off x="1680624" y="2784308"/>
              <a:ext cx="4942318" cy="2575219"/>
            </a:xfrm>
            <a:prstGeom prst="line">
              <a:avLst/>
            </a:prstGeom>
            <a:ln w="9525" cap="flat" cmpd="sng">
              <a:solidFill>
                <a:schemeClr val="tx1"/>
              </a:solidFill>
              <a:prstDash val="solid"/>
              <a:headEnd type="none" w="med" len="med"/>
              <a:tailEnd type="none" w="med" len="med"/>
            </a:ln>
          </p:spPr>
        </p:cxnSp>
        <p:cxnSp>
          <p:nvCxnSpPr>
            <p:cNvPr id="42037" name="Straight Connector 213"/>
            <p:cNvCxnSpPr>
              <a:endCxn id="42090" idx="0"/>
            </p:cNvCxnSpPr>
            <p:nvPr/>
          </p:nvCxnSpPr>
          <p:spPr>
            <a:xfrm flipH="1">
              <a:off x="1680624" y="2295063"/>
              <a:ext cx="2971398" cy="3064464"/>
            </a:xfrm>
            <a:prstGeom prst="line">
              <a:avLst/>
            </a:prstGeom>
            <a:ln w="9525" cap="flat" cmpd="sng">
              <a:solidFill>
                <a:schemeClr val="tx1"/>
              </a:solidFill>
              <a:prstDash val="solid"/>
              <a:headEnd type="none" w="med" len="med"/>
              <a:tailEnd type="none" w="med" len="med"/>
            </a:ln>
          </p:spPr>
        </p:cxnSp>
        <p:cxnSp>
          <p:nvCxnSpPr>
            <p:cNvPr id="42038" name="Straight Connector 215"/>
            <p:cNvCxnSpPr>
              <a:endCxn id="42090" idx="0"/>
            </p:cNvCxnSpPr>
            <p:nvPr/>
          </p:nvCxnSpPr>
          <p:spPr>
            <a:xfrm flipH="1">
              <a:off x="1680624" y="2295321"/>
              <a:ext cx="2025496" cy="3064206"/>
            </a:xfrm>
            <a:prstGeom prst="line">
              <a:avLst/>
            </a:prstGeom>
            <a:ln w="9525" cap="flat" cmpd="sng">
              <a:solidFill>
                <a:schemeClr val="tx1"/>
              </a:solidFill>
              <a:prstDash val="solid"/>
              <a:headEnd type="none" w="med" len="med"/>
              <a:tailEnd type="none" w="med" len="med"/>
            </a:ln>
          </p:spPr>
        </p:cxnSp>
        <p:sp>
          <p:nvSpPr>
            <p:cNvPr id="42039" name="TextBox 24"/>
            <p:cNvSpPr txBox="1"/>
            <p:nvPr/>
          </p:nvSpPr>
          <p:spPr>
            <a:xfrm rot="5710989">
              <a:off x="859912" y="4114468"/>
              <a:ext cx="364202" cy="307777"/>
            </a:xfrm>
            <a:prstGeom prst="rect">
              <a:avLst/>
            </a:prstGeom>
            <a:noFill/>
            <a:ln w="9525">
              <a:noFill/>
            </a:ln>
          </p:spPr>
          <p:txBody>
            <a:bodyPr wrap="none">
              <a:spAutoFit/>
            </a:bodyPr>
            <a:lstStyle/>
            <a:p>
              <a:pPr lvl="0"/>
              <a:r>
                <a:rPr lang="en-US" altLang="zh-CN" sz="1400" dirty="0">
                  <a:latin typeface="Arial" panose="020B0604020202020204" pitchFamily="34" charset="0"/>
                  <a:ea typeface="MS PGothic" panose="020B0600070205080204" pitchFamily="34" charset="-128"/>
                </a:rPr>
                <a:t>…</a:t>
              </a:r>
            </a:p>
          </p:txBody>
        </p:sp>
        <p:sp>
          <p:nvSpPr>
            <p:cNvPr id="42040" name="TextBox 218"/>
            <p:cNvSpPr txBox="1"/>
            <p:nvPr/>
          </p:nvSpPr>
          <p:spPr>
            <a:xfrm rot="7515077">
              <a:off x="4511490" y="5728762"/>
              <a:ext cx="364202" cy="307777"/>
            </a:xfrm>
            <a:prstGeom prst="rect">
              <a:avLst/>
            </a:prstGeom>
            <a:noFill/>
            <a:ln w="9525">
              <a:noFill/>
            </a:ln>
          </p:spPr>
          <p:txBody>
            <a:bodyPr wrap="none">
              <a:spAutoFit/>
            </a:bodyPr>
            <a:lstStyle/>
            <a:p>
              <a:pPr lvl="0"/>
              <a:r>
                <a:rPr lang="en-US" altLang="zh-CN" sz="1400" dirty="0">
                  <a:latin typeface="Arial" panose="020B0604020202020204" pitchFamily="34" charset="0"/>
                  <a:ea typeface="MS PGothic" panose="020B0600070205080204" pitchFamily="34" charset="-128"/>
                </a:rPr>
                <a:t>…</a:t>
              </a:r>
            </a:p>
          </p:txBody>
        </p:sp>
        <p:sp>
          <p:nvSpPr>
            <p:cNvPr id="42041" name="TextBox 219"/>
            <p:cNvSpPr txBox="1"/>
            <p:nvPr/>
          </p:nvSpPr>
          <p:spPr>
            <a:xfrm rot="3940343">
              <a:off x="6392354" y="3846211"/>
              <a:ext cx="492443" cy="461665"/>
            </a:xfrm>
            <a:prstGeom prst="rect">
              <a:avLst/>
            </a:prstGeom>
            <a:noFill/>
            <a:ln w="9525">
              <a:noFill/>
            </a:ln>
          </p:spPr>
          <p:txBody>
            <a:bodyPr wrap="none">
              <a:spAutoFit/>
            </a:bodyPr>
            <a:lstStyle/>
            <a:p>
              <a:pPr lvl="0"/>
              <a:r>
                <a:rPr lang="en-US" altLang="zh-CN" dirty="0">
                  <a:latin typeface="Arial" panose="020B0604020202020204" pitchFamily="34" charset="0"/>
                  <a:ea typeface="MS PGothic" panose="020B0600070205080204" pitchFamily="34" charset="-128"/>
                </a:rPr>
                <a:t>…</a:t>
              </a:r>
            </a:p>
          </p:txBody>
        </p:sp>
        <p:sp>
          <p:nvSpPr>
            <p:cNvPr id="42042" name="TextBox 220"/>
            <p:cNvSpPr txBox="1"/>
            <p:nvPr/>
          </p:nvSpPr>
          <p:spPr>
            <a:xfrm rot="2048420">
              <a:off x="4482993" y="2684685"/>
              <a:ext cx="492443" cy="461665"/>
            </a:xfrm>
            <a:prstGeom prst="rect">
              <a:avLst/>
            </a:prstGeom>
            <a:noFill/>
            <a:ln w="9525">
              <a:noFill/>
            </a:ln>
          </p:spPr>
          <p:txBody>
            <a:bodyPr wrap="none">
              <a:spAutoFit/>
            </a:bodyPr>
            <a:lstStyle/>
            <a:p>
              <a:pPr lvl="0"/>
              <a:r>
                <a:rPr lang="en-US" altLang="zh-CN" dirty="0">
                  <a:latin typeface="Arial" panose="020B0604020202020204" pitchFamily="34" charset="0"/>
                  <a:ea typeface="MS PGothic" panose="020B0600070205080204" pitchFamily="34" charset="-128"/>
                </a:rPr>
                <a:t>…</a:t>
              </a:r>
            </a:p>
          </p:txBody>
        </p:sp>
        <p:sp>
          <p:nvSpPr>
            <p:cNvPr id="42043" name="TextBox 221"/>
            <p:cNvSpPr txBox="1"/>
            <p:nvPr/>
          </p:nvSpPr>
          <p:spPr>
            <a:xfrm rot="-316136">
              <a:off x="2189980" y="2687381"/>
              <a:ext cx="492443" cy="461665"/>
            </a:xfrm>
            <a:prstGeom prst="rect">
              <a:avLst/>
            </a:prstGeom>
            <a:noFill/>
            <a:ln w="9525">
              <a:noFill/>
            </a:ln>
          </p:spPr>
          <p:txBody>
            <a:bodyPr wrap="none">
              <a:spAutoFit/>
            </a:bodyPr>
            <a:lstStyle/>
            <a:p>
              <a:pPr lvl="0"/>
              <a:r>
                <a:rPr lang="en-US" altLang="zh-CN" dirty="0">
                  <a:latin typeface="Arial" panose="020B0604020202020204" pitchFamily="34" charset="0"/>
                  <a:ea typeface="MS PGothic" panose="020B0600070205080204" pitchFamily="34" charset="-128"/>
                </a:rPr>
                <a:t>…</a:t>
              </a:r>
            </a:p>
          </p:txBody>
        </p:sp>
      </p:grpSp>
      <p:grpSp>
        <p:nvGrpSpPr>
          <p:cNvPr id="20" name="Group 223"/>
          <p:cNvGrpSpPr/>
          <p:nvPr/>
        </p:nvGrpSpPr>
        <p:grpSpPr>
          <a:xfrm>
            <a:off x="1158875" y="2305050"/>
            <a:ext cx="7094538" cy="3695700"/>
            <a:chOff x="862570" y="2361120"/>
            <a:chExt cx="7094553" cy="3695520"/>
          </a:xfrm>
        </p:grpSpPr>
        <p:cxnSp>
          <p:nvCxnSpPr>
            <p:cNvPr id="42009" name="Straight Connector 224"/>
            <p:cNvCxnSpPr/>
            <p:nvPr/>
          </p:nvCxnSpPr>
          <p:spPr>
            <a:xfrm flipH="1">
              <a:off x="1446332" y="2897188"/>
              <a:ext cx="4736982" cy="2535176"/>
            </a:xfrm>
            <a:prstGeom prst="line">
              <a:avLst/>
            </a:prstGeom>
            <a:ln w="9525" cap="flat" cmpd="sng">
              <a:solidFill>
                <a:schemeClr val="tx1"/>
              </a:solidFill>
              <a:prstDash val="solid"/>
              <a:headEnd type="none" w="med" len="med"/>
              <a:tailEnd type="none" w="med" len="med"/>
            </a:ln>
          </p:spPr>
        </p:cxnSp>
        <p:cxnSp>
          <p:nvCxnSpPr>
            <p:cNvPr id="42010" name="Straight Connector 225"/>
            <p:cNvCxnSpPr/>
            <p:nvPr/>
          </p:nvCxnSpPr>
          <p:spPr>
            <a:xfrm flipH="1">
              <a:off x="2972043" y="2885760"/>
              <a:ext cx="3213953" cy="3041280"/>
            </a:xfrm>
            <a:prstGeom prst="line">
              <a:avLst/>
            </a:prstGeom>
            <a:ln w="9525" cap="flat" cmpd="sng">
              <a:solidFill>
                <a:schemeClr val="tx1"/>
              </a:solidFill>
              <a:prstDash val="solid"/>
              <a:headEnd type="none" w="med" len="med"/>
              <a:tailEnd type="none" w="med" len="med"/>
            </a:ln>
          </p:spPr>
        </p:cxnSp>
        <p:cxnSp>
          <p:nvCxnSpPr>
            <p:cNvPr id="42011" name="Straight Connector 226"/>
            <p:cNvCxnSpPr/>
            <p:nvPr/>
          </p:nvCxnSpPr>
          <p:spPr>
            <a:xfrm flipH="1">
              <a:off x="4328465" y="2877120"/>
              <a:ext cx="1866171" cy="3179520"/>
            </a:xfrm>
            <a:prstGeom prst="line">
              <a:avLst/>
            </a:prstGeom>
            <a:ln w="9525" cap="flat" cmpd="sng">
              <a:solidFill>
                <a:schemeClr val="tx1"/>
              </a:solidFill>
              <a:prstDash val="solid"/>
              <a:headEnd type="none" w="med" len="med"/>
              <a:tailEnd type="none" w="med" len="med"/>
            </a:ln>
          </p:spPr>
        </p:cxnSp>
        <p:cxnSp>
          <p:nvCxnSpPr>
            <p:cNvPr id="42012" name="Straight Connector 227"/>
            <p:cNvCxnSpPr/>
            <p:nvPr/>
          </p:nvCxnSpPr>
          <p:spPr>
            <a:xfrm flipH="1">
              <a:off x="5270184" y="2877120"/>
              <a:ext cx="915812" cy="3058560"/>
            </a:xfrm>
            <a:prstGeom prst="line">
              <a:avLst/>
            </a:prstGeom>
            <a:ln w="9525" cap="flat" cmpd="sng">
              <a:solidFill>
                <a:schemeClr val="tx1"/>
              </a:solidFill>
              <a:prstDash val="solid"/>
              <a:headEnd type="none" w="med" len="med"/>
              <a:tailEnd type="none" w="med" len="med"/>
            </a:ln>
          </p:spPr>
        </p:cxnSp>
        <p:cxnSp>
          <p:nvCxnSpPr>
            <p:cNvPr id="42013" name="Straight Connector 228"/>
            <p:cNvCxnSpPr/>
            <p:nvPr/>
          </p:nvCxnSpPr>
          <p:spPr>
            <a:xfrm>
              <a:off x="6167438" y="2901156"/>
              <a:ext cx="1141702" cy="2801244"/>
            </a:xfrm>
            <a:prstGeom prst="line">
              <a:avLst/>
            </a:prstGeom>
            <a:ln w="9525" cap="flat" cmpd="sng">
              <a:solidFill>
                <a:schemeClr val="tx1"/>
              </a:solidFill>
              <a:prstDash val="solid"/>
              <a:headEnd type="none" w="med" len="med"/>
              <a:tailEnd type="none" w="med" len="med"/>
            </a:ln>
          </p:spPr>
        </p:cxnSp>
        <p:cxnSp>
          <p:nvCxnSpPr>
            <p:cNvPr id="42014" name="Straight Connector 229"/>
            <p:cNvCxnSpPr/>
            <p:nvPr/>
          </p:nvCxnSpPr>
          <p:spPr>
            <a:xfrm>
              <a:off x="6171406" y="2889250"/>
              <a:ext cx="1785717" cy="2355230"/>
            </a:xfrm>
            <a:prstGeom prst="line">
              <a:avLst/>
            </a:prstGeom>
            <a:ln w="9525" cap="flat" cmpd="sng">
              <a:solidFill>
                <a:schemeClr val="tx1"/>
              </a:solidFill>
              <a:prstDash val="solid"/>
              <a:headEnd type="none" w="med" len="med"/>
              <a:tailEnd type="none" w="med" len="med"/>
            </a:ln>
          </p:spPr>
        </p:cxnSp>
        <p:cxnSp>
          <p:nvCxnSpPr>
            <p:cNvPr id="42015" name="Straight Connector 230"/>
            <p:cNvCxnSpPr/>
            <p:nvPr/>
          </p:nvCxnSpPr>
          <p:spPr>
            <a:xfrm>
              <a:off x="6179344" y="2881313"/>
              <a:ext cx="1587707" cy="1386847"/>
            </a:xfrm>
            <a:prstGeom prst="line">
              <a:avLst/>
            </a:prstGeom>
            <a:ln w="9525" cap="flat" cmpd="sng">
              <a:solidFill>
                <a:schemeClr val="tx1"/>
              </a:solidFill>
              <a:prstDash val="solid"/>
              <a:headEnd type="none" w="med" len="med"/>
              <a:tailEnd type="none" w="med" len="med"/>
            </a:ln>
          </p:spPr>
        </p:cxnSp>
        <p:cxnSp>
          <p:nvCxnSpPr>
            <p:cNvPr id="42016" name="Straight Connector 231"/>
            <p:cNvCxnSpPr/>
            <p:nvPr/>
          </p:nvCxnSpPr>
          <p:spPr>
            <a:xfrm>
              <a:off x="6179344" y="2897188"/>
              <a:ext cx="602786" cy="290972"/>
            </a:xfrm>
            <a:prstGeom prst="line">
              <a:avLst/>
            </a:prstGeom>
            <a:ln w="9525" cap="flat" cmpd="sng">
              <a:solidFill>
                <a:schemeClr val="tx1"/>
              </a:solidFill>
              <a:prstDash val="solid"/>
              <a:headEnd type="none" w="med" len="med"/>
              <a:tailEnd type="none" w="med" len="med"/>
            </a:ln>
          </p:spPr>
        </p:cxnSp>
        <p:cxnSp>
          <p:nvCxnSpPr>
            <p:cNvPr id="42017" name="Straight Connector 232"/>
            <p:cNvCxnSpPr/>
            <p:nvPr/>
          </p:nvCxnSpPr>
          <p:spPr>
            <a:xfrm>
              <a:off x="4584546" y="2364240"/>
              <a:ext cx="1558252" cy="512880"/>
            </a:xfrm>
            <a:prstGeom prst="line">
              <a:avLst/>
            </a:prstGeom>
            <a:ln w="9525" cap="flat" cmpd="sng">
              <a:solidFill>
                <a:schemeClr val="tx1"/>
              </a:solidFill>
              <a:prstDash val="solid"/>
              <a:headEnd type="none" w="med" len="med"/>
              <a:tailEnd type="none" w="med" len="med"/>
            </a:ln>
          </p:spPr>
        </p:cxnSp>
        <p:cxnSp>
          <p:nvCxnSpPr>
            <p:cNvPr id="42018" name="Straight Connector 233"/>
            <p:cNvCxnSpPr/>
            <p:nvPr/>
          </p:nvCxnSpPr>
          <p:spPr>
            <a:xfrm>
              <a:off x="3691549" y="2361120"/>
              <a:ext cx="2485808" cy="533280"/>
            </a:xfrm>
            <a:prstGeom prst="line">
              <a:avLst/>
            </a:prstGeom>
            <a:ln w="9525" cap="flat" cmpd="sng">
              <a:solidFill>
                <a:schemeClr val="tx1"/>
              </a:solidFill>
              <a:prstDash val="solid"/>
              <a:headEnd type="none" w="med" len="med"/>
              <a:tailEnd type="none" w="med" len="med"/>
            </a:ln>
          </p:spPr>
        </p:cxnSp>
        <p:cxnSp>
          <p:nvCxnSpPr>
            <p:cNvPr id="42019" name="Straight Connector 234"/>
            <p:cNvCxnSpPr/>
            <p:nvPr/>
          </p:nvCxnSpPr>
          <p:spPr>
            <a:xfrm>
              <a:off x="2081460" y="2548080"/>
              <a:ext cx="4078617" cy="337680"/>
            </a:xfrm>
            <a:prstGeom prst="line">
              <a:avLst/>
            </a:prstGeom>
            <a:ln w="9525" cap="flat" cmpd="sng">
              <a:solidFill>
                <a:schemeClr val="tx1"/>
              </a:solidFill>
              <a:prstDash val="solid"/>
              <a:headEnd type="none" w="med" len="med"/>
              <a:tailEnd type="none" w="med" len="med"/>
            </a:ln>
          </p:spPr>
        </p:cxnSp>
        <p:cxnSp>
          <p:nvCxnSpPr>
            <p:cNvPr id="42020" name="Straight Connector 235"/>
            <p:cNvCxnSpPr/>
            <p:nvPr/>
          </p:nvCxnSpPr>
          <p:spPr>
            <a:xfrm flipV="1">
              <a:off x="1309418" y="2903040"/>
              <a:ext cx="4842020" cy="30720"/>
            </a:xfrm>
            <a:prstGeom prst="line">
              <a:avLst/>
            </a:prstGeom>
            <a:ln w="9525" cap="flat" cmpd="sng">
              <a:solidFill>
                <a:schemeClr val="tx1"/>
              </a:solidFill>
              <a:prstDash val="solid"/>
              <a:headEnd type="none" w="med" len="med"/>
              <a:tailEnd type="none" w="med" len="med"/>
            </a:ln>
          </p:spPr>
        </p:cxnSp>
        <p:cxnSp>
          <p:nvCxnSpPr>
            <p:cNvPr id="42021" name="Straight Connector 236"/>
            <p:cNvCxnSpPr/>
            <p:nvPr/>
          </p:nvCxnSpPr>
          <p:spPr>
            <a:xfrm flipV="1">
              <a:off x="934801" y="2894400"/>
              <a:ext cx="5242556" cy="377040"/>
            </a:xfrm>
            <a:prstGeom prst="line">
              <a:avLst/>
            </a:prstGeom>
            <a:ln w="9525" cap="flat" cmpd="sng">
              <a:solidFill>
                <a:schemeClr val="tx1"/>
              </a:solidFill>
              <a:prstDash val="solid"/>
              <a:headEnd type="none" w="med" len="med"/>
              <a:tailEnd type="none" w="med" len="med"/>
            </a:ln>
          </p:spPr>
        </p:cxnSp>
        <p:cxnSp>
          <p:nvCxnSpPr>
            <p:cNvPr id="42022" name="Straight Connector 237"/>
            <p:cNvCxnSpPr/>
            <p:nvPr/>
          </p:nvCxnSpPr>
          <p:spPr>
            <a:xfrm flipV="1">
              <a:off x="862570" y="2901156"/>
              <a:ext cx="5296930" cy="1386684"/>
            </a:xfrm>
            <a:prstGeom prst="line">
              <a:avLst/>
            </a:prstGeom>
            <a:ln w="9525" cap="flat" cmpd="sng">
              <a:solidFill>
                <a:schemeClr val="tx1"/>
              </a:solidFill>
              <a:prstDash val="solid"/>
              <a:headEnd type="none" w="med" len="med"/>
              <a:tailEnd type="none" w="med" len="med"/>
            </a:ln>
          </p:spPr>
        </p:cxnSp>
        <p:cxnSp>
          <p:nvCxnSpPr>
            <p:cNvPr id="42023" name="Straight Connector 238"/>
            <p:cNvCxnSpPr/>
            <p:nvPr/>
          </p:nvCxnSpPr>
          <p:spPr>
            <a:xfrm flipV="1">
              <a:off x="1101367" y="2901156"/>
              <a:ext cx="5077977" cy="2026044"/>
            </a:xfrm>
            <a:prstGeom prst="line">
              <a:avLst/>
            </a:prstGeom>
            <a:ln w="9525" cap="flat" cmpd="sng">
              <a:solidFill>
                <a:schemeClr val="tx1"/>
              </a:solidFill>
              <a:prstDash val="solid"/>
              <a:headEnd type="none" w="med" len="med"/>
              <a:tailEnd type="none" w="med" len="med"/>
            </a:ln>
          </p:spPr>
        </p:cxnSp>
      </p:grpSp>
      <p:grpSp>
        <p:nvGrpSpPr>
          <p:cNvPr id="21" name="Group 239"/>
          <p:cNvGrpSpPr/>
          <p:nvPr/>
        </p:nvGrpSpPr>
        <p:grpSpPr>
          <a:xfrm>
            <a:off x="1095375" y="2195513"/>
            <a:ext cx="7158038" cy="3798887"/>
            <a:chOff x="799176" y="2251902"/>
            <a:chExt cx="7158126" cy="3799069"/>
          </a:xfrm>
        </p:grpSpPr>
        <p:cxnSp>
          <p:nvCxnSpPr>
            <p:cNvPr id="41994" name="Straight Connector 240"/>
            <p:cNvCxnSpPr/>
            <p:nvPr/>
          </p:nvCxnSpPr>
          <p:spPr>
            <a:xfrm>
              <a:off x="2012365" y="2732956"/>
              <a:ext cx="3121627" cy="3204340"/>
            </a:xfrm>
            <a:prstGeom prst="line">
              <a:avLst/>
            </a:prstGeom>
            <a:ln w="9525" cap="flat" cmpd="sng">
              <a:solidFill>
                <a:schemeClr val="tx1"/>
              </a:solidFill>
              <a:prstDash val="solid"/>
              <a:headEnd type="none" w="med" len="med"/>
              <a:tailEnd type="none" w="med" len="med"/>
            </a:ln>
          </p:spPr>
        </p:cxnSp>
        <p:cxnSp>
          <p:nvCxnSpPr>
            <p:cNvPr id="41995" name="Straight Connector 241"/>
            <p:cNvCxnSpPr/>
            <p:nvPr/>
          </p:nvCxnSpPr>
          <p:spPr>
            <a:xfrm>
              <a:off x="2009682" y="2721528"/>
              <a:ext cx="2384511" cy="3329443"/>
            </a:xfrm>
            <a:prstGeom prst="line">
              <a:avLst/>
            </a:prstGeom>
            <a:ln w="9525" cap="flat" cmpd="sng">
              <a:solidFill>
                <a:schemeClr val="tx1"/>
              </a:solidFill>
              <a:prstDash val="solid"/>
              <a:headEnd type="none" w="med" len="med"/>
              <a:tailEnd type="none" w="med" len="med"/>
            </a:ln>
          </p:spPr>
        </p:cxnSp>
        <p:cxnSp>
          <p:nvCxnSpPr>
            <p:cNvPr id="41996" name="Straight Connector 242"/>
            <p:cNvCxnSpPr/>
            <p:nvPr/>
          </p:nvCxnSpPr>
          <p:spPr>
            <a:xfrm>
              <a:off x="2001042" y="2712888"/>
              <a:ext cx="1091382" cy="3197870"/>
            </a:xfrm>
            <a:prstGeom prst="line">
              <a:avLst/>
            </a:prstGeom>
            <a:ln w="9525" cap="flat" cmpd="sng">
              <a:solidFill>
                <a:schemeClr val="tx1"/>
              </a:solidFill>
              <a:prstDash val="solid"/>
              <a:headEnd type="none" w="med" len="med"/>
              <a:tailEnd type="none" w="med" len="med"/>
            </a:ln>
          </p:spPr>
        </p:cxnSp>
        <p:cxnSp>
          <p:nvCxnSpPr>
            <p:cNvPr id="41997" name="Straight Connector 243"/>
            <p:cNvCxnSpPr/>
            <p:nvPr/>
          </p:nvCxnSpPr>
          <p:spPr>
            <a:xfrm flipH="1">
              <a:off x="1471306" y="2712888"/>
              <a:ext cx="538376" cy="2698126"/>
            </a:xfrm>
            <a:prstGeom prst="line">
              <a:avLst/>
            </a:prstGeom>
            <a:ln w="9525" cap="flat" cmpd="sng">
              <a:solidFill>
                <a:schemeClr val="tx1"/>
              </a:solidFill>
              <a:prstDash val="solid"/>
              <a:headEnd type="none" w="med" len="med"/>
              <a:tailEnd type="none" w="med" len="med"/>
            </a:ln>
          </p:spPr>
        </p:cxnSp>
        <p:cxnSp>
          <p:nvCxnSpPr>
            <p:cNvPr id="41998" name="Straight Connector 244"/>
            <p:cNvCxnSpPr/>
            <p:nvPr/>
          </p:nvCxnSpPr>
          <p:spPr>
            <a:xfrm flipH="1">
              <a:off x="1007181" y="2736924"/>
              <a:ext cx="1021059" cy="2069561"/>
            </a:xfrm>
            <a:prstGeom prst="line">
              <a:avLst/>
            </a:prstGeom>
            <a:ln w="9525" cap="flat" cmpd="sng">
              <a:solidFill>
                <a:schemeClr val="tx1"/>
              </a:solidFill>
              <a:prstDash val="solid"/>
              <a:headEnd type="none" w="med" len="med"/>
              <a:tailEnd type="none" w="med" len="med"/>
            </a:ln>
          </p:spPr>
        </p:cxnSp>
        <p:cxnSp>
          <p:nvCxnSpPr>
            <p:cNvPr id="41999" name="Straight Connector 245"/>
            <p:cNvCxnSpPr/>
            <p:nvPr/>
          </p:nvCxnSpPr>
          <p:spPr>
            <a:xfrm flipH="1">
              <a:off x="799176" y="2725018"/>
              <a:ext cx="1225097" cy="1413595"/>
            </a:xfrm>
            <a:prstGeom prst="line">
              <a:avLst/>
            </a:prstGeom>
            <a:ln w="9525" cap="flat" cmpd="sng">
              <a:solidFill>
                <a:schemeClr val="tx1"/>
              </a:solidFill>
              <a:prstDash val="solid"/>
              <a:headEnd type="none" w="med" len="med"/>
              <a:tailEnd type="none" w="med" len="med"/>
            </a:ln>
          </p:spPr>
        </p:cxnSp>
        <p:cxnSp>
          <p:nvCxnSpPr>
            <p:cNvPr id="42000" name="Straight Connector 246"/>
            <p:cNvCxnSpPr/>
            <p:nvPr/>
          </p:nvCxnSpPr>
          <p:spPr>
            <a:xfrm flipH="1">
              <a:off x="932218" y="2704755"/>
              <a:ext cx="1107153" cy="588968"/>
            </a:xfrm>
            <a:prstGeom prst="line">
              <a:avLst/>
            </a:prstGeom>
            <a:ln w="9525" cap="flat" cmpd="sng">
              <a:solidFill>
                <a:schemeClr val="tx1"/>
              </a:solidFill>
              <a:prstDash val="solid"/>
              <a:headEnd type="none" w="med" len="med"/>
              <a:tailEnd type="none" w="med" len="med"/>
            </a:ln>
          </p:spPr>
        </p:cxnSp>
        <p:cxnSp>
          <p:nvCxnSpPr>
            <p:cNvPr id="42001" name="Straight Connector 247"/>
            <p:cNvCxnSpPr/>
            <p:nvPr/>
          </p:nvCxnSpPr>
          <p:spPr>
            <a:xfrm flipH="1">
              <a:off x="1293642" y="2704755"/>
              <a:ext cx="745729" cy="216744"/>
            </a:xfrm>
            <a:prstGeom prst="line">
              <a:avLst/>
            </a:prstGeom>
            <a:ln w="9525" cap="flat" cmpd="sng">
              <a:solidFill>
                <a:schemeClr val="tx1"/>
              </a:solidFill>
              <a:prstDash val="solid"/>
              <a:headEnd type="none" w="med" len="med"/>
              <a:tailEnd type="none" w="med" len="med"/>
            </a:ln>
          </p:spPr>
        </p:cxnSp>
        <p:cxnSp>
          <p:nvCxnSpPr>
            <p:cNvPr id="42002" name="Straight Connector 248"/>
            <p:cNvCxnSpPr/>
            <p:nvPr/>
          </p:nvCxnSpPr>
          <p:spPr>
            <a:xfrm flipH="1">
              <a:off x="2052880" y="2251902"/>
              <a:ext cx="1141349" cy="460986"/>
            </a:xfrm>
            <a:prstGeom prst="line">
              <a:avLst/>
            </a:prstGeom>
            <a:ln w="9525" cap="flat" cmpd="sng">
              <a:solidFill>
                <a:schemeClr val="tx1"/>
              </a:solidFill>
              <a:prstDash val="solid"/>
              <a:headEnd type="none" w="med" len="med"/>
              <a:tailEnd type="none" w="med" len="med"/>
            </a:ln>
          </p:spPr>
        </p:cxnSp>
        <p:cxnSp>
          <p:nvCxnSpPr>
            <p:cNvPr id="42003" name="Straight Connector 249"/>
            <p:cNvCxnSpPr/>
            <p:nvPr/>
          </p:nvCxnSpPr>
          <p:spPr>
            <a:xfrm flipH="1">
              <a:off x="2018321" y="2332076"/>
              <a:ext cx="2284094" cy="398092"/>
            </a:xfrm>
            <a:prstGeom prst="line">
              <a:avLst/>
            </a:prstGeom>
            <a:ln w="9525" cap="flat" cmpd="sng">
              <a:solidFill>
                <a:schemeClr val="tx1"/>
              </a:solidFill>
              <a:prstDash val="solid"/>
              <a:headEnd type="none" w="med" len="med"/>
              <a:tailEnd type="none" w="med" len="med"/>
            </a:ln>
          </p:spPr>
        </p:cxnSp>
        <p:cxnSp>
          <p:nvCxnSpPr>
            <p:cNvPr id="42004" name="Straight Connector 250"/>
            <p:cNvCxnSpPr/>
            <p:nvPr/>
          </p:nvCxnSpPr>
          <p:spPr>
            <a:xfrm flipH="1" flipV="1">
              <a:off x="2035602" y="2721528"/>
              <a:ext cx="4016700" cy="14158"/>
            </a:xfrm>
            <a:prstGeom prst="line">
              <a:avLst/>
            </a:prstGeom>
            <a:ln w="9525" cap="flat" cmpd="sng">
              <a:solidFill>
                <a:schemeClr val="tx1"/>
              </a:solidFill>
              <a:prstDash val="solid"/>
              <a:headEnd type="none" w="med" len="med"/>
              <a:tailEnd type="none" w="med" len="med"/>
            </a:ln>
          </p:spPr>
        </p:cxnSp>
        <p:cxnSp>
          <p:nvCxnSpPr>
            <p:cNvPr id="42005" name="Straight Connector 251"/>
            <p:cNvCxnSpPr/>
            <p:nvPr/>
          </p:nvCxnSpPr>
          <p:spPr>
            <a:xfrm flipH="1" flipV="1">
              <a:off x="2044240" y="2738808"/>
              <a:ext cx="4755057" cy="529059"/>
            </a:xfrm>
            <a:prstGeom prst="line">
              <a:avLst/>
            </a:prstGeom>
            <a:ln w="9525" cap="flat" cmpd="sng">
              <a:solidFill>
                <a:schemeClr val="tx1"/>
              </a:solidFill>
              <a:prstDash val="solid"/>
              <a:headEnd type="none" w="med" len="med"/>
              <a:tailEnd type="none" w="med" len="med"/>
            </a:ln>
          </p:spPr>
        </p:cxnSp>
        <p:cxnSp>
          <p:nvCxnSpPr>
            <p:cNvPr id="42006" name="Straight Connector 252"/>
            <p:cNvCxnSpPr/>
            <p:nvPr/>
          </p:nvCxnSpPr>
          <p:spPr>
            <a:xfrm flipH="1" flipV="1">
              <a:off x="2018321" y="2730168"/>
              <a:ext cx="5710381" cy="1554918"/>
            </a:xfrm>
            <a:prstGeom prst="line">
              <a:avLst/>
            </a:prstGeom>
            <a:ln w="9525" cap="flat" cmpd="sng">
              <a:solidFill>
                <a:schemeClr val="tx1"/>
              </a:solidFill>
              <a:prstDash val="solid"/>
              <a:headEnd type="none" w="med" len="med"/>
              <a:tailEnd type="none" w="med" len="med"/>
            </a:ln>
          </p:spPr>
        </p:cxnSp>
        <p:cxnSp>
          <p:nvCxnSpPr>
            <p:cNvPr id="42007" name="Straight Connector 253"/>
            <p:cNvCxnSpPr/>
            <p:nvPr/>
          </p:nvCxnSpPr>
          <p:spPr>
            <a:xfrm flipH="1" flipV="1">
              <a:off x="2036178" y="2736924"/>
              <a:ext cx="5921124" cy="2462562"/>
            </a:xfrm>
            <a:prstGeom prst="line">
              <a:avLst/>
            </a:prstGeom>
            <a:ln w="9525" cap="flat" cmpd="sng">
              <a:solidFill>
                <a:schemeClr val="tx1"/>
              </a:solidFill>
              <a:prstDash val="solid"/>
              <a:headEnd type="none" w="med" len="med"/>
              <a:tailEnd type="none" w="med" len="med"/>
            </a:ln>
          </p:spPr>
        </p:cxnSp>
        <p:cxnSp>
          <p:nvCxnSpPr>
            <p:cNvPr id="42008" name="Straight Connector 254"/>
            <p:cNvCxnSpPr/>
            <p:nvPr/>
          </p:nvCxnSpPr>
          <p:spPr>
            <a:xfrm flipH="1" flipV="1">
              <a:off x="2016335" y="2736924"/>
              <a:ext cx="5165304" cy="3000202"/>
            </a:xfrm>
            <a:prstGeom prst="line">
              <a:avLst/>
            </a:prstGeom>
            <a:ln w="9525" cap="flat" cmpd="sng">
              <a:solidFill>
                <a:schemeClr val="tx1"/>
              </a:solidFill>
              <a:prstDash val="solid"/>
              <a:headEnd type="none" w="med" len="med"/>
              <a:tailEnd type="none" w="med" len="med"/>
            </a:ln>
          </p:spPr>
        </p:cxnSp>
      </p:grpSp>
      <p:sp>
        <p:nvSpPr>
          <p:cNvPr id="27" name="TextBox 26"/>
          <p:cNvSpPr txBox="1"/>
          <p:nvPr/>
        </p:nvSpPr>
        <p:spPr>
          <a:xfrm>
            <a:off x="2497138" y="3403600"/>
            <a:ext cx="4268787" cy="1200150"/>
          </a:xfrm>
          <a:prstGeom prst="rect">
            <a:avLst/>
          </a:prstGeom>
          <a:solidFill>
            <a:schemeClr val="bg1"/>
          </a:solidFill>
          <a:ln w="9525">
            <a:noFill/>
          </a:ln>
        </p:spPr>
        <p:txBody>
          <a:bodyPr>
            <a:spAutoFit/>
          </a:bodyPr>
          <a:lstStyle/>
          <a:p>
            <a:pPr lvl="0" algn="ctr"/>
            <a:r>
              <a:rPr lang="en-US" altLang="zh-CN" dirty="0">
                <a:latin typeface="Arial" panose="020B0604020202020204" pitchFamily="34" charset="0"/>
                <a:ea typeface="MS PGothic" panose="020B0600070205080204" pitchFamily="34" charset="-128"/>
              </a:rPr>
              <a:t>connecting each access ISP to each other directly </a:t>
            </a:r>
            <a:r>
              <a:rPr lang="en-US" altLang="zh-CN" i="1" dirty="0">
                <a:solidFill>
                  <a:srgbClr val="CC0000"/>
                </a:solidFill>
                <a:latin typeface="Arial" panose="020B0604020202020204" pitchFamily="34" charset="0"/>
                <a:ea typeface="MS PGothic" panose="020B0600070205080204" pitchFamily="34" charset="-128"/>
              </a:rPr>
              <a:t>doesn</a:t>
            </a:r>
            <a:r>
              <a:rPr lang="en-US" altLang="en-US" i="1" dirty="0">
                <a:solidFill>
                  <a:srgbClr val="CC0000"/>
                </a:solidFill>
                <a:latin typeface="Arial" panose="020B0604020202020204" pitchFamily="34" charset="0"/>
                <a:ea typeface="MS PGothic" panose="020B0600070205080204" pitchFamily="34" charset="-128"/>
              </a:rPr>
              <a:t>’</a:t>
            </a:r>
            <a:r>
              <a:rPr lang="en-US" altLang="zh-CN" i="1" dirty="0">
                <a:solidFill>
                  <a:srgbClr val="CC0000"/>
                </a:solidFill>
                <a:latin typeface="Arial" panose="020B0604020202020204" pitchFamily="34" charset="0"/>
                <a:ea typeface="MS PGothic" panose="020B0600070205080204" pitchFamily="34" charset="-128"/>
              </a:rPr>
              <a:t>t scale: </a:t>
            </a:r>
            <a:r>
              <a:rPr lang="en-US" altLang="zh-CN" dirty="0">
                <a:latin typeface="Arial" panose="020B0604020202020204" pitchFamily="34" charset="0"/>
                <a:ea typeface="MS PGothic" panose="020B0600070205080204" pitchFamily="34" charset="-128"/>
              </a:rPr>
              <a:t>O(</a:t>
            </a:r>
            <a:r>
              <a:rPr lang="en-US" altLang="zh-CN" i="1" dirty="0">
                <a:latin typeface="Arial" panose="020B0604020202020204" pitchFamily="34" charset="0"/>
                <a:ea typeface="MS PGothic" panose="020B0600070205080204" pitchFamily="34" charset="-128"/>
              </a:rPr>
              <a:t>N</a:t>
            </a:r>
            <a:r>
              <a:rPr lang="en-US" altLang="zh-CN" baseline="30000" dirty="0">
                <a:latin typeface="Arial" panose="020B0604020202020204" pitchFamily="34" charset="0"/>
                <a:ea typeface="MS PGothic" panose="020B0600070205080204" pitchFamily="34" charset="-128"/>
              </a:rPr>
              <a:t>2</a:t>
            </a:r>
            <a:r>
              <a:rPr lang="en-US" altLang="zh-CN" dirty="0">
                <a:latin typeface="Arial" panose="020B0604020202020204" pitchFamily="34" charset="0"/>
                <a:ea typeface="MS PGothic" panose="020B0600070205080204" pitchFamily="34" charset="-128"/>
              </a:rPr>
              <a:t>) connections.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up)">
                                      <p:cBhvr>
                                        <p:cTn id="11" dur="1000"/>
                                        <p:tgtEl>
                                          <p:spTgt spid="20"/>
                                        </p:tgtEl>
                                      </p:cBhvr>
                                    </p:animEffect>
                                  </p:childTnLst>
                                </p:cTn>
                              </p:par>
                            </p:childTnLst>
                          </p:cTn>
                        </p:par>
                        <p:par>
                          <p:cTn id="12" fill="hold">
                            <p:stCondLst>
                              <p:cond delay="1500"/>
                            </p:stCondLst>
                            <p:childTnLst>
                              <p:par>
                                <p:cTn id="13" presetID="22" presetClass="entr" presetSubtype="1"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up)">
                                      <p:cBhvr>
                                        <p:cTn id="15" dur="1000"/>
                                        <p:tgtEl>
                                          <p:spTgt spid="21"/>
                                        </p:tgtEl>
                                      </p:cBhvr>
                                    </p:animEffect>
                                  </p:childTnLst>
                                </p:cTn>
                              </p:par>
                            </p:childTnLst>
                          </p:cTn>
                        </p:par>
                        <p:par>
                          <p:cTn id="16" fill="hold">
                            <p:stCondLst>
                              <p:cond delay="2500"/>
                            </p:stCondLst>
                            <p:childTnLst>
                              <p:par>
                                <p:cTn id="17" presetID="9"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16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p:cNvSpPr>
          <p:nvPr>
            <p:ph type="title" idx="4294967295"/>
          </p:nvPr>
        </p:nvSpPr>
        <p:spPr>
          <a:xfrm>
            <a:off x="255588" y="165100"/>
            <a:ext cx="8096250" cy="650875"/>
          </a:xfrm>
        </p:spPr>
        <p:txBody>
          <a:bodyPr vert="horz" wrap="square" lIns="91440" tIns="45720" rIns="91440" bIns="45720" anchor="ctr"/>
          <a:lstStyle/>
          <a:p>
            <a:pPr lvl="0" eaLnBrk="1" hangingPunct="1"/>
            <a:r>
              <a:rPr lang="zh-CN" altLang="en-US" dirty="0" smtClean="0"/>
              <a:t>互联网结构</a:t>
            </a:r>
            <a:endParaRPr lang="en-US" altLang="zh-CN" dirty="0"/>
          </a:p>
        </p:txBody>
      </p:sp>
      <p:pic>
        <p:nvPicPr>
          <p:cNvPr id="43011" name="Picture 76" descr="underline_base"/>
          <p:cNvPicPr/>
          <p:nvPr/>
        </p:nvPicPr>
        <p:blipFill>
          <a:blip r:embed="rId3"/>
          <a:stretch>
            <a:fillRect/>
          </a:stretch>
        </p:blipFill>
        <p:spPr>
          <a:xfrm>
            <a:off x="327025" y="674688"/>
            <a:ext cx="7769225" cy="173037"/>
          </a:xfrm>
          <a:prstGeom prst="rect">
            <a:avLst/>
          </a:prstGeom>
          <a:noFill/>
          <a:ln w="9525">
            <a:noFill/>
          </a:ln>
        </p:spPr>
      </p:pic>
      <p:grpSp>
        <p:nvGrpSpPr>
          <p:cNvPr id="43012" name="Group 5"/>
          <p:cNvGrpSpPr/>
          <p:nvPr/>
        </p:nvGrpSpPr>
        <p:grpSpPr>
          <a:xfrm>
            <a:off x="450850" y="1849438"/>
            <a:ext cx="8437563" cy="4559300"/>
            <a:chOff x="154891" y="1905681"/>
            <a:chExt cx="8436427" cy="4559651"/>
          </a:xfrm>
        </p:grpSpPr>
        <p:grpSp>
          <p:nvGrpSpPr>
            <p:cNvPr id="43112" name="Group 2"/>
            <p:cNvGrpSpPr/>
            <p:nvPr/>
          </p:nvGrpSpPr>
          <p:grpSpPr>
            <a:xfrm>
              <a:off x="1529396" y="2297655"/>
              <a:ext cx="648422" cy="418253"/>
              <a:chOff x="3053396" y="4304255"/>
              <a:chExt cx="648422" cy="418253"/>
            </a:xfrm>
          </p:grpSpPr>
          <p:sp>
            <p:nvSpPr>
              <p:cNvPr id="43164"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3165" name="TextBox 1"/>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3113" name="Group 131"/>
            <p:cNvGrpSpPr/>
            <p:nvPr/>
          </p:nvGrpSpPr>
          <p:grpSpPr>
            <a:xfrm>
              <a:off x="373696" y="3097755"/>
              <a:ext cx="648422" cy="418253"/>
              <a:chOff x="3053396" y="4304255"/>
              <a:chExt cx="648422" cy="418253"/>
            </a:xfrm>
          </p:grpSpPr>
          <p:sp>
            <p:nvSpPr>
              <p:cNvPr id="43162"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3163" name="TextBox 133"/>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3114" name="Group 135"/>
            <p:cNvGrpSpPr/>
            <p:nvPr/>
          </p:nvGrpSpPr>
          <p:grpSpPr>
            <a:xfrm>
              <a:off x="6037896" y="2551655"/>
              <a:ext cx="648422" cy="418253"/>
              <a:chOff x="3053396" y="4304255"/>
              <a:chExt cx="648422" cy="418253"/>
            </a:xfrm>
          </p:grpSpPr>
          <p:sp>
            <p:nvSpPr>
              <p:cNvPr id="43160"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3161" name="TextBox 137"/>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3115" name="Group 138"/>
            <p:cNvGrpSpPr/>
            <p:nvPr/>
          </p:nvGrpSpPr>
          <p:grpSpPr>
            <a:xfrm>
              <a:off x="945196" y="5409155"/>
              <a:ext cx="648422" cy="418253"/>
              <a:chOff x="3053396" y="4304255"/>
              <a:chExt cx="648422" cy="418253"/>
            </a:xfrm>
          </p:grpSpPr>
          <p:sp>
            <p:nvSpPr>
              <p:cNvPr id="43158"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3159" name="TextBox 140"/>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3116" name="Group 141"/>
            <p:cNvGrpSpPr/>
            <p:nvPr/>
          </p:nvGrpSpPr>
          <p:grpSpPr>
            <a:xfrm>
              <a:off x="526096" y="4786855"/>
              <a:ext cx="648422" cy="418253"/>
              <a:chOff x="3053396" y="4304255"/>
              <a:chExt cx="648422" cy="418253"/>
            </a:xfrm>
          </p:grpSpPr>
          <p:sp>
            <p:nvSpPr>
              <p:cNvPr id="43156"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3157" name="TextBox 143"/>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3117" name="Group 144"/>
            <p:cNvGrpSpPr/>
            <p:nvPr/>
          </p:nvGrpSpPr>
          <p:grpSpPr>
            <a:xfrm>
              <a:off x="297496" y="4126455"/>
              <a:ext cx="648422" cy="418253"/>
              <a:chOff x="3053396" y="4304255"/>
              <a:chExt cx="648422" cy="418253"/>
            </a:xfrm>
          </p:grpSpPr>
          <p:sp>
            <p:nvSpPr>
              <p:cNvPr id="43154"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3155" name="TextBox 146"/>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3118" name="Group 147"/>
            <p:cNvGrpSpPr/>
            <p:nvPr/>
          </p:nvGrpSpPr>
          <p:grpSpPr>
            <a:xfrm>
              <a:off x="6787196" y="2983455"/>
              <a:ext cx="648422" cy="418253"/>
              <a:chOff x="3053396" y="4304255"/>
              <a:chExt cx="648422" cy="418253"/>
            </a:xfrm>
          </p:grpSpPr>
          <p:sp>
            <p:nvSpPr>
              <p:cNvPr id="43152"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3153" name="TextBox 149"/>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3119" name="Group 150"/>
            <p:cNvGrpSpPr/>
            <p:nvPr/>
          </p:nvGrpSpPr>
          <p:grpSpPr>
            <a:xfrm>
              <a:off x="3129596" y="2056355"/>
              <a:ext cx="648422" cy="418253"/>
              <a:chOff x="3053396" y="4304255"/>
              <a:chExt cx="648422" cy="418253"/>
            </a:xfrm>
          </p:grpSpPr>
          <p:sp>
            <p:nvSpPr>
              <p:cNvPr id="43150"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3151" name="TextBox 152"/>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3120" name="Group 153"/>
            <p:cNvGrpSpPr/>
            <p:nvPr/>
          </p:nvGrpSpPr>
          <p:grpSpPr>
            <a:xfrm>
              <a:off x="754696" y="2704055"/>
              <a:ext cx="648422" cy="418253"/>
              <a:chOff x="3053396" y="4304255"/>
              <a:chExt cx="648422" cy="418253"/>
            </a:xfrm>
          </p:grpSpPr>
          <p:sp>
            <p:nvSpPr>
              <p:cNvPr id="43148"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3149" name="TextBox 155"/>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3121" name="Group 156"/>
            <p:cNvGrpSpPr/>
            <p:nvPr/>
          </p:nvGrpSpPr>
          <p:grpSpPr>
            <a:xfrm>
              <a:off x="4043996" y="2030955"/>
              <a:ext cx="648422" cy="418253"/>
              <a:chOff x="3053396" y="4304255"/>
              <a:chExt cx="648422" cy="418253"/>
            </a:xfrm>
          </p:grpSpPr>
          <p:sp>
            <p:nvSpPr>
              <p:cNvPr id="43146"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3147" name="TextBox 158"/>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3122" name="Group 160"/>
            <p:cNvGrpSpPr/>
            <p:nvPr/>
          </p:nvGrpSpPr>
          <p:grpSpPr>
            <a:xfrm>
              <a:off x="7104696" y="5663155"/>
              <a:ext cx="648422" cy="418253"/>
              <a:chOff x="3053396" y="4304255"/>
              <a:chExt cx="648422" cy="418253"/>
            </a:xfrm>
          </p:grpSpPr>
          <p:sp>
            <p:nvSpPr>
              <p:cNvPr id="43144"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3145" name="TextBox 162"/>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3123" name="Group 163"/>
            <p:cNvGrpSpPr/>
            <p:nvPr/>
          </p:nvGrpSpPr>
          <p:grpSpPr>
            <a:xfrm>
              <a:off x="7942896" y="5015455"/>
              <a:ext cx="648422" cy="418253"/>
              <a:chOff x="3053396" y="4304255"/>
              <a:chExt cx="648422" cy="418253"/>
            </a:xfrm>
          </p:grpSpPr>
          <p:sp>
            <p:nvSpPr>
              <p:cNvPr id="43142"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3143" name="TextBox 165"/>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3124" name="Group 166"/>
            <p:cNvGrpSpPr/>
            <p:nvPr/>
          </p:nvGrpSpPr>
          <p:grpSpPr>
            <a:xfrm>
              <a:off x="7714296" y="4101055"/>
              <a:ext cx="648422" cy="418253"/>
              <a:chOff x="3053396" y="4304255"/>
              <a:chExt cx="648422" cy="418253"/>
            </a:xfrm>
          </p:grpSpPr>
          <p:sp>
            <p:nvSpPr>
              <p:cNvPr id="43140"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3141" name="TextBox 168"/>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3125" name="Group 169"/>
            <p:cNvGrpSpPr/>
            <p:nvPr/>
          </p:nvGrpSpPr>
          <p:grpSpPr>
            <a:xfrm>
              <a:off x="4869496" y="5904455"/>
              <a:ext cx="648422" cy="418253"/>
              <a:chOff x="3053396" y="4304255"/>
              <a:chExt cx="648422" cy="418253"/>
            </a:xfrm>
          </p:grpSpPr>
          <p:sp>
            <p:nvSpPr>
              <p:cNvPr id="43138"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3139" name="TextBox 171"/>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3126" name="Group 172"/>
            <p:cNvGrpSpPr/>
            <p:nvPr/>
          </p:nvGrpSpPr>
          <p:grpSpPr>
            <a:xfrm>
              <a:off x="3955096" y="6044155"/>
              <a:ext cx="648422" cy="418253"/>
              <a:chOff x="3053396" y="4304255"/>
              <a:chExt cx="648422" cy="418253"/>
            </a:xfrm>
          </p:grpSpPr>
          <p:sp>
            <p:nvSpPr>
              <p:cNvPr id="43136"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3137" name="TextBox 174"/>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3127" name="Group 175"/>
            <p:cNvGrpSpPr/>
            <p:nvPr/>
          </p:nvGrpSpPr>
          <p:grpSpPr>
            <a:xfrm>
              <a:off x="2735896" y="5891755"/>
              <a:ext cx="648422" cy="418253"/>
              <a:chOff x="3053396" y="4304255"/>
              <a:chExt cx="648422" cy="418253"/>
            </a:xfrm>
          </p:grpSpPr>
          <p:sp>
            <p:nvSpPr>
              <p:cNvPr id="43134"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3135" name="TextBox 177"/>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sp>
          <p:nvSpPr>
            <p:cNvPr id="43128" name="TextBox 4"/>
            <p:cNvSpPr txBox="1"/>
            <p:nvPr/>
          </p:nvSpPr>
          <p:spPr>
            <a:xfrm rot="1053502">
              <a:off x="5143500" y="1955800"/>
              <a:ext cx="543739" cy="523220"/>
            </a:xfrm>
            <a:prstGeom prst="rect">
              <a:avLst/>
            </a:prstGeom>
            <a:noFill/>
            <a:ln w="9525">
              <a:noFill/>
            </a:ln>
          </p:spPr>
          <p:txBody>
            <a:bodyPr wrap="none">
              <a:spAutoFit/>
            </a:bodyPr>
            <a:lstStyle/>
            <a:p>
              <a:pPr lvl="0"/>
              <a:r>
                <a:rPr lang="en-US" altLang="zh-CN" sz="2800" dirty="0">
                  <a:solidFill>
                    <a:srgbClr val="0000FF"/>
                  </a:solidFill>
                  <a:latin typeface="Arial" panose="020B0604020202020204" pitchFamily="34" charset="0"/>
                  <a:ea typeface="MS PGothic" panose="020B0600070205080204" pitchFamily="34" charset="-128"/>
                </a:rPr>
                <a:t>…</a:t>
              </a:r>
            </a:p>
          </p:txBody>
        </p:sp>
        <p:sp>
          <p:nvSpPr>
            <p:cNvPr id="43129" name="TextBox 179"/>
            <p:cNvSpPr txBox="1"/>
            <p:nvPr/>
          </p:nvSpPr>
          <p:spPr>
            <a:xfrm rot="2829263">
              <a:off x="7429500" y="3428999"/>
              <a:ext cx="543739" cy="523220"/>
            </a:xfrm>
            <a:prstGeom prst="rect">
              <a:avLst/>
            </a:prstGeom>
            <a:noFill/>
            <a:ln w="9525">
              <a:noFill/>
            </a:ln>
          </p:spPr>
          <p:txBody>
            <a:bodyPr wrap="none">
              <a:spAutoFit/>
            </a:bodyPr>
            <a:lstStyle/>
            <a:p>
              <a:pPr lvl="0"/>
              <a:r>
                <a:rPr lang="en-US" altLang="zh-CN" sz="2800" dirty="0">
                  <a:solidFill>
                    <a:srgbClr val="0000FF"/>
                  </a:solidFill>
                  <a:latin typeface="Arial" panose="020B0604020202020204" pitchFamily="34" charset="0"/>
                  <a:ea typeface="MS PGothic" panose="020B0600070205080204" pitchFamily="34" charset="-128"/>
                </a:rPr>
                <a:t>…</a:t>
              </a:r>
            </a:p>
          </p:txBody>
        </p:sp>
        <p:sp>
          <p:nvSpPr>
            <p:cNvPr id="43130" name="TextBox 180"/>
            <p:cNvSpPr txBox="1"/>
            <p:nvPr/>
          </p:nvSpPr>
          <p:spPr>
            <a:xfrm rot="9845918">
              <a:off x="6098241" y="5942112"/>
              <a:ext cx="543739" cy="523220"/>
            </a:xfrm>
            <a:prstGeom prst="rect">
              <a:avLst/>
            </a:prstGeom>
            <a:noFill/>
            <a:ln w="9525">
              <a:noFill/>
            </a:ln>
          </p:spPr>
          <p:txBody>
            <a:bodyPr wrap="none">
              <a:spAutoFit/>
            </a:bodyPr>
            <a:lstStyle/>
            <a:p>
              <a:pPr lvl="0"/>
              <a:r>
                <a:rPr lang="en-US" altLang="zh-CN" sz="2800" dirty="0">
                  <a:solidFill>
                    <a:srgbClr val="0000FF"/>
                  </a:solidFill>
                  <a:latin typeface="Arial" panose="020B0604020202020204" pitchFamily="34" charset="0"/>
                  <a:ea typeface="MS PGothic" panose="020B0600070205080204" pitchFamily="34" charset="-128"/>
                </a:rPr>
                <a:t>…</a:t>
              </a:r>
            </a:p>
          </p:txBody>
        </p:sp>
        <p:sp>
          <p:nvSpPr>
            <p:cNvPr id="43131" name="TextBox 181"/>
            <p:cNvSpPr txBox="1"/>
            <p:nvPr/>
          </p:nvSpPr>
          <p:spPr>
            <a:xfrm rot="-9948738">
              <a:off x="1730786" y="5845469"/>
              <a:ext cx="543739" cy="523220"/>
            </a:xfrm>
            <a:prstGeom prst="rect">
              <a:avLst/>
            </a:prstGeom>
            <a:noFill/>
            <a:ln w="9525">
              <a:noFill/>
            </a:ln>
          </p:spPr>
          <p:txBody>
            <a:bodyPr wrap="none">
              <a:spAutoFit/>
            </a:bodyPr>
            <a:lstStyle/>
            <a:p>
              <a:pPr lvl="0"/>
              <a:r>
                <a:rPr lang="en-US" altLang="zh-CN" sz="2800" dirty="0">
                  <a:solidFill>
                    <a:srgbClr val="0000FF"/>
                  </a:solidFill>
                  <a:latin typeface="Arial" panose="020B0604020202020204" pitchFamily="34" charset="0"/>
                  <a:ea typeface="MS PGothic" panose="020B0600070205080204" pitchFamily="34" charset="-128"/>
                </a:rPr>
                <a:t>…</a:t>
              </a:r>
            </a:p>
          </p:txBody>
        </p:sp>
        <p:sp>
          <p:nvSpPr>
            <p:cNvPr id="43132" name="TextBox 182"/>
            <p:cNvSpPr txBox="1"/>
            <p:nvPr/>
          </p:nvSpPr>
          <p:spPr>
            <a:xfrm rot="-4992697">
              <a:off x="144631" y="3539024"/>
              <a:ext cx="543739" cy="523220"/>
            </a:xfrm>
            <a:prstGeom prst="rect">
              <a:avLst/>
            </a:prstGeom>
            <a:noFill/>
            <a:ln w="9525">
              <a:noFill/>
            </a:ln>
          </p:spPr>
          <p:txBody>
            <a:bodyPr wrap="none">
              <a:spAutoFit/>
            </a:bodyPr>
            <a:lstStyle/>
            <a:p>
              <a:pPr lvl="0"/>
              <a:r>
                <a:rPr lang="en-US" altLang="zh-CN" sz="2800" dirty="0">
                  <a:solidFill>
                    <a:srgbClr val="0000FF"/>
                  </a:solidFill>
                  <a:latin typeface="Arial" panose="020B0604020202020204" pitchFamily="34" charset="0"/>
                  <a:ea typeface="MS PGothic" panose="020B0600070205080204" pitchFamily="34" charset="-128"/>
                </a:rPr>
                <a:t>…</a:t>
              </a:r>
            </a:p>
          </p:txBody>
        </p:sp>
        <p:sp>
          <p:nvSpPr>
            <p:cNvPr id="43133" name="TextBox 183"/>
            <p:cNvSpPr txBox="1"/>
            <p:nvPr/>
          </p:nvSpPr>
          <p:spPr>
            <a:xfrm rot="-1017263">
              <a:off x="2330376" y="1905681"/>
              <a:ext cx="543739" cy="523220"/>
            </a:xfrm>
            <a:prstGeom prst="rect">
              <a:avLst/>
            </a:prstGeom>
            <a:noFill/>
            <a:ln w="9525">
              <a:noFill/>
            </a:ln>
          </p:spPr>
          <p:txBody>
            <a:bodyPr wrap="none">
              <a:spAutoFit/>
            </a:bodyPr>
            <a:lstStyle/>
            <a:p>
              <a:pPr lvl="0"/>
              <a:r>
                <a:rPr lang="en-US" altLang="zh-CN" sz="2800" dirty="0">
                  <a:solidFill>
                    <a:srgbClr val="0000FF"/>
                  </a:solidFill>
                  <a:latin typeface="Arial" panose="020B0604020202020204" pitchFamily="34" charset="0"/>
                  <a:ea typeface="MS PGothic" panose="020B0600070205080204" pitchFamily="34" charset="-128"/>
                </a:rPr>
                <a:t>…</a:t>
              </a:r>
            </a:p>
          </p:txBody>
        </p:sp>
      </p:grpSp>
      <p:sp>
        <p:nvSpPr>
          <p:cNvPr id="43013" name="Rectangle 3"/>
          <p:cNvSpPr txBox="1"/>
          <p:nvPr/>
        </p:nvSpPr>
        <p:spPr>
          <a:xfrm>
            <a:off x="473075" y="1073150"/>
            <a:ext cx="8204200" cy="673100"/>
          </a:xfrm>
          <a:prstGeom prst="rect">
            <a:avLst/>
          </a:prstGeom>
          <a:noFill/>
          <a:ln w="9525">
            <a:noFill/>
          </a:ln>
        </p:spPr>
        <p:txBody>
          <a:bodyPr/>
          <a:lstStyle/>
          <a:p>
            <a:pPr lvl="0" eaLnBrk="1" hangingPunct="1">
              <a:lnSpc>
                <a:spcPct val="85000"/>
              </a:lnSpc>
              <a:spcBef>
                <a:spcPct val="20000"/>
              </a:spcBef>
              <a:buClr>
                <a:srgbClr val="000099"/>
              </a:buClr>
              <a:buSzPct val="75000"/>
              <a:buFont typeface="Wingdings" panose="05000000000000000000" pitchFamily="2" charset="2"/>
              <a:buNone/>
            </a:pPr>
            <a:r>
              <a:rPr lang="zh-CN" altLang="en-US" i="1" dirty="0" smtClean="0">
                <a:solidFill>
                  <a:srgbClr val="FF0000"/>
                </a:solidFill>
                <a:latin typeface="Arial" panose="020B0604020202020204" pitchFamily="34" charset="0"/>
                <a:ea typeface="MS PGothic" panose="020B0600070205080204" pitchFamily="34" charset="-128"/>
              </a:rPr>
              <a:t>选项：连接每一个接入</a:t>
            </a:r>
            <a:r>
              <a:rPr lang="en-US" altLang="zh-CN" i="1" dirty="0" smtClean="0">
                <a:solidFill>
                  <a:srgbClr val="FF0000"/>
                </a:solidFill>
                <a:latin typeface="Sans Guilt MB" pitchFamily="34" charset="0"/>
                <a:ea typeface="MS PGothic" panose="020B0600070205080204" pitchFamily="34" charset="-128"/>
              </a:rPr>
              <a:t>ISP </a:t>
            </a:r>
            <a:r>
              <a:rPr lang="zh-CN" altLang="en-US" i="1" dirty="0" smtClean="0">
                <a:solidFill>
                  <a:srgbClr val="FF0000"/>
                </a:solidFill>
                <a:latin typeface="Sans Guilt MB" pitchFamily="34" charset="0"/>
                <a:ea typeface="MS PGothic" panose="020B0600070205080204" pitchFamily="34" charset="-128"/>
              </a:rPr>
              <a:t>到全球</a:t>
            </a:r>
            <a:r>
              <a:rPr lang="en-US" altLang="zh-CN" i="1" dirty="0" smtClean="0">
                <a:solidFill>
                  <a:srgbClr val="FF0000"/>
                </a:solidFill>
                <a:latin typeface="Sans Guilt MB" pitchFamily="34" charset="0"/>
                <a:ea typeface="MS PGothic" panose="020B0600070205080204" pitchFamily="34" charset="-128"/>
              </a:rPr>
              <a:t>ISP</a:t>
            </a:r>
            <a:r>
              <a:rPr lang="zh-CN" altLang="en-US" i="1" dirty="0" smtClean="0">
                <a:latin typeface="Sans Guilt MB" pitchFamily="34" charset="0"/>
                <a:ea typeface="MS PGothic" panose="020B0600070205080204" pitchFamily="34" charset="-128"/>
              </a:rPr>
              <a:t>？</a:t>
            </a:r>
            <a:endParaRPr lang="en-US" altLang="zh-CN" dirty="0">
              <a:latin typeface="Sans Guilt MB" pitchFamily="34" charset="0"/>
              <a:ea typeface="MS PGothic" panose="020B0600070205080204" pitchFamily="34" charset="-128"/>
            </a:endParaRPr>
          </a:p>
        </p:txBody>
      </p:sp>
      <p:sp>
        <p:nvSpPr>
          <p:cNvPr id="43014" name="Oval 3"/>
          <p:cNvSpPr/>
          <p:nvPr/>
        </p:nvSpPr>
        <p:spPr>
          <a:xfrm>
            <a:off x="2716213" y="3192463"/>
            <a:ext cx="3709987" cy="1862137"/>
          </a:xfrm>
          <a:prstGeom prst="ellipse">
            <a:avLst/>
          </a:prstGeom>
          <a:solidFill>
            <a:schemeClr val="accent1"/>
          </a:solidFill>
          <a:ln w="9525" cap="flat" cmpd="sng">
            <a:solidFill>
              <a:schemeClr val="tx1"/>
            </a:solidFill>
            <a:prstDash val="solid"/>
            <a:headEnd type="none" w="med" len="med"/>
            <a:tailEnd type="none" w="med" len="med"/>
          </a:ln>
        </p:spPr>
        <p:txBody>
          <a:bodyPr/>
          <a:lstStyle/>
          <a:p>
            <a:pPr lvl="0"/>
            <a:endParaRPr dirty="0">
              <a:latin typeface="Arial" panose="020B0604020202020204" pitchFamily="34" charset="0"/>
              <a:ea typeface="MS PGothic" panose="020B0600070205080204" pitchFamily="34" charset="-128"/>
            </a:endParaRPr>
          </a:p>
        </p:txBody>
      </p:sp>
      <p:grpSp>
        <p:nvGrpSpPr>
          <p:cNvPr id="43015" name="Group 133"/>
          <p:cNvGrpSpPr/>
          <p:nvPr/>
        </p:nvGrpSpPr>
        <p:grpSpPr>
          <a:xfrm>
            <a:off x="3138488" y="4392613"/>
            <a:ext cx="617537" cy="250825"/>
            <a:chOff x="2356" y="1300"/>
            <a:chExt cx="555" cy="194"/>
          </a:xfrm>
        </p:grpSpPr>
        <p:sp>
          <p:nvSpPr>
            <p:cNvPr id="43104"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3105"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3106"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3107" name="Group 137"/>
            <p:cNvGrpSpPr/>
            <p:nvPr/>
          </p:nvGrpSpPr>
          <p:grpSpPr>
            <a:xfrm>
              <a:off x="2468" y="1332"/>
              <a:ext cx="310" cy="60"/>
              <a:chOff x="2468" y="1332"/>
              <a:chExt cx="310" cy="60"/>
            </a:xfrm>
          </p:grpSpPr>
          <p:sp>
            <p:nvSpPr>
              <p:cNvPr id="43110"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3111"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3108" name="Line 140"/>
            <p:cNvSpPr/>
            <p:nvPr/>
          </p:nvSpPr>
          <p:spPr>
            <a:xfrm>
              <a:off x="2357" y="1361"/>
              <a:ext cx="0" cy="81"/>
            </a:xfrm>
            <a:prstGeom prst="line">
              <a:avLst/>
            </a:prstGeom>
            <a:ln w="9525" cap="flat" cmpd="sng">
              <a:solidFill>
                <a:schemeClr val="tx1"/>
              </a:solidFill>
              <a:prstDash val="solid"/>
              <a:headEnd type="none" w="med" len="med"/>
              <a:tailEnd type="none" w="med" len="med"/>
            </a:ln>
          </p:spPr>
        </p:sp>
        <p:sp>
          <p:nvSpPr>
            <p:cNvPr id="43109" name="Line 141"/>
            <p:cNvSpPr/>
            <p:nvPr/>
          </p:nvSpPr>
          <p:spPr>
            <a:xfrm>
              <a:off x="2907" y="1363"/>
              <a:ext cx="0" cy="86"/>
            </a:xfrm>
            <a:prstGeom prst="line">
              <a:avLst/>
            </a:prstGeom>
            <a:ln w="9525" cap="flat" cmpd="sng">
              <a:solidFill>
                <a:schemeClr val="tx1"/>
              </a:solidFill>
              <a:prstDash val="solid"/>
              <a:headEnd type="none" w="med" len="med"/>
              <a:tailEnd type="none" w="med" len="med"/>
            </a:ln>
          </p:spPr>
        </p:sp>
      </p:grpSp>
      <p:grpSp>
        <p:nvGrpSpPr>
          <p:cNvPr id="43016" name="Group 133"/>
          <p:cNvGrpSpPr/>
          <p:nvPr/>
        </p:nvGrpSpPr>
        <p:grpSpPr>
          <a:xfrm>
            <a:off x="4132263" y="3706813"/>
            <a:ext cx="617537" cy="250825"/>
            <a:chOff x="2356" y="1300"/>
            <a:chExt cx="555" cy="194"/>
          </a:xfrm>
        </p:grpSpPr>
        <p:sp>
          <p:nvSpPr>
            <p:cNvPr id="43096"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3097"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3098"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3099" name="Group 137"/>
            <p:cNvGrpSpPr/>
            <p:nvPr/>
          </p:nvGrpSpPr>
          <p:grpSpPr>
            <a:xfrm>
              <a:off x="2468" y="1332"/>
              <a:ext cx="310" cy="60"/>
              <a:chOff x="2468" y="1332"/>
              <a:chExt cx="310" cy="60"/>
            </a:xfrm>
          </p:grpSpPr>
          <p:sp>
            <p:nvSpPr>
              <p:cNvPr id="43102"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3103"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3100" name="Line 140"/>
            <p:cNvSpPr/>
            <p:nvPr/>
          </p:nvSpPr>
          <p:spPr>
            <a:xfrm>
              <a:off x="2357" y="1361"/>
              <a:ext cx="0" cy="81"/>
            </a:xfrm>
            <a:prstGeom prst="line">
              <a:avLst/>
            </a:prstGeom>
            <a:ln w="9525" cap="flat" cmpd="sng">
              <a:solidFill>
                <a:schemeClr val="tx1"/>
              </a:solidFill>
              <a:prstDash val="solid"/>
              <a:headEnd type="none" w="med" len="med"/>
              <a:tailEnd type="none" w="med" len="med"/>
            </a:ln>
          </p:spPr>
        </p:sp>
        <p:sp>
          <p:nvSpPr>
            <p:cNvPr id="43101" name="Line 141"/>
            <p:cNvSpPr/>
            <p:nvPr/>
          </p:nvSpPr>
          <p:spPr>
            <a:xfrm>
              <a:off x="2907" y="1363"/>
              <a:ext cx="0" cy="86"/>
            </a:xfrm>
            <a:prstGeom prst="line">
              <a:avLst/>
            </a:prstGeom>
            <a:ln w="9525" cap="flat" cmpd="sng">
              <a:solidFill>
                <a:schemeClr val="tx1"/>
              </a:solidFill>
              <a:prstDash val="solid"/>
              <a:headEnd type="none" w="med" len="med"/>
              <a:tailEnd type="none" w="med" len="med"/>
            </a:ln>
          </p:spPr>
        </p:sp>
      </p:grpSp>
      <p:grpSp>
        <p:nvGrpSpPr>
          <p:cNvPr id="43017" name="Group 133"/>
          <p:cNvGrpSpPr/>
          <p:nvPr/>
        </p:nvGrpSpPr>
        <p:grpSpPr>
          <a:xfrm>
            <a:off x="4706938" y="4013200"/>
            <a:ext cx="617537" cy="250825"/>
            <a:chOff x="2356" y="1300"/>
            <a:chExt cx="555" cy="194"/>
          </a:xfrm>
        </p:grpSpPr>
        <p:sp>
          <p:nvSpPr>
            <p:cNvPr id="43088"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3089"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3090"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3091" name="Group 137"/>
            <p:cNvGrpSpPr/>
            <p:nvPr/>
          </p:nvGrpSpPr>
          <p:grpSpPr>
            <a:xfrm>
              <a:off x="2468" y="1332"/>
              <a:ext cx="310" cy="60"/>
              <a:chOff x="2468" y="1332"/>
              <a:chExt cx="310" cy="60"/>
            </a:xfrm>
          </p:grpSpPr>
          <p:sp>
            <p:nvSpPr>
              <p:cNvPr id="43094"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3095"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3092" name="Line 140"/>
            <p:cNvSpPr/>
            <p:nvPr/>
          </p:nvSpPr>
          <p:spPr>
            <a:xfrm>
              <a:off x="2357" y="1361"/>
              <a:ext cx="0" cy="81"/>
            </a:xfrm>
            <a:prstGeom prst="line">
              <a:avLst/>
            </a:prstGeom>
            <a:ln w="9525" cap="flat" cmpd="sng">
              <a:solidFill>
                <a:schemeClr val="tx1"/>
              </a:solidFill>
              <a:prstDash val="solid"/>
              <a:headEnd type="none" w="med" len="med"/>
              <a:tailEnd type="none" w="med" len="med"/>
            </a:ln>
          </p:spPr>
        </p:sp>
        <p:sp>
          <p:nvSpPr>
            <p:cNvPr id="43093" name="Line 141"/>
            <p:cNvSpPr/>
            <p:nvPr/>
          </p:nvSpPr>
          <p:spPr>
            <a:xfrm>
              <a:off x="2907" y="1363"/>
              <a:ext cx="0" cy="86"/>
            </a:xfrm>
            <a:prstGeom prst="line">
              <a:avLst/>
            </a:prstGeom>
            <a:ln w="9525" cap="flat" cmpd="sng">
              <a:solidFill>
                <a:schemeClr val="tx1"/>
              </a:solidFill>
              <a:prstDash val="solid"/>
              <a:headEnd type="none" w="med" len="med"/>
              <a:tailEnd type="none" w="med" len="med"/>
            </a:ln>
          </p:spPr>
        </p:sp>
      </p:grpSp>
      <p:grpSp>
        <p:nvGrpSpPr>
          <p:cNvPr id="43018" name="Group 133"/>
          <p:cNvGrpSpPr/>
          <p:nvPr/>
        </p:nvGrpSpPr>
        <p:grpSpPr>
          <a:xfrm>
            <a:off x="5245100" y="3538538"/>
            <a:ext cx="617538" cy="250825"/>
            <a:chOff x="2356" y="1300"/>
            <a:chExt cx="555" cy="194"/>
          </a:xfrm>
        </p:grpSpPr>
        <p:sp>
          <p:nvSpPr>
            <p:cNvPr id="43080"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3081"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3082"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3083" name="Group 137"/>
            <p:cNvGrpSpPr/>
            <p:nvPr/>
          </p:nvGrpSpPr>
          <p:grpSpPr>
            <a:xfrm>
              <a:off x="2468" y="1332"/>
              <a:ext cx="310" cy="60"/>
              <a:chOff x="2468" y="1332"/>
              <a:chExt cx="310" cy="60"/>
            </a:xfrm>
          </p:grpSpPr>
          <p:sp>
            <p:nvSpPr>
              <p:cNvPr id="43086"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3087"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3084" name="Line 140"/>
            <p:cNvSpPr/>
            <p:nvPr/>
          </p:nvSpPr>
          <p:spPr>
            <a:xfrm>
              <a:off x="2357" y="1361"/>
              <a:ext cx="0" cy="81"/>
            </a:xfrm>
            <a:prstGeom prst="line">
              <a:avLst/>
            </a:prstGeom>
            <a:ln w="9525" cap="flat" cmpd="sng">
              <a:solidFill>
                <a:schemeClr val="tx1"/>
              </a:solidFill>
              <a:prstDash val="solid"/>
              <a:headEnd type="none" w="med" len="med"/>
              <a:tailEnd type="none" w="med" len="med"/>
            </a:ln>
          </p:spPr>
        </p:sp>
        <p:sp>
          <p:nvSpPr>
            <p:cNvPr id="43085" name="Line 141"/>
            <p:cNvSpPr/>
            <p:nvPr/>
          </p:nvSpPr>
          <p:spPr>
            <a:xfrm>
              <a:off x="2907" y="1363"/>
              <a:ext cx="0" cy="86"/>
            </a:xfrm>
            <a:prstGeom prst="line">
              <a:avLst/>
            </a:prstGeom>
            <a:ln w="9525" cap="flat" cmpd="sng">
              <a:solidFill>
                <a:schemeClr val="tx1"/>
              </a:solidFill>
              <a:prstDash val="solid"/>
              <a:headEnd type="none" w="med" len="med"/>
              <a:tailEnd type="none" w="med" len="med"/>
            </a:ln>
          </p:spPr>
        </p:sp>
      </p:grpSp>
      <p:grpSp>
        <p:nvGrpSpPr>
          <p:cNvPr id="43019" name="Group 133"/>
          <p:cNvGrpSpPr/>
          <p:nvPr/>
        </p:nvGrpSpPr>
        <p:grpSpPr>
          <a:xfrm>
            <a:off x="3813175" y="4121150"/>
            <a:ext cx="617538" cy="250825"/>
            <a:chOff x="2356" y="1300"/>
            <a:chExt cx="555" cy="194"/>
          </a:xfrm>
        </p:grpSpPr>
        <p:sp>
          <p:nvSpPr>
            <p:cNvPr id="43072"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3073"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3074"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3075" name="Group 137"/>
            <p:cNvGrpSpPr/>
            <p:nvPr/>
          </p:nvGrpSpPr>
          <p:grpSpPr>
            <a:xfrm>
              <a:off x="2468" y="1332"/>
              <a:ext cx="310" cy="60"/>
              <a:chOff x="2468" y="1332"/>
              <a:chExt cx="310" cy="60"/>
            </a:xfrm>
          </p:grpSpPr>
          <p:sp>
            <p:nvSpPr>
              <p:cNvPr id="43078"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3079"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3076" name="Line 140"/>
            <p:cNvSpPr/>
            <p:nvPr/>
          </p:nvSpPr>
          <p:spPr>
            <a:xfrm>
              <a:off x="2357" y="1361"/>
              <a:ext cx="0" cy="81"/>
            </a:xfrm>
            <a:prstGeom prst="line">
              <a:avLst/>
            </a:prstGeom>
            <a:ln w="9525" cap="flat" cmpd="sng">
              <a:solidFill>
                <a:schemeClr val="tx1"/>
              </a:solidFill>
              <a:prstDash val="solid"/>
              <a:headEnd type="none" w="med" len="med"/>
              <a:tailEnd type="none" w="med" len="med"/>
            </a:ln>
          </p:spPr>
        </p:sp>
        <p:sp>
          <p:nvSpPr>
            <p:cNvPr id="43077" name="Line 141"/>
            <p:cNvSpPr/>
            <p:nvPr/>
          </p:nvSpPr>
          <p:spPr>
            <a:xfrm>
              <a:off x="2907" y="1363"/>
              <a:ext cx="0" cy="86"/>
            </a:xfrm>
            <a:prstGeom prst="line">
              <a:avLst/>
            </a:prstGeom>
            <a:ln w="9525" cap="flat" cmpd="sng">
              <a:solidFill>
                <a:schemeClr val="tx1"/>
              </a:solidFill>
              <a:prstDash val="solid"/>
              <a:headEnd type="none" w="med" len="med"/>
              <a:tailEnd type="none" w="med" len="med"/>
            </a:ln>
          </p:spPr>
        </p:sp>
      </p:grpSp>
      <p:grpSp>
        <p:nvGrpSpPr>
          <p:cNvPr id="43020" name="Group 133"/>
          <p:cNvGrpSpPr/>
          <p:nvPr/>
        </p:nvGrpSpPr>
        <p:grpSpPr>
          <a:xfrm>
            <a:off x="4368800" y="4610100"/>
            <a:ext cx="617538" cy="250825"/>
            <a:chOff x="2356" y="1300"/>
            <a:chExt cx="555" cy="194"/>
          </a:xfrm>
        </p:grpSpPr>
        <p:sp>
          <p:nvSpPr>
            <p:cNvPr id="43064"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3065"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3066"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3067" name="Group 137"/>
            <p:cNvGrpSpPr/>
            <p:nvPr/>
          </p:nvGrpSpPr>
          <p:grpSpPr>
            <a:xfrm>
              <a:off x="2468" y="1332"/>
              <a:ext cx="310" cy="60"/>
              <a:chOff x="2468" y="1332"/>
              <a:chExt cx="310" cy="60"/>
            </a:xfrm>
          </p:grpSpPr>
          <p:sp>
            <p:nvSpPr>
              <p:cNvPr id="43070"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3071"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3068" name="Line 140"/>
            <p:cNvSpPr/>
            <p:nvPr/>
          </p:nvSpPr>
          <p:spPr>
            <a:xfrm>
              <a:off x="2357" y="1361"/>
              <a:ext cx="0" cy="81"/>
            </a:xfrm>
            <a:prstGeom prst="line">
              <a:avLst/>
            </a:prstGeom>
            <a:ln w="9525" cap="flat" cmpd="sng">
              <a:solidFill>
                <a:schemeClr val="tx1"/>
              </a:solidFill>
              <a:prstDash val="solid"/>
              <a:headEnd type="none" w="med" len="med"/>
              <a:tailEnd type="none" w="med" len="med"/>
            </a:ln>
          </p:spPr>
        </p:sp>
        <p:sp>
          <p:nvSpPr>
            <p:cNvPr id="43069" name="Line 141"/>
            <p:cNvSpPr/>
            <p:nvPr/>
          </p:nvSpPr>
          <p:spPr>
            <a:xfrm>
              <a:off x="2907" y="1363"/>
              <a:ext cx="0" cy="86"/>
            </a:xfrm>
            <a:prstGeom prst="line">
              <a:avLst/>
            </a:prstGeom>
            <a:ln w="9525" cap="flat" cmpd="sng">
              <a:solidFill>
                <a:schemeClr val="tx1"/>
              </a:solidFill>
              <a:prstDash val="solid"/>
              <a:headEnd type="none" w="med" len="med"/>
              <a:tailEnd type="none" w="med" len="med"/>
            </a:ln>
          </p:spPr>
        </p:sp>
      </p:grpSp>
      <p:grpSp>
        <p:nvGrpSpPr>
          <p:cNvPr id="43021" name="Group 133"/>
          <p:cNvGrpSpPr/>
          <p:nvPr/>
        </p:nvGrpSpPr>
        <p:grpSpPr>
          <a:xfrm>
            <a:off x="5389563" y="4411663"/>
            <a:ext cx="617537" cy="250825"/>
            <a:chOff x="2356" y="1300"/>
            <a:chExt cx="555" cy="194"/>
          </a:xfrm>
        </p:grpSpPr>
        <p:sp>
          <p:nvSpPr>
            <p:cNvPr id="43056"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3057"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3058"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3059" name="Group 137"/>
            <p:cNvGrpSpPr/>
            <p:nvPr/>
          </p:nvGrpSpPr>
          <p:grpSpPr>
            <a:xfrm>
              <a:off x="2468" y="1332"/>
              <a:ext cx="310" cy="60"/>
              <a:chOff x="2468" y="1332"/>
              <a:chExt cx="310" cy="60"/>
            </a:xfrm>
          </p:grpSpPr>
          <p:sp>
            <p:nvSpPr>
              <p:cNvPr id="43062"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3063"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3060" name="Line 140"/>
            <p:cNvSpPr/>
            <p:nvPr/>
          </p:nvSpPr>
          <p:spPr>
            <a:xfrm>
              <a:off x="2357" y="1361"/>
              <a:ext cx="0" cy="81"/>
            </a:xfrm>
            <a:prstGeom prst="line">
              <a:avLst/>
            </a:prstGeom>
            <a:ln w="9525" cap="flat" cmpd="sng">
              <a:solidFill>
                <a:schemeClr val="tx1"/>
              </a:solidFill>
              <a:prstDash val="solid"/>
              <a:headEnd type="none" w="med" len="med"/>
              <a:tailEnd type="none" w="med" len="med"/>
            </a:ln>
          </p:spPr>
        </p:sp>
        <p:sp>
          <p:nvSpPr>
            <p:cNvPr id="43061" name="Line 141"/>
            <p:cNvSpPr/>
            <p:nvPr/>
          </p:nvSpPr>
          <p:spPr>
            <a:xfrm>
              <a:off x="2907" y="1363"/>
              <a:ext cx="0" cy="86"/>
            </a:xfrm>
            <a:prstGeom prst="line">
              <a:avLst/>
            </a:prstGeom>
            <a:ln w="9525" cap="flat" cmpd="sng">
              <a:solidFill>
                <a:schemeClr val="tx1"/>
              </a:solidFill>
              <a:prstDash val="solid"/>
              <a:headEnd type="none" w="med" len="med"/>
              <a:tailEnd type="none" w="med" len="med"/>
            </a:ln>
          </p:spPr>
        </p:sp>
      </p:grpSp>
      <p:grpSp>
        <p:nvGrpSpPr>
          <p:cNvPr id="43022" name="Group 133"/>
          <p:cNvGrpSpPr/>
          <p:nvPr/>
        </p:nvGrpSpPr>
        <p:grpSpPr>
          <a:xfrm>
            <a:off x="3502025" y="3351213"/>
            <a:ext cx="617538" cy="250825"/>
            <a:chOff x="2356" y="1300"/>
            <a:chExt cx="555" cy="194"/>
          </a:xfrm>
        </p:grpSpPr>
        <p:sp>
          <p:nvSpPr>
            <p:cNvPr id="43048"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3049"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3050"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3051" name="Group 137"/>
            <p:cNvGrpSpPr/>
            <p:nvPr/>
          </p:nvGrpSpPr>
          <p:grpSpPr>
            <a:xfrm>
              <a:off x="2468" y="1332"/>
              <a:ext cx="310" cy="60"/>
              <a:chOff x="2468" y="1332"/>
              <a:chExt cx="310" cy="60"/>
            </a:xfrm>
          </p:grpSpPr>
          <p:sp>
            <p:nvSpPr>
              <p:cNvPr id="43054"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3055"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3052" name="Line 140"/>
            <p:cNvSpPr/>
            <p:nvPr/>
          </p:nvSpPr>
          <p:spPr>
            <a:xfrm>
              <a:off x="2357" y="1361"/>
              <a:ext cx="0" cy="81"/>
            </a:xfrm>
            <a:prstGeom prst="line">
              <a:avLst/>
            </a:prstGeom>
            <a:ln w="9525" cap="flat" cmpd="sng">
              <a:solidFill>
                <a:schemeClr val="tx1"/>
              </a:solidFill>
              <a:prstDash val="solid"/>
              <a:headEnd type="none" w="med" len="med"/>
              <a:tailEnd type="none" w="med" len="med"/>
            </a:ln>
          </p:spPr>
        </p:sp>
        <p:sp>
          <p:nvSpPr>
            <p:cNvPr id="43053" name="Line 141"/>
            <p:cNvSpPr/>
            <p:nvPr/>
          </p:nvSpPr>
          <p:spPr>
            <a:xfrm>
              <a:off x="2907" y="1363"/>
              <a:ext cx="0" cy="86"/>
            </a:xfrm>
            <a:prstGeom prst="line">
              <a:avLst/>
            </a:prstGeom>
            <a:ln w="9525" cap="flat" cmpd="sng">
              <a:solidFill>
                <a:schemeClr val="tx1"/>
              </a:solidFill>
              <a:prstDash val="solid"/>
              <a:headEnd type="none" w="med" len="med"/>
              <a:tailEnd type="none" w="med" len="med"/>
            </a:ln>
          </p:spPr>
        </p:sp>
      </p:grpSp>
      <p:cxnSp>
        <p:nvCxnSpPr>
          <p:cNvPr id="43023" name="Straight Connector 10"/>
          <p:cNvCxnSpPr>
            <a:stCxn id="43053" idx="0"/>
            <a:endCxn id="43084" idx="0"/>
          </p:cNvCxnSpPr>
          <p:nvPr/>
        </p:nvCxnSpPr>
        <p:spPr>
          <a:xfrm>
            <a:off x="4114800" y="3432175"/>
            <a:ext cx="1131888" cy="185738"/>
          </a:xfrm>
          <a:prstGeom prst="line">
            <a:avLst/>
          </a:prstGeom>
          <a:ln w="15875" cap="flat" cmpd="sng">
            <a:solidFill>
              <a:schemeClr val="tx1"/>
            </a:solidFill>
            <a:prstDash val="solid"/>
            <a:headEnd type="none" w="med" len="med"/>
            <a:tailEnd type="none" w="med" len="med"/>
          </a:ln>
        </p:spPr>
      </p:cxnSp>
      <p:cxnSp>
        <p:nvCxnSpPr>
          <p:cNvPr id="43024" name="Straight Connector 297"/>
          <p:cNvCxnSpPr>
            <a:endCxn id="43090" idx="1"/>
          </p:cNvCxnSpPr>
          <p:nvPr/>
        </p:nvCxnSpPr>
        <p:spPr>
          <a:xfrm>
            <a:off x="4656138" y="3924300"/>
            <a:ext cx="139700" cy="112713"/>
          </a:xfrm>
          <a:prstGeom prst="line">
            <a:avLst/>
          </a:prstGeom>
          <a:ln w="15875" cap="flat" cmpd="sng">
            <a:solidFill>
              <a:schemeClr val="tx1"/>
            </a:solidFill>
            <a:prstDash val="solid"/>
            <a:headEnd type="none" w="med" len="med"/>
            <a:tailEnd type="none" w="med" len="med"/>
          </a:ln>
        </p:spPr>
      </p:cxnSp>
      <p:cxnSp>
        <p:nvCxnSpPr>
          <p:cNvPr id="43025" name="Straight Connector 298"/>
          <p:cNvCxnSpPr>
            <a:endCxn id="43092" idx="1"/>
          </p:cNvCxnSpPr>
          <p:nvPr/>
        </p:nvCxnSpPr>
        <p:spPr>
          <a:xfrm flipV="1">
            <a:off x="4425950" y="4200525"/>
            <a:ext cx="280988" cy="61913"/>
          </a:xfrm>
          <a:prstGeom prst="line">
            <a:avLst/>
          </a:prstGeom>
          <a:ln w="15875" cap="flat" cmpd="sng">
            <a:solidFill>
              <a:schemeClr val="tx1"/>
            </a:solidFill>
            <a:prstDash val="solid"/>
            <a:headEnd type="none" w="med" len="med"/>
            <a:tailEnd type="none" w="med" len="med"/>
          </a:ln>
        </p:spPr>
      </p:cxnSp>
      <p:cxnSp>
        <p:nvCxnSpPr>
          <p:cNvPr id="43026" name="Straight Connector 299"/>
          <p:cNvCxnSpPr/>
          <p:nvPr/>
        </p:nvCxnSpPr>
        <p:spPr>
          <a:xfrm flipV="1">
            <a:off x="4083050" y="3962400"/>
            <a:ext cx="223838" cy="149225"/>
          </a:xfrm>
          <a:prstGeom prst="line">
            <a:avLst/>
          </a:prstGeom>
          <a:ln w="15875" cap="flat" cmpd="sng">
            <a:solidFill>
              <a:schemeClr val="tx1"/>
            </a:solidFill>
            <a:prstDash val="solid"/>
            <a:headEnd type="none" w="med" len="med"/>
            <a:tailEnd type="none" w="med" len="med"/>
          </a:ln>
        </p:spPr>
      </p:cxnSp>
      <p:cxnSp>
        <p:nvCxnSpPr>
          <p:cNvPr id="43027" name="Straight Connector 300"/>
          <p:cNvCxnSpPr/>
          <p:nvPr/>
        </p:nvCxnSpPr>
        <p:spPr>
          <a:xfrm flipV="1">
            <a:off x="3738563" y="4367213"/>
            <a:ext cx="222250" cy="147637"/>
          </a:xfrm>
          <a:prstGeom prst="line">
            <a:avLst/>
          </a:prstGeom>
          <a:ln w="15875" cap="flat" cmpd="sng">
            <a:solidFill>
              <a:schemeClr val="tx1"/>
            </a:solidFill>
            <a:prstDash val="solid"/>
            <a:headEnd type="none" w="med" len="med"/>
            <a:tailEnd type="none" w="med" len="med"/>
          </a:ln>
        </p:spPr>
      </p:cxnSp>
      <p:cxnSp>
        <p:nvCxnSpPr>
          <p:cNvPr id="43028" name="Straight Connector 301"/>
          <p:cNvCxnSpPr>
            <a:stCxn id="43066" idx="0"/>
          </p:cNvCxnSpPr>
          <p:nvPr/>
        </p:nvCxnSpPr>
        <p:spPr>
          <a:xfrm flipV="1">
            <a:off x="4675188" y="4267200"/>
            <a:ext cx="292100" cy="342900"/>
          </a:xfrm>
          <a:prstGeom prst="line">
            <a:avLst/>
          </a:prstGeom>
          <a:ln w="15875" cap="flat" cmpd="sng">
            <a:solidFill>
              <a:schemeClr val="tx1"/>
            </a:solidFill>
            <a:prstDash val="solid"/>
            <a:headEnd type="none" w="med" len="med"/>
            <a:tailEnd type="none" w="med" len="med"/>
          </a:ln>
        </p:spPr>
      </p:cxnSp>
      <p:cxnSp>
        <p:nvCxnSpPr>
          <p:cNvPr id="43029" name="Straight Connector 302"/>
          <p:cNvCxnSpPr/>
          <p:nvPr/>
        </p:nvCxnSpPr>
        <p:spPr>
          <a:xfrm flipH="1" flipV="1">
            <a:off x="5243513" y="4248150"/>
            <a:ext cx="412750" cy="168275"/>
          </a:xfrm>
          <a:prstGeom prst="line">
            <a:avLst/>
          </a:prstGeom>
          <a:ln w="15875" cap="flat" cmpd="sng">
            <a:solidFill>
              <a:schemeClr val="tx1"/>
            </a:solidFill>
            <a:prstDash val="solid"/>
            <a:headEnd type="none" w="med" len="med"/>
            <a:tailEnd type="none" w="med" len="med"/>
          </a:ln>
        </p:spPr>
      </p:cxnSp>
      <p:cxnSp>
        <p:nvCxnSpPr>
          <p:cNvPr id="43030" name="Straight Connector 303"/>
          <p:cNvCxnSpPr/>
          <p:nvPr/>
        </p:nvCxnSpPr>
        <p:spPr>
          <a:xfrm flipV="1">
            <a:off x="5227638" y="3776663"/>
            <a:ext cx="328612" cy="266700"/>
          </a:xfrm>
          <a:prstGeom prst="line">
            <a:avLst/>
          </a:prstGeom>
          <a:ln w="15875" cap="flat" cmpd="sng">
            <a:solidFill>
              <a:schemeClr val="tx1"/>
            </a:solidFill>
            <a:prstDash val="solid"/>
            <a:headEnd type="none" w="med" len="med"/>
            <a:tailEnd type="none" w="med" len="med"/>
          </a:ln>
        </p:spPr>
      </p:cxnSp>
      <p:cxnSp>
        <p:nvCxnSpPr>
          <p:cNvPr id="43031" name="Straight Connector 304"/>
          <p:cNvCxnSpPr>
            <a:endCxn id="43048" idx="4"/>
          </p:cNvCxnSpPr>
          <p:nvPr/>
        </p:nvCxnSpPr>
        <p:spPr>
          <a:xfrm flipH="1" flipV="1">
            <a:off x="3810000" y="3602038"/>
            <a:ext cx="476250" cy="117475"/>
          </a:xfrm>
          <a:prstGeom prst="line">
            <a:avLst/>
          </a:prstGeom>
          <a:ln w="15875" cap="flat" cmpd="sng">
            <a:solidFill>
              <a:schemeClr val="tx1"/>
            </a:solidFill>
            <a:prstDash val="solid"/>
            <a:headEnd type="none" w="med" len="med"/>
            <a:tailEnd type="none" w="med" len="med"/>
          </a:ln>
        </p:spPr>
      </p:cxnSp>
      <p:cxnSp>
        <p:nvCxnSpPr>
          <p:cNvPr id="43032" name="Straight Connector 22"/>
          <p:cNvCxnSpPr>
            <a:endCxn id="43050" idx="1"/>
          </p:cNvCxnSpPr>
          <p:nvPr/>
        </p:nvCxnSpPr>
        <p:spPr>
          <a:xfrm>
            <a:off x="2362200" y="2578100"/>
            <a:ext cx="1230313" cy="796925"/>
          </a:xfrm>
          <a:prstGeom prst="line">
            <a:avLst/>
          </a:prstGeom>
          <a:ln w="9525" cap="flat" cmpd="sng">
            <a:solidFill>
              <a:schemeClr val="tx1"/>
            </a:solidFill>
            <a:prstDash val="solid"/>
            <a:headEnd type="none" w="med" len="med"/>
            <a:tailEnd type="none" w="med" len="med"/>
          </a:ln>
        </p:spPr>
      </p:cxnSp>
      <p:cxnSp>
        <p:nvCxnSpPr>
          <p:cNvPr id="43033" name="Straight Connector 305"/>
          <p:cNvCxnSpPr>
            <a:endCxn id="43052" idx="0"/>
          </p:cNvCxnSpPr>
          <p:nvPr/>
        </p:nvCxnSpPr>
        <p:spPr>
          <a:xfrm>
            <a:off x="1617663" y="2909888"/>
            <a:ext cx="1885950" cy="519112"/>
          </a:xfrm>
          <a:prstGeom prst="line">
            <a:avLst/>
          </a:prstGeom>
          <a:ln w="9525" cap="flat" cmpd="sng">
            <a:solidFill>
              <a:schemeClr val="tx1"/>
            </a:solidFill>
            <a:prstDash val="solid"/>
            <a:headEnd type="none" w="med" len="med"/>
            <a:tailEnd type="none" w="med" len="med"/>
          </a:ln>
        </p:spPr>
      </p:cxnSp>
      <p:cxnSp>
        <p:nvCxnSpPr>
          <p:cNvPr id="43034" name="Straight Connector 306"/>
          <p:cNvCxnSpPr>
            <a:endCxn id="43052" idx="1"/>
          </p:cNvCxnSpPr>
          <p:nvPr/>
        </p:nvCxnSpPr>
        <p:spPr>
          <a:xfrm>
            <a:off x="1230313" y="3278188"/>
            <a:ext cx="2273300" cy="260350"/>
          </a:xfrm>
          <a:prstGeom prst="line">
            <a:avLst/>
          </a:prstGeom>
          <a:ln w="9525" cap="flat" cmpd="sng">
            <a:solidFill>
              <a:schemeClr val="tx1"/>
            </a:solidFill>
            <a:prstDash val="solid"/>
            <a:headEnd type="none" w="med" len="med"/>
            <a:tailEnd type="none" w="med" len="med"/>
          </a:ln>
        </p:spPr>
      </p:cxnSp>
      <p:cxnSp>
        <p:nvCxnSpPr>
          <p:cNvPr id="43035" name="Straight Connector 307"/>
          <p:cNvCxnSpPr>
            <a:endCxn id="43108" idx="0"/>
          </p:cNvCxnSpPr>
          <p:nvPr/>
        </p:nvCxnSpPr>
        <p:spPr>
          <a:xfrm>
            <a:off x="1166813" y="4260850"/>
            <a:ext cx="1971675" cy="211138"/>
          </a:xfrm>
          <a:prstGeom prst="line">
            <a:avLst/>
          </a:prstGeom>
          <a:ln w="9525" cap="flat" cmpd="sng">
            <a:solidFill>
              <a:schemeClr val="tx1"/>
            </a:solidFill>
            <a:prstDash val="solid"/>
            <a:headEnd type="none" w="med" len="med"/>
            <a:tailEnd type="none" w="med" len="med"/>
          </a:ln>
        </p:spPr>
      </p:cxnSp>
      <p:cxnSp>
        <p:nvCxnSpPr>
          <p:cNvPr id="43036" name="Straight Connector 308"/>
          <p:cNvCxnSpPr>
            <a:endCxn id="43104" idx="2"/>
          </p:cNvCxnSpPr>
          <p:nvPr/>
        </p:nvCxnSpPr>
        <p:spPr>
          <a:xfrm flipV="1">
            <a:off x="1393825" y="4573588"/>
            <a:ext cx="1744663" cy="411162"/>
          </a:xfrm>
          <a:prstGeom prst="line">
            <a:avLst/>
          </a:prstGeom>
          <a:ln w="9525" cap="flat" cmpd="sng">
            <a:solidFill>
              <a:schemeClr val="tx1"/>
            </a:solidFill>
            <a:prstDash val="solid"/>
            <a:headEnd type="none" w="med" len="med"/>
            <a:tailEnd type="none" w="med" len="med"/>
          </a:ln>
        </p:spPr>
      </p:cxnSp>
      <p:cxnSp>
        <p:nvCxnSpPr>
          <p:cNvPr id="43037" name="Straight Connector 309"/>
          <p:cNvCxnSpPr>
            <a:endCxn id="43104" idx="3"/>
          </p:cNvCxnSpPr>
          <p:nvPr/>
        </p:nvCxnSpPr>
        <p:spPr>
          <a:xfrm flipV="1">
            <a:off x="1797050" y="4622800"/>
            <a:ext cx="1431925" cy="755650"/>
          </a:xfrm>
          <a:prstGeom prst="line">
            <a:avLst/>
          </a:prstGeom>
          <a:ln w="9525" cap="flat" cmpd="sng">
            <a:solidFill>
              <a:schemeClr val="tx1"/>
            </a:solidFill>
            <a:prstDash val="solid"/>
            <a:headEnd type="none" w="med" len="med"/>
            <a:tailEnd type="none" w="med" len="med"/>
          </a:ln>
        </p:spPr>
      </p:cxnSp>
      <p:cxnSp>
        <p:nvCxnSpPr>
          <p:cNvPr id="43038" name="Straight Connector 310"/>
          <p:cNvCxnSpPr>
            <a:stCxn id="43135" idx="0"/>
            <a:endCxn id="43104" idx="4"/>
          </p:cNvCxnSpPr>
          <p:nvPr/>
        </p:nvCxnSpPr>
        <p:spPr>
          <a:xfrm flipV="1">
            <a:off x="3389313" y="4643438"/>
            <a:ext cx="57150" cy="1211262"/>
          </a:xfrm>
          <a:prstGeom prst="line">
            <a:avLst/>
          </a:prstGeom>
          <a:ln w="9525" cap="flat" cmpd="sng">
            <a:solidFill>
              <a:schemeClr val="tx1"/>
            </a:solidFill>
            <a:prstDash val="solid"/>
            <a:headEnd type="none" w="med" len="med"/>
            <a:tailEnd type="none" w="med" len="med"/>
          </a:ln>
        </p:spPr>
      </p:cxnSp>
      <p:cxnSp>
        <p:nvCxnSpPr>
          <p:cNvPr id="43039" name="Straight Connector 311"/>
          <p:cNvCxnSpPr/>
          <p:nvPr/>
        </p:nvCxnSpPr>
        <p:spPr>
          <a:xfrm flipV="1">
            <a:off x="4616450" y="4872038"/>
            <a:ext cx="6350" cy="1135062"/>
          </a:xfrm>
          <a:prstGeom prst="line">
            <a:avLst/>
          </a:prstGeom>
          <a:ln w="9525" cap="flat" cmpd="sng">
            <a:solidFill>
              <a:schemeClr val="tx1"/>
            </a:solidFill>
            <a:prstDash val="solid"/>
            <a:headEnd type="none" w="med" len="med"/>
            <a:tailEnd type="none" w="med" len="med"/>
          </a:ln>
        </p:spPr>
      </p:cxnSp>
      <p:cxnSp>
        <p:nvCxnSpPr>
          <p:cNvPr id="43040" name="Straight Connector 312"/>
          <p:cNvCxnSpPr>
            <a:stCxn id="43138" idx="1"/>
          </p:cNvCxnSpPr>
          <p:nvPr/>
        </p:nvCxnSpPr>
        <p:spPr>
          <a:xfrm flipH="1" flipV="1">
            <a:off x="4924425" y="4821238"/>
            <a:ext cx="506413" cy="1058862"/>
          </a:xfrm>
          <a:prstGeom prst="line">
            <a:avLst/>
          </a:prstGeom>
          <a:ln w="9525" cap="flat" cmpd="sng">
            <a:solidFill>
              <a:schemeClr val="tx1"/>
            </a:solidFill>
            <a:prstDash val="solid"/>
            <a:headEnd type="none" w="med" len="med"/>
            <a:tailEnd type="none" w="med" len="med"/>
          </a:ln>
        </p:spPr>
      </p:cxnSp>
      <p:cxnSp>
        <p:nvCxnSpPr>
          <p:cNvPr id="43041" name="Straight Connector 313"/>
          <p:cNvCxnSpPr/>
          <p:nvPr/>
        </p:nvCxnSpPr>
        <p:spPr>
          <a:xfrm flipH="1" flipV="1">
            <a:off x="5832475" y="4648200"/>
            <a:ext cx="1722438" cy="1020763"/>
          </a:xfrm>
          <a:prstGeom prst="line">
            <a:avLst/>
          </a:prstGeom>
          <a:ln w="9525" cap="flat" cmpd="sng">
            <a:solidFill>
              <a:schemeClr val="tx1"/>
            </a:solidFill>
            <a:prstDash val="solid"/>
            <a:headEnd type="none" w="med" len="med"/>
            <a:tailEnd type="none" w="med" len="med"/>
          </a:ln>
        </p:spPr>
      </p:cxnSp>
      <p:cxnSp>
        <p:nvCxnSpPr>
          <p:cNvPr id="43042" name="Straight Connector 314"/>
          <p:cNvCxnSpPr>
            <a:endCxn id="43061" idx="1"/>
          </p:cNvCxnSpPr>
          <p:nvPr/>
        </p:nvCxnSpPr>
        <p:spPr>
          <a:xfrm flipH="1" flipV="1">
            <a:off x="6002338" y="4600575"/>
            <a:ext cx="2244725" cy="609600"/>
          </a:xfrm>
          <a:prstGeom prst="line">
            <a:avLst/>
          </a:prstGeom>
          <a:ln w="9525" cap="flat" cmpd="sng">
            <a:solidFill>
              <a:schemeClr val="tx1"/>
            </a:solidFill>
            <a:prstDash val="solid"/>
            <a:headEnd type="none" w="med" len="med"/>
            <a:tailEnd type="none" w="med" len="med"/>
          </a:ln>
        </p:spPr>
      </p:cxnSp>
      <p:cxnSp>
        <p:nvCxnSpPr>
          <p:cNvPr id="43043" name="Straight Connector 315"/>
          <p:cNvCxnSpPr>
            <a:endCxn id="43061" idx="0"/>
          </p:cNvCxnSpPr>
          <p:nvPr/>
        </p:nvCxnSpPr>
        <p:spPr>
          <a:xfrm flipH="1">
            <a:off x="6002338" y="4295775"/>
            <a:ext cx="2017712" cy="196850"/>
          </a:xfrm>
          <a:prstGeom prst="line">
            <a:avLst/>
          </a:prstGeom>
          <a:ln w="9525" cap="flat" cmpd="sng">
            <a:solidFill>
              <a:schemeClr val="tx1"/>
            </a:solidFill>
            <a:prstDash val="solid"/>
            <a:headEnd type="none" w="med" len="med"/>
            <a:tailEnd type="none" w="med" len="med"/>
          </a:ln>
        </p:spPr>
      </p:cxnSp>
      <p:cxnSp>
        <p:nvCxnSpPr>
          <p:cNvPr id="43044" name="Straight Connector 316"/>
          <p:cNvCxnSpPr/>
          <p:nvPr/>
        </p:nvCxnSpPr>
        <p:spPr>
          <a:xfrm flipH="1">
            <a:off x="5861050" y="3227388"/>
            <a:ext cx="1422400" cy="454025"/>
          </a:xfrm>
          <a:prstGeom prst="line">
            <a:avLst/>
          </a:prstGeom>
          <a:ln w="9525" cap="flat" cmpd="sng">
            <a:solidFill>
              <a:schemeClr val="tx1"/>
            </a:solidFill>
            <a:prstDash val="solid"/>
            <a:headEnd type="none" w="med" len="med"/>
            <a:tailEnd type="none" w="med" len="med"/>
          </a:ln>
        </p:spPr>
      </p:cxnSp>
      <p:cxnSp>
        <p:nvCxnSpPr>
          <p:cNvPr id="43045" name="Straight Connector 317"/>
          <p:cNvCxnSpPr/>
          <p:nvPr/>
        </p:nvCxnSpPr>
        <p:spPr>
          <a:xfrm flipH="1">
            <a:off x="5684838" y="2803525"/>
            <a:ext cx="898525" cy="728663"/>
          </a:xfrm>
          <a:prstGeom prst="line">
            <a:avLst/>
          </a:prstGeom>
          <a:ln w="9525" cap="flat" cmpd="sng">
            <a:solidFill>
              <a:schemeClr val="tx1"/>
            </a:solidFill>
            <a:prstDash val="solid"/>
            <a:headEnd type="none" w="med" len="med"/>
            <a:tailEnd type="none" w="med" len="med"/>
          </a:ln>
        </p:spPr>
      </p:cxnSp>
      <p:cxnSp>
        <p:nvCxnSpPr>
          <p:cNvPr id="43046" name="Straight Connector 318"/>
          <p:cNvCxnSpPr>
            <a:stCxn id="43146" idx="9"/>
          </p:cNvCxnSpPr>
          <p:nvPr/>
        </p:nvCxnSpPr>
        <p:spPr>
          <a:xfrm>
            <a:off x="4849813" y="2381250"/>
            <a:ext cx="555625" cy="1125538"/>
          </a:xfrm>
          <a:prstGeom prst="line">
            <a:avLst/>
          </a:prstGeom>
          <a:ln w="9525" cap="flat" cmpd="sng">
            <a:solidFill>
              <a:schemeClr val="tx1"/>
            </a:solidFill>
            <a:prstDash val="solid"/>
            <a:headEnd type="none" w="med" len="med"/>
            <a:tailEnd type="none" w="med" len="med"/>
          </a:ln>
        </p:spPr>
      </p:cxnSp>
      <p:sp>
        <p:nvSpPr>
          <p:cNvPr id="43047" name="TextBox 39958"/>
          <p:cNvSpPr txBox="1"/>
          <p:nvPr/>
        </p:nvSpPr>
        <p:spPr>
          <a:xfrm>
            <a:off x="2887663" y="3584575"/>
            <a:ext cx="1008062" cy="830263"/>
          </a:xfrm>
          <a:prstGeom prst="rect">
            <a:avLst/>
          </a:prstGeom>
          <a:noFill/>
          <a:ln w="9525">
            <a:noFill/>
          </a:ln>
        </p:spPr>
        <p:txBody>
          <a:bodyPr wrap="none">
            <a:spAutoFit/>
          </a:bodyPr>
          <a:lstStyle/>
          <a:p>
            <a:pPr lvl="0"/>
            <a:r>
              <a:rPr lang="en-US" altLang="zh-CN" i="1" dirty="0">
                <a:latin typeface="Arial" panose="020B0604020202020204" pitchFamily="34" charset="0"/>
                <a:ea typeface="MS PGothic" panose="020B0600070205080204" pitchFamily="34" charset="-128"/>
              </a:rPr>
              <a:t>global</a:t>
            </a:r>
            <a:br>
              <a:rPr lang="en-US" altLang="zh-CN" i="1" dirty="0">
                <a:latin typeface="Arial" panose="020B0604020202020204" pitchFamily="34" charset="0"/>
                <a:ea typeface="MS PGothic" panose="020B0600070205080204" pitchFamily="34" charset="-128"/>
              </a:rPr>
            </a:br>
            <a:r>
              <a:rPr lang="en-US" altLang="zh-CN" i="1" dirty="0">
                <a:latin typeface="Arial" panose="020B0604020202020204" pitchFamily="34" charset="0"/>
                <a:ea typeface="MS PGothic" panose="020B0600070205080204" pitchFamily="34" charset="-128"/>
              </a:rPr>
              <a:t>ISP</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p:cNvSpPr>
          <p:nvPr>
            <p:ph type="title" idx="4294967295"/>
          </p:nvPr>
        </p:nvSpPr>
        <p:spPr>
          <a:xfrm>
            <a:off x="255588" y="165100"/>
            <a:ext cx="8096250" cy="650875"/>
          </a:xfrm>
        </p:spPr>
        <p:txBody>
          <a:bodyPr vert="horz" wrap="square" lIns="91440" tIns="45720" rIns="91440" bIns="45720" anchor="ctr"/>
          <a:lstStyle/>
          <a:p>
            <a:pPr lvl="0" eaLnBrk="1" hangingPunct="1"/>
            <a:r>
              <a:rPr lang="zh-CN" altLang="en-US" dirty="0" smtClean="0"/>
              <a:t>互联网结构</a:t>
            </a:r>
            <a:endParaRPr lang="en-US" altLang="zh-CN" dirty="0"/>
          </a:p>
        </p:txBody>
      </p:sp>
      <p:pic>
        <p:nvPicPr>
          <p:cNvPr id="44035" name="Picture 76" descr="underline_base"/>
          <p:cNvPicPr/>
          <p:nvPr/>
        </p:nvPicPr>
        <p:blipFill>
          <a:blip r:embed="rId3"/>
          <a:stretch>
            <a:fillRect/>
          </a:stretch>
        </p:blipFill>
        <p:spPr>
          <a:xfrm>
            <a:off x="327025" y="674688"/>
            <a:ext cx="7769225" cy="173037"/>
          </a:xfrm>
          <a:prstGeom prst="rect">
            <a:avLst/>
          </a:prstGeom>
          <a:noFill/>
          <a:ln w="9525">
            <a:noFill/>
          </a:ln>
        </p:spPr>
      </p:pic>
      <p:grpSp>
        <p:nvGrpSpPr>
          <p:cNvPr id="44036" name="Group 5"/>
          <p:cNvGrpSpPr/>
          <p:nvPr/>
        </p:nvGrpSpPr>
        <p:grpSpPr>
          <a:xfrm>
            <a:off x="450850" y="1849438"/>
            <a:ext cx="8437563" cy="4559300"/>
            <a:chOff x="154891" y="1905681"/>
            <a:chExt cx="8436427" cy="4559651"/>
          </a:xfrm>
        </p:grpSpPr>
        <p:grpSp>
          <p:nvGrpSpPr>
            <p:cNvPr id="44306" name="Group 2"/>
            <p:cNvGrpSpPr/>
            <p:nvPr/>
          </p:nvGrpSpPr>
          <p:grpSpPr>
            <a:xfrm>
              <a:off x="1529396" y="2297655"/>
              <a:ext cx="648422" cy="418253"/>
              <a:chOff x="3053396" y="4304255"/>
              <a:chExt cx="648422" cy="418253"/>
            </a:xfrm>
          </p:grpSpPr>
          <p:sp>
            <p:nvSpPr>
              <p:cNvPr id="44358"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4359" name="TextBox 1"/>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4307" name="Group 131"/>
            <p:cNvGrpSpPr/>
            <p:nvPr/>
          </p:nvGrpSpPr>
          <p:grpSpPr>
            <a:xfrm>
              <a:off x="373696" y="3097755"/>
              <a:ext cx="648422" cy="418253"/>
              <a:chOff x="3053396" y="4304255"/>
              <a:chExt cx="648422" cy="418253"/>
            </a:xfrm>
          </p:grpSpPr>
          <p:sp>
            <p:nvSpPr>
              <p:cNvPr id="44356"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4357" name="TextBox 133"/>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4308" name="Group 135"/>
            <p:cNvGrpSpPr/>
            <p:nvPr/>
          </p:nvGrpSpPr>
          <p:grpSpPr>
            <a:xfrm>
              <a:off x="6037896" y="2551655"/>
              <a:ext cx="648422" cy="418253"/>
              <a:chOff x="3053396" y="4304255"/>
              <a:chExt cx="648422" cy="418253"/>
            </a:xfrm>
          </p:grpSpPr>
          <p:sp>
            <p:nvSpPr>
              <p:cNvPr id="44354"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4355" name="TextBox 137"/>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4309" name="Group 138"/>
            <p:cNvGrpSpPr/>
            <p:nvPr/>
          </p:nvGrpSpPr>
          <p:grpSpPr>
            <a:xfrm>
              <a:off x="945196" y="5409155"/>
              <a:ext cx="648422" cy="418253"/>
              <a:chOff x="3053396" y="4304255"/>
              <a:chExt cx="648422" cy="418253"/>
            </a:xfrm>
          </p:grpSpPr>
          <p:sp>
            <p:nvSpPr>
              <p:cNvPr id="44352"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4353" name="TextBox 140"/>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4310" name="Group 141"/>
            <p:cNvGrpSpPr/>
            <p:nvPr/>
          </p:nvGrpSpPr>
          <p:grpSpPr>
            <a:xfrm>
              <a:off x="526096" y="4786855"/>
              <a:ext cx="648422" cy="418253"/>
              <a:chOff x="3053396" y="4304255"/>
              <a:chExt cx="648422" cy="418253"/>
            </a:xfrm>
          </p:grpSpPr>
          <p:sp>
            <p:nvSpPr>
              <p:cNvPr id="44350"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4351" name="TextBox 143"/>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4311" name="Group 144"/>
            <p:cNvGrpSpPr/>
            <p:nvPr/>
          </p:nvGrpSpPr>
          <p:grpSpPr>
            <a:xfrm>
              <a:off x="297496" y="4126455"/>
              <a:ext cx="648422" cy="418253"/>
              <a:chOff x="3053396" y="4304255"/>
              <a:chExt cx="648422" cy="418253"/>
            </a:xfrm>
          </p:grpSpPr>
          <p:sp>
            <p:nvSpPr>
              <p:cNvPr id="44348"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4349" name="TextBox 146"/>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4312" name="Group 147"/>
            <p:cNvGrpSpPr/>
            <p:nvPr/>
          </p:nvGrpSpPr>
          <p:grpSpPr>
            <a:xfrm>
              <a:off x="6787196" y="2983455"/>
              <a:ext cx="648422" cy="418253"/>
              <a:chOff x="3053396" y="4304255"/>
              <a:chExt cx="648422" cy="418253"/>
            </a:xfrm>
          </p:grpSpPr>
          <p:sp>
            <p:nvSpPr>
              <p:cNvPr id="44346"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4347" name="TextBox 149"/>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4313" name="Group 150"/>
            <p:cNvGrpSpPr/>
            <p:nvPr/>
          </p:nvGrpSpPr>
          <p:grpSpPr>
            <a:xfrm>
              <a:off x="3129596" y="2056355"/>
              <a:ext cx="648422" cy="418253"/>
              <a:chOff x="3053396" y="4304255"/>
              <a:chExt cx="648422" cy="418253"/>
            </a:xfrm>
          </p:grpSpPr>
          <p:sp>
            <p:nvSpPr>
              <p:cNvPr id="44344"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4345" name="TextBox 152"/>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4314" name="Group 153"/>
            <p:cNvGrpSpPr/>
            <p:nvPr/>
          </p:nvGrpSpPr>
          <p:grpSpPr>
            <a:xfrm>
              <a:off x="754696" y="2704055"/>
              <a:ext cx="648422" cy="418253"/>
              <a:chOff x="3053396" y="4304255"/>
              <a:chExt cx="648422" cy="418253"/>
            </a:xfrm>
          </p:grpSpPr>
          <p:sp>
            <p:nvSpPr>
              <p:cNvPr id="44342"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4343" name="TextBox 155"/>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4315" name="Group 156"/>
            <p:cNvGrpSpPr/>
            <p:nvPr/>
          </p:nvGrpSpPr>
          <p:grpSpPr>
            <a:xfrm>
              <a:off x="4043996" y="2030955"/>
              <a:ext cx="648422" cy="418253"/>
              <a:chOff x="3053396" y="4304255"/>
              <a:chExt cx="648422" cy="418253"/>
            </a:xfrm>
          </p:grpSpPr>
          <p:sp>
            <p:nvSpPr>
              <p:cNvPr id="44340"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4341" name="TextBox 158"/>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4316" name="Group 160"/>
            <p:cNvGrpSpPr/>
            <p:nvPr/>
          </p:nvGrpSpPr>
          <p:grpSpPr>
            <a:xfrm>
              <a:off x="7104696" y="5663155"/>
              <a:ext cx="648422" cy="418253"/>
              <a:chOff x="3053396" y="4304255"/>
              <a:chExt cx="648422" cy="418253"/>
            </a:xfrm>
          </p:grpSpPr>
          <p:sp>
            <p:nvSpPr>
              <p:cNvPr id="44338"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4339" name="TextBox 162"/>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4317" name="Group 163"/>
            <p:cNvGrpSpPr/>
            <p:nvPr/>
          </p:nvGrpSpPr>
          <p:grpSpPr>
            <a:xfrm>
              <a:off x="7942896" y="5015455"/>
              <a:ext cx="648422" cy="418253"/>
              <a:chOff x="3053396" y="4304255"/>
              <a:chExt cx="648422" cy="418253"/>
            </a:xfrm>
          </p:grpSpPr>
          <p:sp>
            <p:nvSpPr>
              <p:cNvPr id="44336"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4337" name="TextBox 165"/>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4318" name="Group 166"/>
            <p:cNvGrpSpPr/>
            <p:nvPr/>
          </p:nvGrpSpPr>
          <p:grpSpPr>
            <a:xfrm>
              <a:off x="7714296" y="4101055"/>
              <a:ext cx="648422" cy="418253"/>
              <a:chOff x="3053396" y="4304255"/>
              <a:chExt cx="648422" cy="418253"/>
            </a:xfrm>
          </p:grpSpPr>
          <p:sp>
            <p:nvSpPr>
              <p:cNvPr id="44334"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4335" name="TextBox 168"/>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4319" name="Group 169"/>
            <p:cNvGrpSpPr/>
            <p:nvPr/>
          </p:nvGrpSpPr>
          <p:grpSpPr>
            <a:xfrm>
              <a:off x="4869496" y="5904455"/>
              <a:ext cx="648422" cy="418253"/>
              <a:chOff x="3053396" y="4304255"/>
              <a:chExt cx="648422" cy="418253"/>
            </a:xfrm>
          </p:grpSpPr>
          <p:sp>
            <p:nvSpPr>
              <p:cNvPr id="44332"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4333" name="TextBox 171"/>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4320" name="Group 172"/>
            <p:cNvGrpSpPr/>
            <p:nvPr/>
          </p:nvGrpSpPr>
          <p:grpSpPr>
            <a:xfrm>
              <a:off x="3955096" y="6044155"/>
              <a:ext cx="648422" cy="418253"/>
              <a:chOff x="3053396" y="4304255"/>
              <a:chExt cx="648422" cy="418253"/>
            </a:xfrm>
          </p:grpSpPr>
          <p:sp>
            <p:nvSpPr>
              <p:cNvPr id="44330"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4331" name="TextBox 174"/>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4321" name="Group 175"/>
            <p:cNvGrpSpPr/>
            <p:nvPr/>
          </p:nvGrpSpPr>
          <p:grpSpPr>
            <a:xfrm>
              <a:off x="2735896" y="5891755"/>
              <a:ext cx="648422" cy="418253"/>
              <a:chOff x="3053396" y="4304255"/>
              <a:chExt cx="648422" cy="418253"/>
            </a:xfrm>
          </p:grpSpPr>
          <p:sp>
            <p:nvSpPr>
              <p:cNvPr id="44328"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4329" name="TextBox 177"/>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sp>
          <p:nvSpPr>
            <p:cNvPr id="44322" name="TextBox 4"/>
            <p:cNvSpPr txBox="1"/>
            <p:nvPr/>
          </p:nvSpPr>
          <p:spPr>
            <a:xfrm rot="1053502">
              <a:off x="5143500" y="1955800"/>
              <a:ext cx="543739" cy="523220"/>
            </a:xfrm>
            <a:prstGeom prst="rect">
              <a:avLst/>
            </a:prstGeom>
            <a:noFill/>
            <a:ln w="9525">
              <a:noFill/>
            </a:ln>
          </p:spPr>
          <p:txBody>
            <a:bodyPr wrap="none">
              <a:spAutoFit/>
            </a:bodyPr>
            <a:lstStyle/>
            <a:p>
              <a:pPr lvl="0"/>
              <a:r>
                <a:rPr lang="en-US" altLang="zh-CN" sz="2800" dirty="0">
                  <a:solidFill>
                    <a:srgbClr val="0000FF"/>
                  </a:solidFill>
                  <a:latin typeface="Arial" panose="020B0604020202020204" pitchFamily="34" charset="0"/>
                  <a:ea typeface="MS PGothic" panose="020B0600070205080204" pitchFamily="34" charset="-128"/>
                </a:rPr>
                <a:t>…</a:t>
              </a:r>
            </a:p>
          </p:txBody>
        </p:sp>
        <p:sp>
          <p:nvSpPr>
            <p:cNvPr id="44323" name="TextBox 179"/>
            <p:cNvSpPr txBox="1"/>
            <p:nvPr/>
          </p:nvSpPr>
          <p:spPr>
            <a:xfrm rot="2829263">
              <a:off x="7429500" y="3428999"/>
              <a:ext cx="543739" cy="523220"/>
            </a:xfrm>
            <a:prstGeom prst="rect">
              <a:avLst/>
            </a:prstGeom>
            <a:noFill/>
            <a:ln w="9525">
              <a:noFill/>
            </a:ln>
          </p:spPr>
          <p:txBody>
            <a:bodyPr wrap="none">
              <a:spAutoFit/>
            </a:bodyPr>
            <a:lstStyle/>
            <a:p>
              <a:pPr lvl="0"/>
              <a:r>
                <a:rPr lang="en-US" altLang="zh-CN" sz="2800" dirty="0">
                  <a:solidFill>
                    <a:srgbClr val="0000FF"/>
                  </a:solidFill>
                  <a:latin typeface="Arial" panose="020B0604020202020204" pitchFamily="34" charset="0"/>
                  <a:ea typeface="MS PGothic" panose="020B0600070205080204" pitchFamily="34" charset="-128"/>
                </a:rPr>
                <a:t>…</a:t>
              </a:r>
            </a:p>
          </p:txBody>
        </p:sp>
        <p:sp>
          <p:nvSpPr>
            <p:cNvPr id="44324" name="TextBox 180"/>
            <p:cNvSpPr txBox="1"/>
            <p:nvPr/>
          </p:nvSpPr>
          <p:spPr>
            <a:xfrm rot="9845918">
              <a:off x="6098241" y="5942112"/>
              <a:ext cx="543739" cy="523220"/>
            </a:xfrm>
            <a:prstGeom prst="rect">
              <a:avLst/>
            </a:prstGeom>
            <a:noFill/>
            <a:ln w="9525">
              <a:noFill/>
            </a:ln>
          </p:spPr>
          <p:txBody>
            <a:bodyPr wrap="none">
              <a:spAutoFit/>
            </a:bodyPr>
            <a:lstStyle/>
            <a:p>
              <a:pPr lvl="0"/>
              <a:r>
                <a:rPr lang="en-US" altLang="zh-CN" sz="2800" dirty="0">
                  <a:solidFill>
                    <a:srgbClr val="0000FF"/>
                  </a:solidFill>
                  <a:latin typeface="Arial" panose="020B0604020202020204" pitchFamily="34" charset="0"/>
                  <a:ea typeface="MS PGothic" panose="020B0600070205080204" pitchFamily="34" charset="-128"/>
                </a:rPr>
                <a:t>…</a:t>
              </a:r>
            </a:p>
          </p:txBody>
        </p:sp>
        <p:sp>
          <p:nvSpPr>
            <p:cNvPr id="44325" name="TextBox 181"/>
            <p:cNvSpPr txBox="1"/>
            <p:nvPr/>
          </p:nvSpPr>
          <p:spPr>
            <a:xfrm rot="-9948738">
              <a:off x="1730786" y="5845469"/>
              <a:ext cx="543739" cy="523220"/>
            </a:xfrm>
            <a:prstGeom prst="rect">
              <a:avLst/>
            </a:prstGeom>
            <a:noFill/>
            <a:ln w="9525">
              <a:noFill/>
            </a:ln>
          </p:spPr>
          <p:txBody>
            <a:bodyPr wrap="none">
              <a:spAutoFit/>
            </a:bodyPr>
            <a:lstStyle/>
            <a:p>
              <a:pPr lvl="0"/>
              <a:r>
                <a:rPr lang="en-US" altLang="zh-CN" sz="2800" dirty="0">
                  <a:solidFill>
                    <a:srgbClr val="0000FF"/>
                  </a:solidFill>
                  <a:latin typeface="Arial" panose="020B0604020202020204" pitchFamily="34" charset="0"/>
                  <a:ea typeface="MS PGothic" panose="020B0600070205080204" pitchFamily="34" charset="-128"/>
                </a:rPr>
                <a:t>…</a:t>
              </a:r>
            </a:p>
          </p:txBody>
        </p:sp>
        <p:sp>
          <p:nvSpPr>
            <p:cNvPr id="44326" name="TextBox 182"/>
            <p:cNvSpPr txBox="1"/>
            <p:nvPr/>
          </p:nvSpPr>
          <p:spPr>
            <a:xfrm rot="-4992697">
              <a:off x="144631" y="3539024"/>
              <a:ext cx="543739" cy="523220"/>
            </a:xfrm>
            <a:prstGeom prst="rect">
              <a:avLst/>
            </a:prstGeom>
            <a:noFill/>
            <a:ln w="9525">
              <a:noFill/>
            </a:ln>
          </p:spPr>
          <p:txBody>
            <a:bodyPr wrap="none">
              <a:spAutoFit/>
            </a:bodyPr>
            <a:lstStyle/>
            <a:p>
              <a:pPr lvl="0"/>
              <a:r>
                <a:rPr lang="en-US" altLang="zh-CN" sz="2800" dirty="0">
                  <a:solidFill>
                    <a:srgbClr val="0000FF"/>
                  </a:solidFill>
                  <a:latin typeface="Arial" panose="020B0604020202020204" pitchFamily="34" charset="0"/>
                  <a:ea typeface="MS PGothic" panose="020B0600070205080204" pitchFamily="34" charset="-128"/>
                </a:rPr>
                <a:t>…</a:t>
              </a:r>
            </a:p>
          </p:txBody>
        </p:sp>
        <p:sp>
          <p:nvSpPr>
            <p:cNvPr id="44327" name="TextBox 183"/>
            <p:cNvSpPr txBox="1"/>
            <p:nvPr/>
          </p:nvSpPr>
          <p:spPr>
            <a:xfrm rot="-1017263">
              <a:off x="2330376" y="1905681"/>
              <a:ext cx="543739" cy="523220"/>
            </a:xfrm>
            <a:prstGeom prst="rect">
              <a:avLst/>
            </a:prstGeom>
            <a:noFill/>
            <a:ln w="9525">
              <a:noFill/>
            </a:ln>
          </p:spPr>
          <p:txBody>
            <a:bodyPr wrap="none">
              <a:spAutoFit/>
            </a:bodyPr>
            <a:lstStyle/>
            <a:p>
              <a:pPr lvl="0"/>
              <a:r>
                <a:rPr lang="en-US" altLang="zh-CN" sz="2800" dirty="0">
                  <a:solidFill>
                    <a:srgbClr val="0000FF"/>
                  </a:solidFill>
                  <a:latin typeface="Arial" panose="020B0604020202020204" pitchFamily="34" charset="0"/>
                  <a:ea typeface="MS PGothic" panose="020B0600070205080204" pitchFamily="34" charset="-128"/>
                </a:rPr>
                <a:t>…</a:t>
              </a:r>
            </a:p>
          </p:txBody>
        </p:sp>
      </p:grpSp>
      <p:sp>
        <p:nvSpPr>
          <p:cNvPr id="44037" name="Rectangle 3"/>
          <p:cNvSpPr txBox="1"/>
          <p:nvPr/>
        </p:nvSpPr>
        <p:spPr>
          <a:xfrm>
            <a:off x="473075" y="1073150"/>
            <a:ext cx="8204200" cy="673100"/>
          </a:xfrm>
          <a:prstGeom prst="rect">
            <a:avLst/>
          </a:prstGeom>
          <a:noFill/>
          <a:ln w="9525">
            <a:noFill/>
          </a:ln>
        </p:spPr>
        <p:txBody>
          <a:bodyPr/>
          <a:lstStyle/>
          <a:p>
            <a:pPr lvl="0" eaLnBrk="1" hangingPunct="1">
              <a:lnSpc>
                <a:spcPct val="85000"/>
              </a:lnSpc>
              <a:spcBef>
                <a:spcPct val="20000"/>
              </a:spcBef>
              <a:buClr>
                <a:srgbClr val="000099"/>
              </a:buClr>
              <a:buSzPct val="75000"/>
              <a:buFont typeface="Wingdings" panose="05000000000000000000" pitchFamily="2" charset="2"/>
              <a:buNone/>
            </a:pPr>
            <a:r>
              <a:rPr lang="zh-CN" altLang="en-US" dirty="0" smtClean="0">
                <a:latin typeface="+mj-ea"/>
                <a:ea typeface="+mj-ea"/>
              </a:rPr>
              <a:t>如果某个公司建立了一个可盈利的全球</a:t>
            </a:r>
            <a:r>
              <a:rPr lang="en-US" altLang="zh-CN" dirty="0" smtClean="0">
                <a:latin typeface="+mj-ea"/>
                <a:ea typeface="+mj-ea"/>
              </a:rPr>
              <a:t>ISP</a:t>
            </a:r>
            <a:r>
              <a:rPr lang="zh-CN" altLang="en-US" dirty="0" smtClean="0">
                <a:latin typeface="+mj-ea"/>
                <a:ea typeface="+mj-ea"/>
              </a:rPr>
              <a:t>，其他竞争者</a:t>
            </a:r>
            <a:r>
              <a:rPr lang="en-US" altLang="zh-CN" dirty="0" smtClean="0">
                <a:latin typeface="+mj-ea"/>
                <a:ea typeface="+mj-ea"/>
              </a:rPr>
              <a:t>….</a:t>
            </a:r>
            <a:endParaRPr lang="en-US" altLang="zh-CN" dirty="0">
              <a:latin typeface="+mj-ea"/>
              <a:ea typeface="+mj-ea"/>
            </a:endParaRPr>
          </a:p>
        </p:txBody>
      </p:sp>
      <p:grpSp>
        <p:nvGrpSpPr>
          <p:cNvPr id="44038" name="Group 8"/>
          <p:cNvGrpSpPr/>
          <p:nvPr/>
        </p:nvGrpSpPr>
        <p:grpSpPr>
          <a:xfrm>
            <a:off x="4546600" y="3746500"/>
            <a:ext cx="3225800" cy="1117600"/>
            <a:chOff x="7848600" y="2044700"/>
            <a:chExt cx="3200399" cy="1371600"/>
          </a:xfrm>
        </p:grpSpPr>
        <p:sp>
          <p:nvSpPr>
            <p:cNvPr id="44223" name="Oval 3"/>
            <p:cNvSpPr/>
            <p:nvPr/>
          </p:nvSpPr>
          <p:spPr>
            <a:xfrm>
              <a:off x="7848600" y="2044700"/>
              <a:ext cx="3200399" cy="1371600"/>
            </a:xfrm>
            <a:prstGeom prst="ellipse">
              <a:avLst/>
            </a:prstGeom>
            <a:solidFill>
              <a:schemeClr val="accent1"/>
            </a:solidFill>
            <a:ln w="9525" cap="flat" cmpd="sng">
              <a:solidFill>
                <a:schemeClr val="tx1"/>
              </a:solidFill>
              <a:prstDash val="solid"/>
              <a:headEnd type="none" w="med" len="med"/>
              <a:tailEnd type="none" w="med" len="med"/>
            </a:ln>
          </p:spPr>
          <p:txBody>
            <a:bodyPr/>
            <a:lstStyle/>
            <a:p>
              <a:pPr lvl="0"/>
              <a:endParaRPr dirty="0">
                <a:latin typeface="Arial" panose="020B0604020202020204" pitchFamily="34" charset="0"/>
                <a:ea typeface="MS PGothic" panose="020B0600070205080204" pitchFamily="34" charset="-128"/>
              </a:endParaRPr>
            </a:p>
          </p:txBody>
        </p:sp>
        <p:grpSp>
          <p:nvGrpSpPr>
            <p:cNvPr id="44224" name="Group 133"/>
            <p:cNvGrpSpPr/>
            <p:nvPr/>
          </p:nvGrpSpPr>
          <p:grpSpPr>
            <a:xfrm>
              <a:off x="8526482" y="2160804"/>
              <a:ext cx="532759" cy="184809"/>
              <a:chOff x="2356" y="1300"/>
              <a:chExt cx="555" cy="194"/>
            </a:xfrm>
          </p:grpSpPr>
          <p:sp>
            <p:nvSpPr>
              <p:cNvPr id="44298"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4299"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4300"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4301" name="Group 137"/>
              <p:cNvGrpSpPr/>
              <p:nvPr/>
            </p:nvGrpSpPr>
            <p:grpSpPr>
              <a:xfrm>
                <a:off x="2468" y="1332"/>
                <a:ext cx="310" cy="60"/>
                <a:chOff x="2468" y="1332"/>
                <a:chExt cx="310" cy="60"/>
              </a:xfrm>
            </p:grpSpPr>
            <p:sp>
              <p:nvSpPr>
                <p:cNvPr id="44304"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4305"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4302" name="Line 140"/>
              <p:cNvSpPr/>
              <p:nvPr/>
            </p:nvSpPr>
            <p:spPr>
              <a:xfrm>
                <a:off x="2357" y="1362"/>
                <a:ext cx="0" cy="82"/>
              </a:xfrm>
              <a:prstGeom prst="line">
                <a:avLst/>
              </a:prstGeom>
              <a:ln w="9525" cap="flat" cmpd="sng">
                <a:solidFill>
                  <a:schemeClr val="tx1"/>
                </a:solidFill>
                <a:prstDash val="solid"/>
                <a:headEnd type="none" w="med" len="med"/>
                <a:tailEnd type="none" w="med" len="med"/>
              </a:ln>
            </p:spPr>
          </p:sp>
          <p:sp>
            <p:nvSpPr>
              <p:cNvPr id="44303" name="Line 141"/>
              <p:cNvSpPr/>
              <p:nvPr/>
            </p:nvSpPr>
            <p:spPr>
              <a:xfrm>
                <a:off x="2908" y="1364"/>
                <a:ext cx="0" cy="82"/>
              </a:xfrm>
              <a:prstGeom prst="line">
                <a:avLst/>
              </a:prstGeom>
              <a:ln w="9525" cap="flat" cmpd="sng">
                <a:solidFill>
                  <a:schemeClr val="tx1"/>
                </a:solidFill>
                <a:prstDash val="solid"/>
                <a:headEnd type="none" w="med" len="med"/>
                <a:tailEnd type="none" w="med" len="med"/>
              </a:ln>
            </p:spPr>
          </p:sp>
        </p:grpSp>
        <p:cxnSp>
          <p:nvCxnSpPr>
            <p:cNvPr id="44225" name="Straight Connector 10"/>
            <p:cNvCxnSpPr>
              <a:stCxn id="44303" idx="0"/>
            </p:cNvCxnSpPr>
            <p:nvPr/>
          </p:nvCxnSpPr>
          <p:spPr>
            <a:xfrm>
              <a:off x="9055401" y="2220819"/>
              <a:ext cx="975377" cy="136534"/>
            </a:xfrm>
            <a:prstGeom prst="line">
              <a:avLst/>
            </a:prstGeom>
            <a:ln w="15875" cap="flat" cmpd="sng">
              <a:solidFill>
                <a:schemeClr val="tx1"/>
              </a:solidFill>
              <a:prstDash val="solid"/>
              <a:headEnd type="none" w="med" len="med"/>
              <a:tailEnd type="none" w="med" len="med"/>
            </a:ln>
          </p:spPr>
        </p:cxnSp>
        <p:cxnSp>
          <p:nvCxnSpPr>
            <p:cNvPr id="44226" name="Straight Connector 297"/>
            <p:cNvCxnSpPr/>
            <p:nvPr/>
          </p:nvCxnSpPr>
          <p:spPr>
            <a:xfrm>
              <a:off x="9522191" y="2583188"/>
              <a:ext cx="120745" cy="83392"/>
            </a:xfrm>
            <a:prstGeom prst="line">
              <a:avLst/>
            </a:prstGeom>
            <a:ln w="15875" cap="flat" cmpd="sng">
              <a:solidFill>
                <a:schemeClr val="tx1"/>
              </a:solidFill>
              <a:prstDash val="solid"/>
              <a:headEnd type="none" w="med" len="med"/>
              <a:tailEnd type="none" w="med" len="med"/>
            </a:ln>
          </p:spPr>
        </p:cxnSp>
        <p:cxnSp>
          <p:nvCxnSpPr>
            <p:cNvPr id="44227" name="Straight Connector 298"/>
            <p:cNvCxnSpPr/>
            <p:nvPr/>
          </p:nvCxnSpPr>
          <p:spPr>
            <a:xfrm flipV="1">
              <a:off x="9323081" y="2786992"/>
              <a:ext cx="243358" cy="45624"/>
            </a:xfrm>
            <a:prstGeom prst="line">
              <a:avLst/>
            </a:prstGeom>
            <a:ln w="15875" cap="flat" cmpd="sng">
              <a:solidFill>
                <a:schemeClr val="tx1"/>
              </a:solidFill>
              <a:prstDash val="solid"/>
              <a:headEnd type="none" w="med" len="med"/>
              <a:tailEnd type="none" w="med" len="med"/>
            </a:ln>
          </p:spPr>
        </p:cxnSp>
        <p:cxnSp>
          <p:nvCxnSpPr>
            <p:cNvPr id="44228" name="Straight Connector 299"/>
            <p:cNvCxnSpPr/>
            <p:nvPr/>
          </p:nvCxnSpPr>
          <p:spPr>
            <a:xfrm flipV="1">
              <a:off x="9028147" y="2611644"/>
              <a:ext cx="192778" cy="109584"/>
            </a:xfrm>
            <a:prstGeom prst="line">
              <a:avLst/>
            </a:prstGeom>
            <a:ln w="15875" cap="flat" cmpd="sng">
              <a:solidFill>
                <a:schemeClr val="tx1"/>
              </a:solidFill>
              <a:prstDash val="solid"/>
              <a:headEnd type="none" w="med" len="med"/>
              <a:tailEnd type="none" w="med" len="med"/>
            </a:ln>
          </p:spPr>
        </p:cxnSp>
        <p:cxnSp>
          <p:nvCxnSpPr>
            <p:cNvPr id="44229" name="Straight Connector 300"/>
            <p:cNvCxnSpPr/>
            <p:nvPr/>
          </p:nvCxnSpPr>
          <p:spPr>
            <a:xfrm flipV="1">
              <a:off x="8729859" y="2909476"/>
              <a:ext cx="192778" cy="109584"/>
            </a:xfrm>
            <a:prstGeom prst="line">
              <a:avLst/>
            </a:prstGeom>
            <a:ln w="15875" cap="flat" cmpd="sng">
              <a:solidFill>
                <a:schemeClr val="tx1"/>
              </a:solidFill>
              <a:prstDash val="solid"/>
              <a:headEnd type="none" w="med" len="med"/>
              <a:tailEnd type="none" w="med" len="med"/>
            </a:ln>
          </p:spPr>
        </p:cxnSp>
        <p:cxnSp>
          <p:nvCxnSpPr>
            <p:cNvPr id="44230" name="Straight Connector 301"/>
            <p:cNvCxnSpPr/>
            <p:nvPr/>
          </p:nvCxnSpPr>
          <p:spPr>
            <a:xfrm flipV="1">
              <a:off x="9537887" y="2836224"/>
              <a:ext cx="252969" cy="252942"/>
            </a:xfrm>
            <a:prstGeom prst="line">
              <a:avLst/>
            </a:prstGeom>
            <a:ln w="15875" cap="flat" cmpd="sng">
              <a:solidFill>
                <a:schemeClr val="tx1"/>
              </a:solidFill>
              <a:prstDash val="solid"/>
              <a:headEnd type="none" w="med" len="med"/>
              <a:tailEnd type="none" w="med" len="med"/>
            </a:ln>
          </p:spPr>
        </p:cxnSp>
        <p:cxnSp>
          <p:nvCxnSpPr>
            <p:cNvPr id="44231" name="Straight Connector 302"/>
            <p:cNvCxnSpPr/>
            <p:nvPr/>
          </p:nvCxnSpPr>
          <p:spPr>
            <a:xfrm flipH="1" flipV="1">
              <a:off x="10029359" y="2822067"/>
              <a:ext cx="354959" cy="124390"/>
            </a:xfrm>
            <a:prstGeom prst="line">
              <a:avLst/>
            </a:prstGeom>
            <a:ln w="15875" cap="flat" cmpd="sng">
              <a:solidFill>
                <a:schemeClr val="tx1"/>
              </a:solidFill>
              <a:prstDash val="solid"/>
              <a:headEnd type="none" w="med" len="med"/>
              <a:tailEnd type="none" w="med" len="med"/>
            </a:ln>
          </p:spPr>
        </p:cxnSp>
        <p:cxnSp>
          <p:nvCxnSpPr>
            <p:cNvPr id="44232" name="Straight Connector 303"/>
            <p:cNvCxnSpPr/>
            <p:nvPr/>
          </p:nvCxnSpPr>
          <p:spPr>
            <a:xfrm flipV="1">
              <a:off x="10015190" y="2475242"/>
              <a:ext cx="283363" cy="195664"/>
            </a:xfrm>
            <a:prstGeom prst="line">
              <a:avLst/>
            </a:prstGeom>
            <a:ln w="15875" cap="flat" cmpd="sng">
              <a:solidFill>
                <a:schemeClr val="tx1"/>
              </a:solidFill>
              <a:prstDash val="solid"/>
              <a:headEnd type="none" w="med" len="med"/>
              <a:tailEnd type="none" w="med" len="med"/>
            </a:ln>
          </p:spPr>
        </p:cxnSp>
        <p:cxnSp>
          <p:nvCxnSpPr>
            <p:cNvPr id="44233" name="Straight Connector 304"/>
            <p:cNvCxnSpPr>
              <a:endCxn id="44298" idx="4"/>
            </p:cNvCxnSpPr>
            <p:nvPr/>
          </p:nvCxnSpPr>
          <p:spPr>
            <a:xfrm flipH="1" flipV="1">
              <a:off x="8791902" y="2345614"/>
              <a:ext cx="410984" cy="87180"/>
            </a:xfrm>
            <a:prstGeom prst="line">
              <a:avLst/>
            </a:prstGeom>
            <a:ln w="15875" cap="flat" cmpd="sng">
              <a:solidFill>
                <a:schemeClr val="tx1"/>
              </a:solidFill>
              <a:prstDash val="solid"/>
              <a:headEnd type="none" w="med" len="med"/>
              <a:tailEnd type="none" w="med" len="med"/>
            </a:ln>
          </p:spPr>
        </p:cxnSp>
        <p:sp>
          <p:nvSpPr>
            <p:cNvPr id="44234" name="TextBox 39958"/>
            <p:cNvSpPr txBox="1"/>
            <p:nvPr/>
          </p:nvSpPr>
          <p:spPr>
            <a:xfrm>
              <a:off x="7958081" y="2471291"/>
              <a:ext cx="886407" cy="491044"/>
            </a:xfrm>
            <a:prstGeom prst="rect">
              <a:avLst/>
            </a:prstGeom>
            <a:noFill/>
            <a:ln w="9525">
              <a:noFill/>
            </a:ln>
          </p:spPr>
          <p:txBody>
            <a:bodyPr wrap="none">
              <a:spAutoFit/>
            </a:bodyPr>
            <a:lstStyle/>
            <a:p>
              <a:pPr lvl="0"/>
              <a:r>
                <a:rPr lang="en-US" altLang="zh-CN" sz="2000" i="1" dirty="0">
                  <a:latin typeface="Arial" panose="020B0604020202020204" pitchFamily="34" charset="0"/>
                  <a:ea typeface="MS PGothic" panose="020B0600070205080204" pitchFamily="34" charset="-128"/>
                </a:rPr>
                <a:t>ISP B</a:t>
              </a:r>
            </a:p>
          </p:txBody>
        </p:sp>
        <p:grpSp>
          <p:nvGrpSpPr>
            <p:cNvPr id="44235" name="Group 133"/>
            <p:cNvGrpSpPr/>
            <p:nvPr/>
          </p:nvGrpSpPr>
          <p:grpSpPr>
            <a:xfrm>
              <a:off x="9555206" y="2650627"/>
              <a:ext cx="532759" cy="184809"/>
              <a:chOff x="2356" y="1300"/>
              <a:chExt cx="555" cy="194"/>
            </a:xfrm>
          </p:grpSpPr>
          <p:sp>
            <p:nvSpPr>
              <p:cNvPr id="44290"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4291"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4292"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4293" name="Group 137"/>
              <p:cNvGrpSpPr/>
              <p:nvPr/>
            </p:nvGrpSpPr>
            <p:grpSpPr>
              <a:xfrm>
                <a:off x="2468" y="1332"/>
                <a:ext cx="310" cy="60"/>
                <a:chOff x="2468" y="1332"/>
                <a:chExt cx="310" cy="60"/>
              </a:xfrm>
            </p:grpSpPr>
            <p:sp>
              <p:nvSpPr>
                <p:cNvPr id="44296"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4297"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4294" name="Line 140"/>
              <p:cNvSpPr/>
              <p:nvPr/>
            </p:nvSpPr>
            <p:spPr>
              <a:xfrm>
                <a:off x="2358" y="1361"/>
                <a:ext cx="0" cy="84"/>
              </a:xfrm>
              <a:prstGeom prst="line">
                <a:avLst/>
              </a:prstGeom>
              <a:ln w="9525" cap="flat" cmpd="sng">
                <a:solidFill>
                  <a:schemeClr val="tx1"/>
                </a:solidFill>
                <a:prstDash val="solid"/>
                <a:headEnd type="none" w="med" len="med"/>
                <a:tailEnd type="none" w="med" len="med"/>
              </a:ln>
            </p:spPr>
          </p:sp>
          <p:sp>
            <p:nvSpPr>
              <p:cNvPr id="44295" name="Line 141"/>
              <p:cNvSpPr/>
              <p:nvPr/>
            </p:nvSpPr>
            <p:spPr>
              <a:xfrm>
                <a:off x="2908" y="1363"/>
                <a:ext cx="0" cy="84"/>
              </a:xfrm>
              <a:prstGeom prst="line">
                <a:avLst/>
              </a:prstGeom>
              <a:ln w="9525" cap="flat" cmpd="sng">
                <a:solidFill>
                  <a:schemeClr val="tx1"/>
                </a:solidFill>
                <a:prstDash val="solid"/>
                <a:headEnd type="none" w="med" len="med"/>
                <a:tailEnd type="none" w="med" len="med"/>
              </a:ln>
            </p:spPr>
          </p:sp>
        </p:grpSp>
        <p:grpSp>
          <p:nvGrpSpPr>
            <p:cNvPr id="44236" name="Group 133"/>
            <p:cNvGrpSpPr/>
            <p:nvPr/>
          </p:nvGrpSpPr>
          <p:grpSpPr>
            <a:xfrm>
              <a:off x="8772607" y="2725609"/>
              <a:ext cx="532759" cy="184809"/>
              <a:chOff x="2356" y="1300"/>
              <a:chExt cx="555" cy="194"/>
            </a:xfrm>
          </p:grpSpPr>
          <p:sp>
            <p:nvSpPr>
              <p:cNvPr id="44282"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4283"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4284"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4285" name="Group 137"/>
              <p:cNvGrpSpPr/>
              <p:nvPr/>
            </p:nvGrpSpPr>
            <p:grpSpPr>
              <a:xfrm>
                <a:off x="2468" y="1332"/>
                <a:ext cx="310" cy="60"/>
                <a:chOff x="2468" y="1332"/>
                <a:chExt cx="310" cy="60"/>
              </a:xfrm>
            </p:grpSpPr>
            <p:sp>
              <p:nvSpPr>
                <p:cNvPr id="44288"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4289"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4286" name="Line 140"/>
              <p:cNvSpPr/>
              <p:nvPr/>
            </p:nvSpPr>
            <p:spPr>
              <a:xfrm>
                <a:off x="2358" y="1356"/>
                <a:ext cx="0" cy="88"/>
              </a:xfrm>
              <a:prstGeom prst="line">
                <a:avLst/>
              </a:prstGeom>
              <a:ln w="9525" cap="flat" cmpd="sng">
                <a:solidFill>
                  <a:schemeClr val="tx1"/>
                </a:solidFill>
                <a:prstDash val="solid"/>
                <a:headEnd type="none" w="med" len="med"/>
                <a:tailEnd type="none" w="med" len="med"/>
              </a:ln>
            </p:spPr>
          </p:sp>
          <p:sp>
            <p:nvSpPr>
              <p:cNvPr id="44287" name="Line 141"/>
              <p:cNvSpPr/>
              <p:nvPr/>
            </p:nvSpPr>
            <p:spPr>
              <a:xfrm>
                <a:off x="2908" y="1358"/>
                <a:ext cx="0" cy="86"/>
              </a:xfrm>
              <a:prstGeom prst="line">
                <a:avLst/>
              </a:prstGeom>
              <a:ln w="9525" cap="flat" cmpd="sng">
                <a:solidFill>
                  <a:schemeClr val="tx1"/>
                </a:solidFill>
                <a:prstDash val="solid"/>
                <a:headEnd type="none" w="med" len="med"/>
                <a:tailEnd type="none" w="med" len="med"/>
              </a:ln>
            </p:spPr>
          </p:sp>
        </p:grpSp>
        <p:grpSp>
          <p:nvGrpSpPr>
            <p:cNvPr id="44237" name="Group 133"/>
            <p:cNvGrpSpPr/>
            <p:nvPr/>
          </p:nvGrpSpPr>
          <p:grpSpPr>
            <a:xfrm>
              <a:off x="9060908" y="2428111"/>
              <a:ext cx="532759" cy="184809"/>
              <a:chOff x="2356" y="1300"/>
              <a:chExt cx="555" cy="194"/>
            </a:xfrm>
          </p:grpSpPr>
          <p:sp>
            <p:nvSpPr>
              <p:cNvPr id="44274"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4275"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4276"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4277" name="Group 137"/>
              <p:cNvGrpSpPr/>
              <p:nvPr/>
            </p:nvGrpSpPr>
            <p:grpSpPr>
              <a:xfrm>
                <a:off x="2468" y="1332"/>
                <a:ext cx="310" cy="60"/>
                <a:chOff x="2468" y="1332"/>
                <a:chExt cx="310" cy="60"/>
              </a:xfrm>
            </p:grpSpPr>
            <p:sp>
              <p:nvSpPr>
                <p:cNvPr id="44280"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4281"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4278" name="Line 140"/>
              <p:cNvSpPr/>
              <p:nvPr/>
            </p:nvSpPr>
            <p:spPr>
              <a:xfrm>
                <a:off x="2358" y="1362"/>
                <a:ext cx="0" cy="84"/>
              </a:xfrm>
              <a:prstGeom prst="line">
                <a:avLst/>
              </a:prstGeom>
              <a:ln w="9525" cap="flat" cmpd="sng">
                <a:solidFill>
                  <a:schemeClr val="tx1"/>
                </a:solidFill>
                <a:prstDash val="solid"/>
                <a:headEnd type="none" w="med" len="med"/>
                <a:tailEnd type="none" w="med" len="med"/>
              </a:ln>
            </p:spPr>
          </p:sp>
          <p:sp>
            <p:nvSpPr>
              <p:cNvPr id="44279" name="Line 141"/>
              <p:cNvSpPr/>
              <p:nvPr/>
            </p:nvSpPr>
            <p:spPr>
              <a:xfrm>
                <a:off x="2908" y="1364"/>
                <a:ext cx="0" cy="84"/>
              </a:xfrm>
              <a:prstGeom prst="line">
                <a:avLst/>
              </a:prstGeom>
              <a:ln w="9525" cap="flat" cmpd="sng">
                <a:solidFill>
                  <a:schemeClr val="tx1"/>
                </a:solidFill>
                <a:prstDash val="solid"/>
                <a:headEnd type="none" w="med" len="med"/>
                <a:tailEnd type="none" w="med" len="med"/>
              </a:ln>
            </p:spPr>
          </p:sp>
        </p:grpSp>
        <p:grpSp>
          <p:nvGrpSpPr>
            <p:cNvPr id="44238" name="Group 133"/>
            <p:cNvGrpSpPr/>
            <p:nvPr/>
          </p:nvGrpSpPr>
          <p:grpSpPr>
            <a:xfrm>
              <a:off x="10005281" y="2289952"/>
              <a:ext cx="532759" cy="184809"/>
              <a:chOff x="2356" y="1300"/>
              <a:chExt cx="555" cy="194"/>
            </a:xfrm>
          </p:grpSpPr>
          <p:sp>
            <p:nvSpPr>
              <p:cNvPr id="44266"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4267"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4268"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4269" name="Group 137"/>
              <p:cNvGrpSpPr/>
              <p:nvPr/>
            </p:nvGrpSpPr>
            <p:grpSpPr>
              <a:xfrm>
                <a:off x="2468" y="1332"/>
                <a:ext cx="310" cy="60"/>
                <a:chOff x="2468" y="1332"/>
                <a:chExt cx="310" cy="60"/>
              </a:xfrm>
            </p:grpSpPr>
            <p:sp>
              <p:nvSpPr>
                <p:cNvPr id="44272"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4273"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4270" name="Line 140"/>
              <p:cNvSpPr/>
              <p:nvPr/>
            </p:nvSpPr>
            <p:spPr>
              <a:xfrm>
                <a:off x="2357" y="1362"/>
                <a:ext cx="0" cy="84"/>
              </a:xfrm>
              <a:prstGeom prst="line">
                <a:avLst/>
              </a:prstGeom>
              <a:ln w="9525" cap="flat" cmpd="sng">
                <a:solidFill>
                  <a:schemeClr val="tx1"/>
                </a:solidFill>
                <a:prstDash val="solid"/>
                <a:headEnd type="none" w="med" len="med"/>
                <a:tailEnd type="none" w="med" len="med"/>
              </a:ln>
            </p:spPr>
          </p:sp>
          <p:sp>
            <p:nvSpPr>
              <p:cNvPr id="44271" name="Line 141"/>
              <p:cNvSpPr/>
              <p:nvPr/>
            </p:nvSpPr>
            <p:spPr>
              <a:xfrm>
                <a:off x="2908" y="1364"/>
                <a:ext cx="0" cy="84"/>
              </a:xfrm>
              <a:prstGeom prst="line">
                <a:avLst/>
              </a:prstGeom>
              <a:ln w="9525" cap="flat" cmpd="sng">
                <a:solidFill>
                  <a:schemeClr val="tx1"/>
                </a:solidFill>
                <a:prstDash val="solid"/>
                <a:headEnd type="none" w="med" len="med"/>
                <a:tailEnd type="none" w="med" len="med"/>
              </a:ln>
            </p:spPr>
          </p:sp>
        </p:grpSp>
        <p:grpSp>
          <p:nvGrpSpPr>
            <p:cNvPr id="44239" name="Group 133"/>
            <p:cNvGrpSpPr/>
            <p:nvPr/>
          </p:nvGrpSpPr>
          <p:grpSpPr>
            <a:xfrm>
              <a:off x="10232661" y="2882876"/>
              <a:ext cx="532759" cy="184809"/>
              <a:chOff x="2356" y="1300"/>
              <a:chExt cx="555" cy="194"/>
            </a:xfrm>
          </p:grpSpPr>
          <p:sp>
            <p:nvSpPr>
              <p:cNvPr id="44258"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4259"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4260"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4261" name="Group 137"/>
              <p:cNvGrpSpPr/>
              <p:nvPr/>
            </p:nvGrpSpPr>
            <p:grpSpPr>
              <a:xfrm>
                <a:off x="2468" y="1332"/>
                <a:ext cx="310" cy="60"/>
                <a:chOff x="2468" y="1332"/>
                <a:chExt cx="310" cy="60"/>
              </a:xfrm>
            </p:grpSpPr>
            <p:sp>
              <p:nvSpPr>
                <p:cNvPr id="44264"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4265"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4262" name="Line 140"/>
              <p:cNvSpPr/>
              <p:nvPr/>
            </p:nvSpPr>
            <p:spPr>
              <a:xfrm>
                <a:off x="2358" y="1361"/>
                <a:ext cx="0" cy="84"/>
              </a:xfrm>
              <a:prstGeom prst="line">
                <a:avLst/>
              </a:prstGeom>
              <a:ln w="9525" cap="flat" cmpd="sng">
                <a:solidFill>
                  <a:schemeClr val="tx1"/>
                </a:solidFill>
                <a:prstDash val="solid"/>
                <a:headEnd type="none" w="med" len="med"/>
                <a:tailEnd type="none" w="med" len="med"/>
              </a:ln>
            </p:spPr>
          </p:sp>
          <p:sp>
            <p:nvSpPr>
              <p:cNvPr id="44263" name="Line 141"/>
              <p:cNvSpPr/>
              <p:nvPr/>
            </p:nvSpPr>
            <p:spPr>
              <a:xfrm>
                <a:off x="2908" y="1363"/>
                <a:ext cx="0" cy="84"/>
              </a:xfrm>
              <a:prstGeom prst="line">
                <a:avLst/>
              </a:prstGeom>
              <a:ln w="9525" cap="flat" cmpd="sng">
                <a:solidFill>
                  <a:schemeClr val="tx1"/>
                </a:solidFill>
                <a:prstDash val="solid"/>
                <a:headEnd type="none" w="med" len="med"/>
                <a:tailEnd type="none" w="med" len="med"/>
              </a:ln>
            </p:spPr>
          </p:sp>
        </p:grpSp>
        <p:grpSp>
          <p:nvGrpSpPr>
            <p:cNvPr id="44240" name="Group 133"/>
            <p:cNvGrpSpPr/>
            <p:nvPr/>
          </p:nvGrpSpPr>
          <p:grpSpPr>
            <a:xfrm>
              <a:off x="9330660" y="3072767"/>
              <a:ext cx="532759" cy="184809"/>
              <a:chOff x="2356" y="1300"/>
              <a:chExt cx="555" cy="194"/>
            </a:xfrm>
          </p:grpSpPr>
          <p:sp>
            <p:nvSpPr>
              <p:cNvPr id="44250"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4251"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4252"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4253" name="Group 137"/>
              <p:cNvGrpSpPr/>
              <p:nvPr/>
            </p:nvGrpSpPr>
            <p:grpSpPr>
              <a:xfrm>
                <a:off x="2468" y="1332"/>
                <a:ext cx="310" cy="60"/>
                <a:chOff x="2468" y="1332"/>
                <a:chExt cx="310" cy="60"/>
              </a:xfrm>
            </p:grpSpPr>
            <p:sp>
              <p:nvSpPr>
                <p:cNvPr id="44256"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4257"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4254" name="Line 140"/>
              <p:cNvSpPr/>
              <p:nvPr/>
            </p:nvSpPr>
            <p:spPr>
              <a:xfrm>
                <a:off x="2358" y="1362"/>
                <a:ext cx="0" cy="84"/>
              </a:xfrm>
              <a:prstGeom prst="line">
                <a:avLst/>
              </a:prstGeom>
              <a:ln w="9525" cap="flat" cmpd="sng">
                <a:solidFill>
                  <a:schemeClr val="tx1"/>
                </a:solidFill>
                <a:prstDash val="solid"/>
                <a:headEnd type="none" w="med" len="med"/>
                <a:tailEnd type="none" w="med" len="med"/>
              </a:ln>
            </p:spPr>
          </p:sp>
          <p:sp>
            <p:nvSpPr>
              <p:cNvPr id="44255" name="Line 141"/>
              <p:cNvSpPr/>
              <p:nvPr/>
            </p:nvSpPr>
            <p:spPr>
              <a:xfrm>
                <a:off x="2907" y="1364"/>
                <a:ext cx="0" cy="84"/>
              </a:xfrm>
              <a:prstGeom prst="line">
                <a:avLst/>
              </a:prstGeom>
              <a:ln w="9525" cap="flat" cmpd="sng">
                <a:solidFill>
                  <a:schemeClr val="tx1"/>
                </a:solidFill>
                <a:prstDash val="solid"/>
                <a:headEnd type="none" w="med" len="med"/>
                <a:tailEnd type="none" w="med" len="med"/>
              </a:ln>
            </p:spPr>
          </p:sp>
        </p:grpSp>
        <p:grpSp>
          <p:nvGrpSpPr>
            <p:cNvPr id="44241" name="Group 133"/>
            <p:cNvGrpSpPr/>
            <p:nvPr/>
          </p:nvGrpSpPr>
          <p:grpSpPr>
            <a:xfrm>
              <a:off x="8438032" y="3018963"/>
              <a:ext cx="532759" cy="184809"/>
              <a:chOff x="2356" y="1300"/>
              <a:chExt cx="555" cy="194"/>
            </a:xfrm>
          </p:grpSpPr>
          <p:sp>
            <p:nvSpPr>
              <p:cNvPr id="44242"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4243"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4244"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4245" name="Group 137"/>
              <p:cNvGrpSpPr/>
              <p:nvPr/>
            </p:nvGrpSpPr>
            <p:grpSpPr>
              <a:xfrm>
                <a:off x="2468" y="1332"/>
                <a:ext cx="310" cy="60"/>
                <a:chOff x="2468" y="1332"/>
                <a:chExt cx="310" cy="60"/>
              </a:xfrm>
            </p:grpSpPr>
            <p:sp>
              <p:nvSpPr>
                <p:cNvPr id="44248"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4249"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4246" name="Line 140"/>
              <p:cNvSpPr/>
              <p:nvPr/>
            </p:nvSpPr>
            <p:spPr>
              <a:xfrm>
                <a:off x="2357" y="1361"/>
                <a:ext cx="0" cy="84"/>
              </a:xfrm>
              <a:prstGeom prst="line">
                <a:avLst/>
              </a:prstGeom>
              <a:ln w="9525" cap="flat" cmpd="sng">
                <a:solidFill>
                  <a:schemeClr val="tx1"/>
                </a:solidFill>
                <a:prstDash val="solid"/>
                <a:headEnd type="none" w="med" len="med"/>
                <a:tailEnd type="none" w="med" len="med"/>
              </a:ln>
            </p:spPr>
          </p:sp>
          <p:sp>
            <p:nvSpPr>
              <p:cNvPr id="44247" name="Line 141"/>
              <p:cNvSpPr/>
              <p:nvPr/>
            </p:nvSpPr>
            <p:spPr>
              <a:xfrm>
                <a:off x="2910" y="1363"/>
                <a:ext cx="0" cy="84"/>
              </a:xfrm>
              <a:prstGeom prst="line">
                <a:avLst/>
              </a:prstGeom>
              <a:ln w="9525" cap="flat" cmpd="sng">
                <a:solidFill>
                  <a:schemeClr val="tx1"/>
                </a:solidFill>
                <a:prstDash val="solid"/>
                <a:headEnd type="none" w="med" len="med"/>
                <a:tailEnd type="none" w="med" len="med"/>
              </a:ln>
            </p:spPr>
          </p:sp>
        </p:grpSp>
      </p:grpSp>
      <p:grpSp>
        <p:nvGrpSpPr>
          <p:cNvPr id="44039" name="Group 331"/>
          <p:cNvGrpSpPr/>
          <p:nvPr/>
        </p:nvGrpSpPr>
        <p:grpSpPr>
          <a:xfrm>
            <a:off x="1803400" y="2755900"/>
            <a:ext cx="3467100" cy="1193800"/>
            <a:chOff x="7848600" y="2044700"/>
            <a:chExt cx="3200399" cy="1371600"/>
          </a:xfrm>
        </p:grpSpPr>
        <p:sp>
          <p:nvSpPr>
            <p:cNvPr id="44140" name="Oval 332"/>
            <p:cNvSpPr/>
            <p:nvPr/>
          </p:nvSpPr>
          <p:spPr>
            <a:xfrm>
              <a:off x="7848600" y="2044700"/>
              <a:ext cx="3200399" cy="1371600"/>
            </a:xfrm>
            <a:prstGeom prst="ellipse">
              <a:avLst/>
            </a:prstGeom>
            <a:solidFill>
              <a:schemeClr val="accent1"/>
            </a:solidFill>
            <a:ln w="9525" cap="flat" cmpd="sng">
              <a:solidFill>
                <a:schemeClr val="tx1"/>
              </a:solidFill>
              <a:prstDash val="solid"/>
              <a:headEnd type="none" w="med" len="med"/>
              <a:tailEnd type="none" w="med" len="med"/>
            </a:ln>
          </p:spPr>
          <p:txBody>
            <a:bodyPr/>
            <a:lstStyle/>
            <a:p>
              <a:pPr lvl="0"/>
              <a:endParaRPr dirty="0">
                <a:latin typeface="Arial" panose="020B0604020202020204" pitchFamily="34" charset="0"/>
                <a:ea typeface="MS PGothic" panose="020B0600070205080204" pitchFamily="34" charset="-128"/>
              </a:endParaRPr>
            </a:p>
          </p:txBody>
        </p:sp>
        <p:grpSp>
          <p:nvGrpSpPr>
            <p:cNvPr id="44141" name="Group 133"/>
            <p:cNvGrpSpPr/>
            <p:nvPr/>
          </p:nvGrpSpPr>
          <p:grpSpPr>
            <a:xfrm>
              <a:off x="8526482" y="2160804"/>
              <a:ext cx="532759" cy="184809"/>
              <a:chOff x="2356" y="1300"/>
              <a:chExt cx="555" cy="194"/>
            </a:xfrm>
          </p:grpSpPr>
          <p:sp>
            <p:nvSpPr>
              <p:cNvPr id="44215"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4216"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4217"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4218" name="Group 137"/>
              <p:cNvGrpSpPr/>
              <p:nvPr/>
            </p:nvGrpSpPr>
            <p:grpSpPr>
              <a:xfrm>
                <a:off x="2468" y="1332"/>
                <a:ext cx="310" cy="60"/>
                <a:chOff x="2468" y="1332"/>
                <a:chExt cx="310" cy="60"/>
              </a:xfrm>
            </p:grpSpPr>
            <p:sp>
              <p:nvSpPr>
                <p:cNvPr id="44221"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4222"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4219" name="Line 140"/>
              <p:cNvSpPr/>
              <p:nvPr/>
            </p:nvSpPr>
            <p:spPr>
              <a:xfrm>
                <a:off x="2358" y="1362"/>
                <a:ext cx="0" cy="82"/>
              </a:xfrm>
              <a:prstGeom prst="line">
                <a:avLst/>
              </a:prstGeom>
              <a:ln w="9525" cap="flat" cmpd="sng">
                <a:solidFill>
                  <a:schemeClr val="tx1"/>
                </a:solidFill>
                <a:prstDash val="solid"/>
                <a:headEnd type="none" w="med" len="med"/>
                <a:tailEnd type="none" w="med" len="med"/>
              </a:ln>
            </p:spPr>
          </p:sp>
          <p:sp>
            <p:nvSpPr>
              <p:cNvPr id="44220" name="Line 141"/>
              <p:cNvSpPr/>
              <p:nvPr/>
            </p:nvSpPr>
            <p:spPr>
              <a:xfrm>
                <a:off x="2906" y="1364"/>
                <a:ext cx="0" cy="84"/>
              </a:xfrm>
              <a:prstGeom prst="line">
                <a:avLst/>
              </a:prstGeom>
              <a:ln w="9525" cap="flat" cmpd="sng">
                <a:solidFill>
                  <a:schemeClr val="tx1"/>
                </a:solidFill>
                <a:prstDash val="solid"/>
                <a:headEnd type="none" w="med" len="med"/>
                <a:tailEnd type="none" w="med" len="med"/>
              </a:ln>
            </p:spPr>
          </p:sp>
        </p:grpSp>
        <p:cxnSp>
          <p:nvCxnSpPr>
            <p:cNvPr id="44142" name="Straight Connector 334"/>
            <p:cNvCxnSpPr>
              <a:stCxn id="44220" idx="0"/>
            </p:cNvCxnSpPr>
            <p:nvPr/>
          </p:nvCxnSpPr>
          <p:spPr>
            <a:xfrm>
              <a:off x="9055401" y="2220819"/>
              <a:ext cx="975377" cy="136534"/>
            </a:xfrm>
            <a:prstGeom prst="line">
              <a:avLst/>
            </a:prstGeom>
            <a:ln w="15875" cap="flat" cmpd="sng">
              <a:solidFill>
                <a:schemeClr val="tx1"/>
              </a:solidFill>
              <a:prstDash val="solid"/>
              <a:headEnd type="none" w="med" len="med"/>
              <a:tailEnd type="none" w="med" len="med"/>
            </a:ln>
          </p:spPr>
        </p:cxnSp>
        <p:cxnSp>
          <p:nvCxnSpPr>
            <p:cNvPr id="44143" name="Straight Connector 335"/>
            <p:cNvCxnSpPr/>
            <p:nvPr/>
          </p:nvCxnSpPr>
          <p:spPr>
            <a:xfrm>
              <a:off x="9522191" y="2583188"/>
              <a:ext cx="120745" cy="83392"/>
            </a:xfrm>
            <a:prstGeom prst="line">
              <a:avLst/>
            </a:prstGeom>
            <a:ln w="15875" cap="flat" cmpd="sng">
              <a:solidFill>
                <a:schemeClr val="tx1"/>
              </a:solidFill>
              <a:prstDash val="solid"/>
              <a:headEnd type="none" w="med" len="med"/>
              <a:tailEnd type="none" w="med" len="med"/>
            </a:ln>
          </p:spPr>
        </p:cxnSp>
        <p:cxnSp>
          <p:nvCxnSpPr>
            <p:cNvPr id="44144" name="Straight Connector 336"/>
            <p:cNvCxnSpPr/>
            <p:nvPr/>
          </p:nvCxnSpPr>
          <p:spPr>
            <a:xfrm flipV="1">
              <a:off x="9323081" y="2786992"/>
              <a:ext cx="243358" cy="45624"/>
            </a:xfrm>
            <a:prstGeom prst="line">
              <a:avLst/>
            </a:prstGeom>
            <a:ln w="15875" cap="flat" cmpd="sng">
              <a:solidFill>
                <a:schemeClr val="tx1"/>
              </a:solidFill>
              <a:prstDash val="solid"/>
              <a:headEnd type="none" w="med" len="med"/>
              <a:tailEnd type="none" w="med" len="med"/>
            </a:ln>
          </p:spPr>
        </p:cxnSp>
        <p:cxnSp>
          <p:nvCxnSpPr>
            <p:cNvPr id="44145" name="Straight Connector 337"/>
            <p:cNvCxnSpPr/>
            <p:nvPr/>
          </p:nvCxnSpPr>
          <p:spPr>
            <a:xfrm flipV="1">
              <a:off x="9028147" y="2611644"/>
              <a:ext cx="192778" cy="109584"/>
            </a:xfrm>
            <a:prstGeom prst="line">
              <a:avLst/>
            </a:prstGeom>
            <a:ln w="15875" cap="flat" cmpd="sng">
              <a:solidFill>
                <a:schemeClr val="tx1"/>
              </a:solidFill>
              <a:prstDash val="solid"/>
              <a:headEnd type="none" w="med" len="med"/>
              <a:tailEnd type="none" w="med" len="med"/>
            </a:ln>
          </p:spPr>
        </p:cxnSp>
        <p:cxnSp>
          <p:nvCxnSpPr>
            <p:cNvPr id="44146" name="Straight Connector 338"/>
            <p:cNvCxnSpPr/>
            <p:nvPr/>
          </p:nvCxnSpPr>
          <p:spPr>
            <a:xfrm flipV="1">
              <a:off x="8729859" y="2909476"/>
              <a:ext cx="192778" cy="109584"/>
            </a:xfrm>
            <a:prstGeom prst="line">
              <a:avLst/>
            </a:prstGeom>
            <a:ln w="15875" cap="flat" cmpd="sng">
              <a:solidFill>
                <a:schemeClr val="tx1"/>
              </a:solidFill>
              <a:prstDash val="solid"/>
              <a:headEnd type="none" w="med" len="med"/>
              <a:tailEnd type="none" w="med" len="med"/>
            </a:ln>
          </p:spPr>
        </p:cxnSp>
        <p:cxnSp>
          <p:nvCxnSpPr>
            <p:cNvPr id="44147" name="Straight Connector 339"/>
            <p:cNvCxnSpPr/>
            <p:nvPr/>
          </p:nvCxnSpPr>
          <p:spPr>
            <a:xfrm flipV="1">
              <a:off x="9537887" y="2836224"/>
              <a:ext cx="252969" cy="252942"/>
            </a:xfrm>
            <a:prstGeom prst="line">
              <a:avLst/>
            </a:prstGeom>
            <a:ln w="15875" cap="flat" cmpd="sng">
              <a:solidFill>
                <a:schemeClr val="tx1"/>
              </a:solidFill>
              <a:prstDash val="solid"/>
              <a:headEnd type="none" w="med" len="med"/>
              <a:tailEnd type="none" w="med" len="med"/>
            </a:ln>
          </p:spPr>
        </p:cxnSp>
        <p:cxnSp>
          <p:nvCxnSpPr>
            <p:cNvPr id="44148" name="Straight Connector 340"/>
            <p:cNvCxnSpPr/>
            <p:nvPr/>
          </p:nvCxnSpPr>
          <p:spPr>
            <a:xfrm flipH="1" flipV="1">
              <a:off x="10029359" y="2822067"/>
              <a:ext cx="354959" cy="124390"/>
            </a:xfrm>
            <a:prstGeom prst="line">
              <a:avLst/>
            </a:prstGeom>
            <a:ln w="15875" cap="flat" cmpd="sng">
              <a:solidFill>
                <a:schemeClr val="tx1"/>
              </a:solidFill>
              <a:prstDash val="solid"/>
              <a:headEnd type="none" w="med" len="med"/>
              <a:tailEnd type="none" w="med" len="med"/>
            </a:ln>
          </p:spPr>
        </p:cxnSp>
        <p:cxnSp>
          <p:nvCxnSpPr>
            <p:cNvPr id="44149" name="Straight Connector 341"/>
            <p:cNvCxnSpPr/>
            <p:nvPr/>
          </p:nvCxnSpPr>
          <p:spPr>
            <a:xfrm flipV="1">
              <a:off x="10015190" y="2475242"/>
              <a:ext cx="283363" cy="195664"/>
            </a:xfrm>
            <a:prstGeom prst="line">
              <a:avLst/>
            </a:prstGeom>
            <a:ln w="15875" cap="flat" cmpd="sng">
              <a:solidFill>
                <a:schemeClr val="tx1"/>
              </a:solidFill>
              <a:prstDash val="solid"/>
              <a:headEnd type="none" w="med" len="med"/>
              <a:tailEnd type="none" w="med" len="med"/>
            </a:ln>
          </p:spPr>
        </p:cxnSp>
        <p:cxnSp>
          <p:nvCxnSpPr>
            <p:cNvPr id="44150" name="Straight Connector 342"/>
            <p:cNvCxnSpPr>
              <a:endCxn id="44215" idx="4"/>
            </p:cNvCxnSpPr>
            <p:nvPr/>
          </p:nvCxnSpPr>
          <p:spPr>
            <a:xfrm flipH="1" flipV="1">
              <a:off x="8791902" y="2345614"/>
              <a:ext cx="410984" cy="87180"/>
            </a:xfrm>
            <a:prstGeom prst="line">
              <a:avLst/>
            </a:prstGeom>
            <a:ln w="15875" cap="flat" cmpd="sng">
              <a:solidFill>
                <a:schemeClr val="tx1"/>
              </a:solidFill>
              <a:prstDash val="solid"/>
              <a:headEnd type="none" w="med" len="med"/>
              <a:tailEnd type="none" w="med" len="med"/>
            </a:ln>
          </p:spPr>
        </p:cxnSp>
        <p:sp>
          <p:nvSpPr>
            <p:cNvPr id="44151" name="TextBox 343"/>
            <p:cNvSpPr txBox="1"/>
            <p:nvPr/>
          </p:nvSpPr>
          <p:spPr>
            <a:xfrm>
              <a:off x="7958081" y="2471292"/>
              <a:ext cx="874406" cy="400110"/>
            </a:xfrm>
            <a:prstGeom prst="rect">
              <a:avLst/>
            </a:prstGeom>
            <a:noFill/>
            <a:ln w="9525">
              <a:noFill/>
            </a:ln>
          </p:spPr>
          <p:txBody>
            <a:bodyPr wrap="none">
              <a:spAutoFit/>
            </a:bodyPr>
            <a:lstStyle/>
            <a:p>
              <a:pPr lvl="0"/>
              <a:r>
                <a:rPr lang="en-US" altLang="zh-CN" sz="2000" i="1" dirty="0">
                  <a:latin typeface="Arial" panose="020B0604020202020204" pitchFamily="34" charset="0"/>
                  <a:ea typeface="MS PGothic" panose="020B0600070205080204" pitchFamily="34" charset="-128"/>
                </a:rPr>
                <a:t>ISP A</a:t>
              </a:r>
            </a:p>
          </p:txBody>
        </p:sp>
        <p:grpSp>
          <p:nvGrpSpPr>
            <p:cNvPr id="44152" name="Group 133"/>
            <p:cNvGrpSpPr/>
            <p:nvPr/>
          </p:nvGrpSpPr>
          <p:grpSpPr>
            <a:xfrm>
              <a:off x="9555206" y="2650627"/>
              <a:ext cx="532759" cy="184809"/>
              <a:chOff x="2356" y="1300"/>
              <a:chExt cx="555" cy="194"/>
            </a:xfrm>
          </p:grpSpPr>
          <p:sp>
            <p:nvSpPr>
              <p:cNvPr id="44207"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4208"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4209"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4210" name="Group 137"/>
              <p:cNvGrpSpPr/>
              <p:nvPr/>
            </p:nvGrpSpPr>
            <p:grpSpPr>
              <a:xfrm>
                <a:off x="2468" y="1332"/>
                <a:ext cx="310" cy="60"/>
                <a:chOff x="2468" y="1332"/>
                <a:chExt cx="310" cy="60"/>
              </a:xfrm>
            </p:grpSpPr>
            <p:sp>
              <p:nvSpPr>
                <p:cNvPr id="44213"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4214"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4211" name="Line 140"/>
              <p:cNvSpPr/>
              <p:nvPr/>
            </p:nvSpPr>
            <p:spPr>
              <a:xfrm>
                <a:off x="2358" y="1361"/>
                <a:ext cx="0" cy="84"/>
              </a:xfrm>
              <a:prstGeom prst="line">
                <a:avLst/>
              </a:prstGeom>
              <a:ln w="9525" cap="flat" cmpd="sng">
                <a:solidFill>
                  <a:schemeClr val="tx1"/>
                </a:solidFill>
                <a:prstDash val="solid"/>
                <a:headEnd type="none" w="med" len="med"/>
                <a:tailEnd type="none" w="med" len="med"/>
              </a:ln>
            </p:spPr>
          </p:sp>
          <p:sp>
            <p:nvSpPr>
              <p:cNvPr id="44212" name="Line 141"/>
              <p:cNvSpPr/>
              <p:nvPr/>
            </p:nvSpPr>
            <p:spPr>
              <a:xfrm>
                <a:off x="2906" y="1363"/>
                <a:ext cx="0" cy="84"/>
              </a:xfrm>
              <a:prstGeom prst="line">
                <a:avLst/>
              </a:prstGeom>
              <a:ln w="9525" cap="flat" cmpd="sng">
                <a:solidFill>
                  <a:schemeClr val="tx1"/>
                </a:solidFill>
                <a:prstDash val="solid"/>
                <a:headEnd type="none" w="med" len="med"/>
                <a:tailEnd type="none" w="med" len="med"/>
              </a:ln>
            </p:spPr>
          </p:sp>
        </p:grpSp>
        <p:grpSp>
          <p:nvGrpSpPr>
            <p:cNvPr id="44153" name="Group 133"/>
            <p:cNvGrpSpPr/>
            <p:nvPr/>
          </p:nvGrpSpPr>
          <p:grpSpPr>
            <a:xfrm>
              <a:off x="8772607" y="2725609"/>
              <a:ext cx="532759" cy="184809"/>
              <a:chOff x="2356" y="1300"/>
              <a:chExt cx="555" cy="194"/>
            </a:xfrm>
          </p:grpSpPr>
          <p:sp>
            <p:nvSpPr>
              <p:cNvPr id="44199"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4200"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4201"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4202" name="Group 137"/>
              <p:cNvGrpSpPr/>
              <p:nvPr/>
            </p:nvGrpSpPr>
            <p:grpSpPr>
              <a:xfrm>
                <a:off x="2468" y="1332"/>
                <a:ext cx="310" cy="60"/>
                <a:chOff x="2468" y="1332"/>
                <a:chExt cx="310" cy="60"/>
              </a:xfrm>
            </p:grpSpPr>
            <p:sp>
              <p:nvSpPr>
                <p:cNvPr id="44205"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4206"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4203" name="Line 140"/>
              <p:cNvSpPr/>
              <p:nvPr/>
            </p:nvSpPr>
            <p:spPr>
              <a:xfrm>
                <a:off x="2358" y="1361"/>
                <a:ext cx="0" cy="84"/>
              </a:xfrm>
              <a:prstGeom prst="line">
                <a:avLst/>
              </a:prstGeom>
              <a:ln w="9525" cap="flat" cmpd="sng">
                <a:solidFill>
                  <a:schemeClr val="tx1"/>
                </a:solidFill>
                <a:prstDash val="solid"/>
                <a:headEnd type="none" w="med" len="med"/>
                <a:tailEnd type="none" w="med" len="med"/>
              </a:ln>
            </p:spPr>
          </p:sp>
          <p:sp>
            <p:nvSpPr>
              <p:cNvPr id="44204" name="Line 141"/>
              <p:cNvSpPr/>
              <p:nvPr/>
            </p:nvSpPr>
            <p:spPr>
              <a:xfrm>
                <a:off x="2906" y="1363"/>
                <a:ext cx="0" cy="84"/>
              </a:xfrm>
              <a:prstGeom prst="line">
                <a:avLst/>
              </a:prstGeom>
              <a:ln w="9525" cap="flat" cmpd="sng">
                <a:solidFill>
                  <a:schemeClr val="tx1"/>
                </a:solidFill>
                <a:prstDash val="solid"/>
                <a:headEnd type="none" w="med" len="med"/>
                <a:tailEnd type="none" w="med" len="med"/>
              </a:ln>
            </p:spPr>
          </p:sp>
        </p:grpSp>
        <p:grpSp>
          <p:nvGrpSpPr>
            <p:cNvPr id="44154" name="Group 133"/>
            <p:cNvGrpSpPr/>
            <p:nvPr/>
          </p:nvGrpSpPr>
          <p:grpSpPr>
            <a:xfrm>
              <a:off x="9060908" y="2428111"/>
              <a:ext cx="532759" cy="184809"/>
              <a:chOff x="2356" y="1300"/>
              <a:chExt cx="555" cy="194"/>
            </a:xfrm>
          </p:grpSpPr>
          <p:sp>
            <p:nvSpPr>
              <p:cNvPr id="44191"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4192"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4193"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4194" name="Group 137"/>
              <p:cNvGrpSpPr/>
              <p:nvPr/>
            </p:nvGrpSpPr>
            <p:grpSpPr>
              <a:xfrm>
                <a:off x="2468" y="1332"/>
                <a:ext cx="310" cy="60"/>
                <a:chOff x="2468" y="1332"/>
                <a:chExt cx="310" cy="60"/>
              </a:xfrm>
            </p:grpSpPr>
            <p:sp>
              <p:nvSpPr>
                <p:cNvPr id="44197"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4198"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4195" name="Line 140"/>
              <p:cNvSpPr/>
              <p:nvPr/>
            </p:nvSpPr>
            <p:spPr>
              <a:xfrm>
                <a:off x="2357" y="1361"/>
                <a:ext cx="0" cy="84"/>
              </a:xfrm>
              <a:prstGeom prst="line">
                <a:avLst/>
              </a:prstGeom>
              <a:ln w="9525" cap="flat" cmpd="sng">
                <a:solidFill>
                  <a:schemeClr val="tx1"/>
                </a:solidFill>
                <a:prstDash val="solid"/>
                <a:headEnd type="none" w="med" len="med"/>
                <a:tailEnd type="none" w="med" len="med"/>
              </a:ln>
            </p:spPr>
          </p:sp>
          <p:sp>
            <p:nvSpPr>
              <p:cNvPr id="44196" name="Line 141"/>
              <p:cNvSpPr/>
              <p:nvPr/>
            </p:nvSpPr>
            <p:spPr>
              <a:xfrm>
                <a:off x="2907" y="1363"/>
                <a:ext cx="0" cy="84"/>
              </a:xfrm>
              <a:prstGeom prst="line">
                <a:avLst/>
              </a:prstGeom>
              <a:ln w="9525" cap="flat" cmpd="sng">
                <a:solidFill>
                  <a:schemeClr val="tx1"/>
                </a:solidFill>
                <a:prstDash val="solid"/>
                <a:headEnd type="none" w="med" len="med"/>
                <a:tailEnd type="none" w="med" len="med"/>
              </a:ln>
            </p:spPr>
          </p:sp>
        </p:grpSp>
        <p:grpSp>
          <p:nvGrpSpPr>
            <p:cNvPr id="44155" name="Group 133"/>
            <p:cNvGrpSpPr/>
            <p:nvPr/>
          </p:nvGrpSpPr>
          <p:grpSpPr>
            <a:xfrm>
              <a:off x="10005281" y="2289952"/>
              <a:ext cx="532759" cy="184809"/>
              <a:chOff x="2356" y="1300"/>
              <a:chExt cx="555" cy="194"/>
            </a:xfrm>
          </p:grpSpPr>
          <p:sp>
            <p:nvSpPr>
              <p:cNvPr id="44183"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4184"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4185"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4186" name="Group 137"/>
              <p:cNvGrpSpPr/>
              <p:nvPr/>
            </p:nvGrpSpPr>
            <p:grpSpPr>
              <a:xfrm>
                <a:off x="2468" y="1332"/>
                <a:ext cx="310" cy="60"/>
                <a:chOff x="2468" y="1332"/>
                <a:chExt cx="310" cy="60"/>
              </a:xfrm>
            </p:grpSpPr>
            <p:sp>
              <p:nvSpPr>
                <p:cNvPr id="44189"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4190"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4187" name="Line 140"/>
              <p:cNvSpPr/>
              <p:nvPr/>
            </p:nvSpPr>
            <p:spPr>
              <a:xfrm>
                <a:off x="2358" y="1360"/>
                <a:ext cx="0" cy="84"/>
              </a:xfrm>
              <a:prstGeom prst="line">
                <a:avLst/>
              </a:prstGeom>
              <a:ln w="9525" cap="flat" cmpd="sng">
                <a:solidFill>
                  <a:schemeClr val="tx1"/>
                </a:solidFill>
                <a:prstDash val="solid"/>
                <a:headEnd type="none" w="med" len="med"/>
                <a:tailEnd type="none" w="med" len="med"/>
              </a:ln>
            </p:spPr>
          </p:sp>
          <p:sp>
            <p:nvSpPr>
              <p:cNvPr id="44188" name="Line 141"/>
              <p:cNvSpPr/>
              <p:nvPr/>
            </p:nvSpPr>
            <p:spPr>
              <a:xfrm>
                <a:off x="2906" y="1362"/>
                <a:ext cx="0" cy="84"/>
              </a:xfrm>
              <a:prstGeom prst="line">
                <a:avLst/>
              </a:prstGeom>
              <a:ln w="9525" cap="flat" cmpd="sng">
                <a:solidFill>
                  <a:schemeClr val="tx1"/>
                </a:solidFill>
                <a:prstDash val="solid"/>
                <a:headEnd type="none" w="med" len="med"/>
                <a:tailEnd type="none" w="med" len="med"/>
              </a:ln>
            </p:spPr>
          </p:sp>
        </p:grpSp>
        <p:grpSp>
          <p:nvGrpSpPr>
            <p:cNvPr id="44156" name="Group 133"/>
            <p:cNvGrpSpPr/>
            <p:nvPr/>
          </p:nvGrpSpPr>
          <p:grpSpPr>
            <a:xfrm>
              <a:off x="10232661" y="2882876"/>
              <a:ext cx="532759" cy="184809"/>
              <a:chOff x="2356" y="1300"/>
              <a:chExt cx="555" cy="194"/>
            </a:xfrm>
          </p:grpSpPr>
          <p:sp>
            <p:nvSpPr>
              <p:cNvPr id="44175"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4176"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4177"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4178" name="Group 137"/>
              <p:cNvGrpSpPr/>
              <p:nvPr/>
            </p:nvGrpSpPr>
            <p:grpSpPr>
              <a:xfrm>
                <a:off x="2468" y="1332"/>
                <a:ext cx="310" cy="60"/>
                <a:chOff x="2468" y="1332"/>
                <a:chExt cx="310" cy="60"/>
              </a:xfrm>
            </p:grpSpPr>
            <p:sp>
              <p:nvSpPr>
                <p:cNvPr id="44181"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4182"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4179" name="Line 140"/>
              <p:cNvSpPr/>
              <p:nvPr/>
            </p:nvSpPr>
            <p:spPr>
              <a:xfrm>
                <a:off x="2358" y="1362"/>
                <a:ext cx="0" cy="82"/>
              </a:xfrm>
              <a:prstGeom prst="line">
                <a:avLst/>
              </a:prstGeom>
              <a:ln w="9525" cap="flat" cmpd="sng">
                <a:solidFill>
                  <a:schemeClr val="tx1"/>
                </a:solidFill>
                <a:prstDash val="solid"/>
                <a:headEnd type="none" w="med" len="med"/>
                <a:tailEnd type="none" w="med" len="med"/>
              </a:ln>
            </p:spPr>
          </p:sp>
          <p:sp>
            <p:nvSpPr>
              <p:cNvPr id="44180" name="Line 141"/>
              <p:cNvSpPr/>
              <p:nvPr/>
            </p:nvSpPr>
            <p:spPr>
              <a:xfrm>
                <a:off x="2906" y="1364"/>
                <a:ext cx="0" cy="84"/>
              </a:xfrm>
              <a:prstGeom prst="line">
                <a:avLst/>
              </a:prstGeom>
              <a:ln w="9525" cap="flat" cmpd="sng">
                <a:solidFill>
                  <a:schemeClr val="tx1"/>
                </a:solidFill>
                <a:prstDash val="solid"/>
                <a:headEnd type="none" w="med" len="med"/>
                <a:tailEnd type="none" w="med" len="med"/>
              </a:ln>
            </p:spPr>
          </p:sp>
        </p:grpSp>
        <p:grpSp>
          <p:nvGrpSpPr>
            <p:cNvPr id="44157" name="Group 133"/>
            <p:cNvGrpSpPr/>
            <p:nvPr/>
          </p:nvGrpSpPr>
          <p:grpSpPr>
            <a:xfrm>
              <a:off x="9330660" y="3072767"/>
              <a:ext cx="532759" cy="184809"/>
              <a:chOff x="2356" y="1300"/>
              <a:chExt cx="555" cy="194"/>
            </a:xfrm>
          </p:grpSpPr>
          <p:sp>
            <p:nvSpPr>
              <p:cNvPr id="44167"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4168"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4169"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4170" name="Group 137"/>
              <p:cNvGrpSpPr/>
              <p:nvPr/>
            </p:nvGrpSpPr>
            <p:grpSpPr>
              <a:xfrm>
                <a:off x="2468" y="1332"/>
                <a:ext cx="310" cy="60"/>
                <a:chOff x="2468" y="1332"/>
                <a:chExt cx="310" cy="60"/>
              </a:xfrm>
            </p:grpSpPr>
            <p:sp>
              <p:nvSpPr>
                <p:cNvPr id="44173"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4174"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4171" name="Line 140"/>
              <p:cNvSpPr/>
              <p:nvPr/>
            </p:nvSpPr>
            <p:spPr>
              <a:xfrm>
                <a:off x="2357" y="1362"/>
                <a:ext cx="0" cy="82"/>
              </a:xfrm>
              <a:prstGeom prst="line">
                <a:avLst/>
              </a:prstGeom>
              <a:ln w="9525" cap="flat" cmpd="sng">
                <a:solidFill>
                  <a:schemeClr val="tx1"/>
                </a:solidFill>
                <a:prstDash val="solid"/>
                <a:headEnd type="none" w="med" len="med"/>
                <a:tailEnd type="none" w="med" len="med"/>
              </a:ln>
            </p:spPr>
          </p:sp>
          <p:sp>
            <p:nvSpPr>
              <p:cNvPr id="44172" name="Line 141"/>
              <p:cNvSpPr/>
              <p:nvPr/>
            </p:nvSpPr>
            <p:spPr>
              <a:xfrm>
                <a:off x="2907" y="1364"/>
                <a:ext cx="0" cy="84"/>
              </a:xfrm>
              <a:prstGeom prst="line">
                <a:avLst/>
              </a:prstGeom>
              <a:ln w="9525" cap="flat" cmpd="sng">
                <a:solidFill>
                  <a:schemeClr val="tx1"/>
                </a:solidFill>
                <a:prstDash val="solid"/>
                <a:headEnd type="none" w="med" len="med"/>
                <a:tailEnd type="none" w="med" len="med"/>
              </a:ln>
            </p:spPr>
          </p:sp>
        </p:grpSp>
        <p:grpSp>
          <p:nvGrpSpPr>
            <p:cNvPr id="44158" name="Group 133"/>
            <p:cNvGrpSpPr/>
            <p:nvPr/>
          </p:nvGrpSpPr>
          <p:grpSpPr>
            <a:xfrm>
              <a:off x="8438032" y="3018963"/>
              <a:ext cx="532759" cy="184809"/>
              <a:chOff x="2356" y="1300"/>
              <a:chExt cx="555" cy="194"/>
            </a:xfrm>
          </p:grpSpPr>
          <p:sp>
            <p:nvSpPr>
              <p:cNvPr id="44159"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4160"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4161"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4162" name="Group 137"/>
              <p:cNvGrpSpPr/>
              <p:nvPr/>
            </p:nvGrpSpPr>
            <p:grpSpPr>
              <a:xfrm>
                <a:off x="2468" y="1332"/>
                <a:ext cx="310" cy="60"/>
                <a:chOff x="2468" y="1332"/>
                <a:chExt cx="310" cy="60"/>
              </a:xfrm>
            </p:grpSpPr>
            <p:sp>
              <p:nvSpPr>
                <p:cNvPr id="44165"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4166"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4163" name="Line 140"/>
              <p:cNvSpPr/>
              <p:nvPr/>
            </p:nvSpPr>
            <p:spPr>
              <a:xfrm>
                <a:off x="2357" y="1361"/>
                <a:ext cx="0" cy="79"/>
              </a:xfrm>
              <a:prstGeom prst="line">
                <a:avLst/>
              </a:prstGeom>
              <a:ln w="9525" cap="flat" cmpd="sng">
                <a:solidFill>
                  <a:schemeClr val="tx1"/>
                </a:solidFill>
                <a:prstDash val="solid"/>
                <a:headEnd type="none" w="med" len="med"/>
                <a:tailEnd type="none" w="med" len="med"/>
              </a:ln>
            </p:spPr>
          </p:sp>
          <p:sp>
            <p:nvSpPr>
              <p:cNvPr id="44164" name="Line 141"/>
              <p:cNvSpPr/>
              <p:nvPr/>
            </p:nvSpPr>
            <p:spPr>
              <a:xfrm>
                <a:off x="2907" y="1363"/>
                <a:ext cx="0" cy="84"/>
              </a:xfrm>
              <a:prstGeom prst="line">
                <a:avLst/>
              </a:prstGeom>
              <a:ln w="9525" cap="flat" cmpd="sng">
                <a:solidFill>
                  <a:schemeClr val="tx1"/>
                </a:solidFill>
                <a:prstDash val="solid"/>
                <a:headEnd type="none" w="med" len="med"/>
                <a:tailEnd type="none" w="med" len="med"/>
              </a:ln>
            </p:spPr>
          </p:sp>
        </p:grpSp>
      </p:grpSp>
      <p:grpSp>
        <p:nvGrpSpPr>
          <p:cNvPr id="44040" name="Group 416"/>
          <p:cNvGrpSpPr/>
          <p:nvPr/>
        </p:nvGrpSpPr>
        <p:grpSpPr>
          <a:xfrm>
            <a:off x="1498600" y="4165600"/>
            <a:ext cx="3086100" cy="1168400"/>
            <a:chOff x="7848600" y="2044700"/>
            <a:chExt cx="3200399" cy="1371600"/>
          </a:xfrm>
        </p:grpSpPr>
        <p:sp>
          <p:nvSpPr>
            <p:cNvPr id="44057" name="Oval 417"/>
            <p:cNvSpPr/>
            <p:nvPr/>
          </p:nvSpPr>
          <p:spPr>
            <a:xfrm>
              <a:off x="7848600" y="2044700"/>
              <a:ext cx="3200399" cy="1371600"/>
            </a:xfrm>
            <a:prstGeom prst="ellipse">
              <a:avLst/>
            </a:prstGeom>
            <a:solidFill>
              <a:schemeClr val="accent1"/>
            </a:solidFill>
            <a:ln w="9525" cap="flat" cmpd="sng">
              <a:solidFill>
                <a:schemeClr val="tx1"/>
              </a:solidFill>
              <a:prstDash val="solid"/>
              <a:headEnd type="none" w="med" len="med"/>
              <a:tailEnd type="none" w="med" len="med"/>
            </a:ln>
          </p:spPr>
          <p:txBody>
            <a:bodyPr/>
            <a:lstStyle/>
            <a:p>
              <a:pPr lvl="0"/>
              <a:endParaRPr dirty="0">
                <a:latin typeface="Arial" panose="020B0604020202020204" pitchFamily="34" charset="0"/>
                <a:ea typeface="MS PGothic" panose="020B0600070205080204" pitchFamily="34" charset="-128"/>
              </a:endParaRPr>
            </a:p>
          </p:txBody>
        </p:sp>
        <p:grpSp>
          <p:nvGrpSpPr>
            <p:cNvPr id="44058" name="Group 133"/>
            <p:cNvGrpSpPr/>
            <p:nvPr/>
          </p:nvGrpSpPr>
          <p:grpSpPr>
            <a:xfrm>
              <a:off x="8526482" y="2160804"/>
              <a:ext cx="532759" cy="184809"/>
              <a:chOff x="2356" y="1300"/>
              <a:chExt cx="555" cy="194"/>
            </a:xfrm>
          </p:grpSpPr>
          <p:sp>
            <p:nvSpPr>
              <p:cNvPr id="44132" name="Oval 492"/>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4133"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4134"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4135" name="Group 137"/>
              <p:cNvGrpSpPr/>
              <p:nvPr/>
            </p:nvGrpSpPr>
            <p:grpSpPr>
              <a:xfrm>
                <a:off x="2468" y="1332"/>
                <a:ext cx="310" cy="60"/>
                <a:chOff x="2468" y="1332"/>
                <a:chExt cx="310" cy="60"/>
              </a:xfrm>
            </p:grpSpPr>
            <p:sp>
              <p:nvSpPr>
                <p:cNvPr id="44138"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4139"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4136" name="Line 140"/>
              <p:cNvSpPr/>
              <p:nvPr/>
            </p:nvSpPr>
            <p:spPr>
              <a:xfrm>
                <a:off x="2358" y="1360"/>
                <a:ext cx="0" cy="80"/>
              </a:xfrm>
              <a:prstGeom prst="line">
                <a:avLst/>
              </a:prstGeom>
              <a:ln w="9525" cap="flat" cmpd="sng">
                <a:solidFill>
                  <a:schemeClr val="tx1"/>
                </a:solidFill>
                <a:prstDash val="solid"/>
                <a:headEnd type="none" w="med" len="med"/>
                <a:tailEnd type="none" w="med" len="med"/>
              </a:ln>
            </p:spPr>
          </p:sp>
          <p:sp>
            <p:nvSpPr>
              <p:cNvPr id="44137" name="Line 141"/>
              <p:cNvSpPr/>
              <p:nvPr/>
            </p:nvSpPr>
            <p:spPr>
              <a:xfrm>
                <a:off x="2907" y="1362"/>
                <a:ext cx="0" cy="84"/>
              </a:xfrm>
              <a:prstGeom prst="line">
                <a:avLst/>
              </a:prstGeom>
              <a:ln w="9525" cap="flat" cmpd="sng">
                <a:solidFill>
                  <a:schemeClr val="tx1"/>
                </a:solidFill>
                <a:prstDash val="solid"/>
                <a:headEnd type="none" w="med" len="med"/>
                <a:tailEnd type="none" w="med" len="med"/>
              </a:ln>
            </p:spPr>
          </p:sp>
        </p:grpSp>
        <p:cxnSp>
          <p:nvCxnSpPr>
            <p:cNvPr id="44059" name="Straight Connector 419"/>
            <p:cNvCxnSpPr>
              <a:stCxn id="44137" idx="0"/>
            </p:cNvCxnSpPr>
            <p:nvPr/>
          </p:nvCxnSpPr>
          <p:spPr>
            <a:xfrm>
              <a:off x="9055401" y="2220819"/>
              <a:ext cx="975377" cy="136534"/>
            </a:xfrm>
            <a:prstGeom prst="line">
              <a:avLst/>
            </a:prstGeom>
            <a:ln w="15875" cap="flat" cmpd="sng">
              <a:solidFill>
                <a:schemeClr val="tx1"/>
              </a:solidFill>
              <a:prstDash val="solid"/>
              <a:headEnd type="none" w="med" len="med"/>
              <a:tailEnd type="none" w="med" len="med"/>
            </a:ln>
          </p:spPr>
        </p:cxnSp>
        <p:cxnSp>
          <p:nvCxnSpPr>
            <p:cNvPr id="44060" name="Straight Connector 420"/>
            <p:cNvCxnSpPr/>
            <p:nvPr/>
          </p:nvCxnSpPr>
          <p:spPr>
            <a:xfrm>
              <a:off x="9522191" y="2583188"/>
              <a:ext cx="120745" cy="83392"/>
            </a:xfrm>
            <a:prstGeom prst="line">
              <a:avLst/>
            </a:prstGeom>
            <a:ln w="15875" cap="flat" cmpd="sng">
              <a:solidFill>
                <a:schemeClr val="tx1"/>
              </a:solidFill>
              <a:prstDash val="solid"/>
              <a:headEnd type="none" w="med" len="med"/>
              <a:tailEnd type="none" w="med" len="med"/>
            </a:ln>
          </p:spPr>
        </p:cxnSp>
        <p:cxnSp>
          <p:nvCxnSpPr>
            <p:cNvPr id="44061" name="Straight Connector 421"/>
            <p:cNvCxnSpPr/>
            <p:nvPr/>
          </p:nvCxnSpPr>
          <p:spPr>
            <a:xfrm flipV="1">
              <a:off x="9323081" y="2786992"/>
              <a:ext cx="243358" cy="45624"/>
            </a:xfrm>
            <a:prstGeom prst="line">
              <a:avLst/>
            </a:prstGeom>
            <a:ln w="15875" cap="flat" cmpd="sng">
              <a:solidFill>
                <a:schemeClr val="tx1"/>
              </a:solidFill>
              <a:prstDash val="solid"/>
              <a:headEnd type="none" w="med" len="med"/>
              <a:tailEnd type="none" w="med" len="med"/>
            </a:ln>
          </p:spPr>
        </p:cxnSp>
        <p:cxnSp>
          <p:nvCxnSpPr>
            <p:cNvPr id="44062" name="Straight Connector 422"/>
            <p:cNvCxnSpPr/>
            <p:nvPr/>
          </p:nvCxnSpPr>
          <p:spPr>
            <a:xfrm flipV="1">
              <a:off x="9028147" y="2611644"/>
              <a:ext cx="192778" cy="109584"/>
            </a:xfrm>
            <a:prstGeom prst="line">
              <a:avLst/>
            </a:prstGeom>
            <a:ln w="15875" cap="flat" cmpd="sng">
              <a:solidFill>
                <a:schemeClr val="tx1"/>
              </a:solidFill>
              <a:prstDash val="solid"/>
              <a:headEnd type="none" w="med" len="med"/>
              <a:tailEnd type="none" w="med" len="med"/>
            </a:ln>
          </p:spPr>
        </p:cxnSp>
        <p:cxnSp>
          <p:nvCxnSpPr>
            <p:cNvPr id="44063" name="Straight Connector 423"/>
            <p:cNvCxnSpPr/>
            <p:nvPr/>
          </p:nvCxnSpPr>
          <p:spPr>
            <a:xfrm flipV="1">
              <a:off x="8729859" y="2909476"/>
              <a:ext cx="192778" cy="109584"/>
            </a:xfrm>
            <a:prstGeom prst="line">
              <a:avLst/>
            </a:prstGeom>
            <a:ln w="15875" cap="flat" cmpd="sng">
              <a:solidFill>
                <a:schemeClr val="tx1"/>
              </a:solidFill>
              <a:prstDash val="solid"/>
              <a:headEnd type="none" w="med" len="med"/>
              <a:tailEnd type="none" w="med" len="med"/>
            </a:ln>
          </p:spPr>
        </p:cxnSp>
        <p:cxnSp>
          <p:nvCxnSpPr>
            <p:cNvPr id="44064" name="Straight Connector 424"/>
            <p:cNvCxnSpPr/>
            <p:nvPr/>
          </p:nvCxnSpPr>
          <p:spPr>
            <a:xfrm flipV="1">
              <a:off x="9537887" y="2836224"/>
              <a:ext cx="252969" cy="252942"/>
            </a:xfrm>
            <a:prstGeom prst="line">
              <a:avLst/>
            </a:prstGeom>
            <a:ln w="15875" cap="flat" cmpd="sng">
              <a:solidFill>
                <a:schemeClr val="tx1"/>
              </a:solidFill>
              <a:prstDash val="solid"/>
              <a:headEnd type="none" w="med" len="med"/>
              <a:tailEnd type="none" w="med" len="med"/>
            </a:ln>
          </p:spPr>
        </p:cxnSp>
        <p:cxnSp>
          <p:nvCxnSpPr>
            <p:cNvPr id="44065" name="Straight Connector 425"/>
            <p:cNvCxnSpPr/>
            <p:nvPr/>
          </p:nvCxnSpPr>
          <p:spPr>
            <a:xfrm flipH="1" flipV="1">
              <a:off x="10029359" y="2822067"/>
              <a:ext cx="354959" cy="124390"/>
            </a:xfrm>
            <a:prstGeom prst="line">
              <a:avLst/>
            </a:prstGeom>
            <a:ln w="15875" cap="flat" cmpd="sng">
              <a:solidFill>
                <a:schemeClr val="tx1"/>
              </a:solidFill>
              <a:prstDash val="solid"/>
              <a:headEnd type="none" w="med" len="med"/>
              <a:tailEnd type="none" w="med" len="med"/>
            </a:ln>
          </p:spPr>
        </p:cxnSp>
        <p:cxnSp>
          <p:nvCxnSpPr>
            <p:cNvPr id="44066" name="Straight Connector 426"/>
            <p:cNvCxnSpPr/>
            <p:nvPr/>
          </p:nvCxnSpPr>
          <p:spPr>
            <a:xfrm flipV="1">
              <a:off x="10015190" y="2475242"/>
              <a:ext cx="283363" cy="195664"/>
            </a:xfrm>
            <a:prstGeom prst="line">
              <a:avLst/>
            </a:prstGeom>
            <a:ln w="15875" cap="flat" cmpd="sng">
              <a:solidFill>
                <a:schemeClr val="tx1"/>
              </a:solidFill>
              <a:prstDash val="solid"/>
              <a:headEnd type="none" w="med" len="med"/>
              <a:tailEnd type="none" w="med" len="med"/>
            </a:ln>
          </p:spPr>
        </p:cxnSp>
        <p:cxnSp>
          <p:nvCxnSpPr>
            <p:cNvPr id="44067" name="Straight Connector 427"/>
            <p:cNvCxnSpPr>
              <a:endCxn id="44132" idx="4"/>
            </p:cNvCxnSpPr>
            <p:nvPr/>
          </p:nvCxnSpPr>
          <p:spPr>
            <a:xfrm flipH="1" flipV="1">
              <a:off x="8791902" y="2345614"/>
              <a:ext cx="410984" cy="87180"/>
            </a:xfrm>
            <a:prstGeom prst="line">
              <a:avLst/>
            </a:prstGeom>
            <a:ln w="15875" cap="flat" cmpd="sng">
              <a:solidFill>
                <a:schemeClr val="tx1"/>
              </a:solidFill>
              <a:prstDash val="solid"/>
              <a:headEnd type="none" w="med" len="med"/>
              <a:tailEnd type="none" w="med" len="med"/>
            </a:ln>
          </p:spPr>
        </p:cxnSp>
        <p:sp>
          <p:nvSpPr>
            <p:cNvPr id="44068" name="TextBox 428"/>
            <p:cNvSpPr txBox="1"/>
            <p:nvPr/>
          </p:nvSpPr>
          <p:spPr>
            <a:xfrm>
              <a:off x="7958081" y="2471292"/>
              <a:ext cx="876536" cy="469694"/>
            </a:xfrm>
            <a:prstGeom prst="rect">
              <a:avLst/>
            </a:prstGeom>
            <a:noFill/>
            <a:ln w="9525">
              <a:noFill/>
            </a:ln>
          </p:spPr>
          <p:txBody>
            <a:bodyPr wrap="none">
              <a:spAutoFit/>
            </a:bodyPr>
            <a:lstStyle/>
            <a:p>
              <a:pPr lvl="0"/>
              <a:r>
                <a:rPr lang="en-US" altLang="zh-CN" sz="2000" i="1" dirty="0">
                  <a:latin typeface="Arial" panose="020B0604020202020204" pitchFamily="34" charset="0"/>
                  <a:ea typeface="MS PGothic" panose="020B0600070205080204" pitchFamily="34" charset="-128"/>
                </a:rPr>
                <a:t>ISP C</a:t>
              </a:r>
            </a:p>
          </p:txBody>
        </p:sp>
        <p:grpSp>
          <p:nvGrpSpPr>
            <p:cNvPr id="44069" name="Group 133"/>
            <p:cNvGrpSpPr/>
            <p:nvPr/>
          </p:nvGrpSpPr>
          <p:grpSpPr>
            <a:xfrm>
              <a:off x="9555206" y="2650627"/>
              <a:ext cx="532759" cy="184809"/>
              <a:chOff x="2356" y="1300"/>
              <a:chExt cx="555" cy="194"/>
            </a:xfrm>
          </p:grpSpPr>
          <p:sp>
            <p:nvSpPr>
              <p:cNvPr id="44124"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4125"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4126"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4127" name="Group 137"/>
              <p:cNvGrpSpPr/>
              <p:nvPr/>
            </p:nvGrpSpPr>
            <p:grpSpPr>
              <a:xfrm>
                <a:off x="2468" y="1332"/>
                <a:ext cx="310" cy="60"/>
                <a:chOff x="2468" y="1332"/>
                <a:chExt cx="310" cy="60"/>
              </a:xfrm>
            </p:grpSpPr>
            <p:sp>
              <p:nvSpPr>
                <p:cNvPr id="44130"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4131"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4128" name="Line 140"/>
              <p:cNvSpPr/>
              <p:nvPr/>
            </p:nvSpPr>
            <p:spPr>
              <a:xfrm>
                <a:off x="2358" y="1360"/>
                <a:ext cx="0" cy="80"/>
              </a:xfrm>
              <a:prstGeom prst="line">
                <a:avLst/>
              </a:prstGeom>
              <a:ln w="9525" cap="flat" cmpd="sng">
                <a:solidFill>
                  <a:schemeClr val="tx1"/>
                </a:solidFill>
                <a:prstDash val="solid"/>
                <a:headEnd type="none" w="med" len="med"/>
                <a:tailEnd type="none" w="med" len="med"/>
              </a:ln>
            </p:spPr>
          </p:sp>
          <p:sp>
            <p:nvSpPr>
              <p:cNvPr id="44129" name="Line 141"/>
              <p:cNvSpPr/>
              <p:nvPr/>
            </p:nvSpPr>
            <p:spPr>
              <a:xfrm>
                <a:off x="2907" y="1362"/>
                <a:ext cx="0" cy="84"/>
              </a:xfrm>
              <a:prstGeom prst="line">
                <a:avLst/>
              </a:prstGeom>
              <a:ln w="9525" cap="flat" cmpd="sng">
                <a:solidFill>
                  <a:schemeClr val="tx1"/>
                </a:solidFill>
                <a:prstDash val="solid"/>
                <a:headEnd type="none" w="med" len="med"/>
                <a:tailEnd type="none" w="med" len="med"/>
              </a:ln>
            </p:spPr>
          </p:sp>
        </p:grpSp>
        <p:grpSp>
          <p:nvGrpSpPr>
            <p:cNvPr id="44070" name="Group 133"/>
            <p:cNvGrpSpPr/>
            <p:nvPr/>
          </p:nvGrpSpPr>
          <p:grpSpPr>
            <a:xfrm>
              <a:off x="8772607" y="2725609"/>
              <a:ext cx="532759" cy="184809"/>
              <a:chOff x="2356" y="1300"/>
              <a:chExt cx="555" cy="194"/>
            </a:xfrm>
          </p:grpSpPr>
          <p:sp>
            <p:nvSpPr>
              <p:cNvPr id="44116"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4117"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4118"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4119" name="Group 137"/>
              <p:cNvGrpSpPr/>
              <p:nvPr/>
            </p:nvGrpSpPr>
            <p:grpSpPr>
              <a:xfrm>
                <a:off x="2468" y="1332"/>
                <a:ext cx="310" cy="60"/>
                <a:chOff x="2468" y="1332"/>
                <a:chExt cx="310" cy="60"/>
              </a:xfrm>
            </p:grpSpPr>
            <p:sp>
              <p:nvSpPr>
                <p:cNvPr id="44122"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4123"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4120" name="Line 140"/>
              <p:cNvSpPr/>
              <p:nvPr/>
            </p:nvSpPr>
            <p:spPr>
              <a:xfrm>
                <a:off x="2357" y="1360"/>
                <a:ext cx="0" cy="86"/>
              </a:xfrm>
              <a:prstGeom prst="line">
                <a:avLst/>
              </a:prstGeom>
              <a:ln w="9525" cap="flat" cmpd="sng">
                <a:solidFill>
                  <a:schemeClr val="tx1"/>
                </a:solidFill>
                <a:prstDash val="solid"/>
                <a:headEnd type="none" w="med" len="med"/>
                <a:tailEnd type="none" w="med" len="med"/>
              </a:ln>
            </p:spPr>
          </p:sp>
          <p:sp>
            <p:nvSpPr>
              <p:cNvPr id="44121" name="Line 141"/>
              <p:cNvSpPr/>
              <p:nvPr/>
            </p:nvSpPr>
            <p:spPr>
              <a:xfrm>
                <a:off x="2908" y="1362"/>
                <a:ext cx="0" cy="86"/>
              </a:xfrm>
              <a:prstGeom prst="line">
                <a:avLst/>
              </a:prstGeom>
              <a:ln w="9525" cap="flat" cmpd="sng">
                <a:solidFill>
                  <a:schemeClr val="tx1"/>
                </a:solidFill>
                <a:prstDash val="solid"/>
                <a:headEnd type="none" w="med" len="med"/>
                <a:tailEnd type="none" w="med" len="med"/>
              </a:ln>
            </p:spPr>
          </p:sp>
        </p:grpSp>
        <p:grpSp>
          <p:nvGrpSpPr>
            <p:cNvPr id="44071" name="Group 133"/>
            <p:cNvGrpSpPr/>
            <p:nvPr/>
          </p:nvGrpSpPr>
          <p:grpSpPr>
            <a:xfrm>
              <a:off x="9060908" y="2428111"/>
              <a:ext cx="532759" cy="184809"/>
              <a:chOff x="2356" y="1300"/>
              <a:chExt cx="555" cy="194"/>
            </a:xfrm>
          </p:grpSpPr>
          <p:sp>
            <p:nvSpPr>
              <p:cNvPr id="44108"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4109"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4110"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4111" name="Group 137"/>
              <p:cNvGrpSpPr/>
              <p:nvPr/>
            </p:nvGrpSpPr>
            <p:grpSpPr>
              <a:xfrm>
                <a:off x="2468" y="1332"/>
                <a:ext cx="310" cy="60"/>
                <a:chOff x="2468" y="1332"/>
                <a:chExt cx="310" cy="60"/>
              </a:xfrm>
            </p:grpSpPr>
            <p:sp>
              <p:nvSpPr>
                <p:cNvPr id="44114"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4115"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4112" name="Line 140"/>
              <p:cNvSpPr/>
              <p:nvPr/>
            </p:nvSpPr>
            <p:spPr>
              <a:xfrm>
                <a:off x="2357" y="1361"/>
                <a:ext cx="0" cy="84"/>
              </a:xfrm>
              <a:prstGeom prst="line">
                <a:avLst/>
              </a:prstGeom>
              <a:ln w="9525" cap="flat" cmpd="sng">
                <a:solidFill>
                  <a:schemeClr val="tx1"/>
                </a:solidFill>
                <a:prstDash val="solid"/>
                <a:headEnd type="none" w="med" len="med"/>
                <a:tailEnd type="none" w="med" len="med"/>
              </a:ln>
            </p:spPr>
          </p:sp>
          <p:sp>
            <p:nvSpPr>
              <p:cNvPr id="44113" name="Line 141"/>
              <p:cNvSpPr/>
              <p:nvPr/>
            </p:nvSpPr>
            <p:spPr>
              <a:xfrm>
                <a:off x="2908" y="1363"/>
                <a:ext cx="0" cy="84"/>
              </a:xfrm>
              <a:prstGeom prst="line">
                <a:avLst/>
              </a:prstGeom>
              <a:ln w="9525" cap="flat" cmpd="sng">
                <a:solidFill>
                  <a:schemeClr val="tx1"/>
                </a:solidFill>
                <a:prstDash val="solid"/>
                <a:headEnd type="none" w="med" len="med"/>
                <a:tailEnd type="none" w="med" len="med"/>
              </a:ln>
            </p:spPr>
          </p:sp>
        </p:grpSp>
        <p:grpSp>
          <p:nvGrpSpPr>
            <p:cNvPr id="44072" name="Group 133"/>
            <p:cNvGrpSpPr/>
            <p:nvPr/>
          </p:nvGrpSpPr>
          <p:grpSpPr>
            <a:xfrm>
              <a:off x="10005281" y="2289952"/>
              <a:ext cx="532759" cy="184809"/>
              <a:chOff x="2356" y="1300"/>
              <a:chExt cx="555" cy="194"/>
            </a:xfrm>
          </p:grpSpPr>
          <p:sp>
            <p:nvSpPr>
              <p:cNvPr id="44100"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4101"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4102"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4103" name="Group 137"/>
              <p:cNvGrpSpPr/>
              <p:nvPr/>
            </p:nvGrpSpPr>
            <p:grpSpPr>
              <a:xfrm>
                <a:off x="2468" y="1332"/>
                <a:ext cx="310" cy="60"/>
                <a:chOff x="2468" y="1332"/>
                <a:chExt cx="310" cy="60"/>
              </a:xfrm>
            </p:grpSpPr>
            <p:sp>
              <p:nvSpPr>
                <p:cNvPr id="44106"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4107"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4104" name="Line 140"/>
              <p:cNvSpPr/>
              <p:nvPr/>
            </p:nvSpPr>
            <p:spPr>
              <a:xfrm>
                <a:off x="2358" y="1361"/>
                <a:ext cx="0" cy="84"/>
              </a:xfrm>
              <a:prstGeom prst="line">
                <a:avLst/>
              </a:prstGeom>
              <a:ln w="9525" cap="flat" cmpd="sng">
                <a:solidFill>
                  <a:schemeClr val="tx1"/>
                </a:solidFill>
                <a:prstDash val="solid"/>
                <a:headEnd type="none" w="med" len="med"/>
                <a:tailEnd type="none" w="med" len="med"/>
              </a:ln>
            </p:spPr>
          </p:sp>
          <p:sp>
            <p:nvSpPr>
              <p:cNvPr id="44105" name="Line 141"/>
              <p:cNvSpPr/>
              <p:nvPr/>
            </p:nvSpPr>
            <p:spPr>
              <a:xfrm>
                <a:off x="2908" y="1363"/>
                <a:ext cx="0" cy="84"/>
              </a:xfrm>
              <a:prstGeom prst="line">
                <a:avLst/>
              </a:prstGeom>
              <a:ln w="9525" cap="flat" cmpd="sng">
                <a:solidFill>
                  <a:schemeClr val="tx1"/>
                </a:solidFill>
                <a:prstDash val="solid"/>
                <a:headEnd type="none" w="med" len="med"/>
                <a:tailEnd type="none" w="med" len="med"/>
              </a:ln>
            </p:spPr>
          </p:sp>
        </p:grpSp>
        <p:grpSp>
          <p:nvGrpSpPr>
            <p:cNvPr id="44073" name="Group 133"/>
            <p:cNvGrpSpPr/>
            <p:nvPr/>
          </p:nvGrpSpPr>
          <p:grpSpPr>
            <a:xfrm>
              <a:off x="10232661" y="2882876"/>
              <a:ext cx="532759" cy="184809"/>
              <a:chOff x="2356" y="1300"/>
              <a:chExt cx="555" cy="194"/>
            </a:xfrm>
          </p:grpSpPr>
          <p:sp>
            <p:nvSpPr>
              <p:cNvPr id="44092"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4093"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4094"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4095" name="Group 137"/>
              <p:cNvGrpSpPr/>
              <p:nvPr/>
            </p:nvGrpSpPr>
            <p:grpSpPr>
              <a:xfrm>
                <a:off x="2468" y="1332"/>
                <a:ext cx="310" cy="60"/>
                <a:chOff x="2468" y="1332"/>
                <a:chExt cx="310" cy="60"/>
              </a:xfrm>
            </p:grpSpPr>
            <p:sp>
              <p:nvSpPr>
                <p:cNvPr id="44098"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4099"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4096" name="Line 140"/>
              <p:cNvSpPr/>
              <p:nvPr/>
            </p:nvSpPr>
            <p:spPr>
              <a:xfrm>
                <a:off x="2357" y="1361"/>
                <a:ext cx="0" cy="84"/>
              </a:xfrm>
              <a:prstGeom prst="line">
                <a:avLst/>
              </a:prstGeom>
              <a:ln w="9525" cap="flat" cmpd="sng">
                <a:solidFill>
                  <a:schemeClr val="tx1"/>
                </a:solidFill>
                <a:prstDash val="solid"/>
                <a:headEnd type="none" w="med" len="med"/>
                <a:tailEnd type="none" w="med" len="med"/>
              </a:ln>
            </p:spPr>
          </p:sp>
          <p:sp>
            <p:nvSpPr>
              <p:cNvPr id="44097" name="Line 141"/>
              <p:cNvSpPr/>
              <p:nvPr/>
            </p:nvSpPr>
            <p:spPr>
              <a:xfrm>
                <a:off x="2908" y="1363"/>
                <a:ext cx="0" cy="84"/>
              </a:xfrm>
              <a:prstGeom prst="line">
                <a:avLst/>
              </a:prstGeom>
              <a:ln w="9525" cap="flat" cmpd="sng">
                <a:solidFill>
                  <a:schemeClr val="tx1"/>
                </a:solidFill>
                <a:prstDash val="solid"/>
                <a:headEnd type="none" w="med" len="med"/>
                <a:tailEnd type="none" w="med" len="med"/>
              </a:ln>
            </p:spPr>
          </p:sp>
        </p:grpSp>
        <p:grpSp>
          <p:nvGrpSpPr>
            <p:cNvPr id="44074" name="Group 133"/>
            <p:cNvGrpSpPr/>
            <p:nvPr/>
          </p:nvGrpSpPr>
          <p:grpSpPr>
            <a:xfrm>
              <a:off x="9330660" y="3072767"/>
              <a:ext cx="532759" cy="184809"/>
              <a:chOff x="2356" y="1300"/>
              <a:chExt cx="555" cy="194"/>
            </a:xfrm>
          </p:grpSpPr>
          <p:sp>
            <p:nvSpPr>
              <p:cNvPr id="44084"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4085"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4086"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4087" name="Group 137"/>
              <p:cNvGrpSpPr/>
              <p:nvPr/>
            </p:nvGrpSpPr>
            <p:grpSpPr>
              <a:xfrm>
                <a:off x="2468" y="1332"/>
                <a:ext cx="310" cy="60"/>
                <a:chOff x="2468" y="1332"/>
                <a:chExt cx="310" cy="60"/>
              </a:xfrm>
            </p:grpSpPr>
            <p:sp>
              <p:nvSpPr>
                <p:cNvPr id="44090"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4091"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4088" name="Line 140"/>
              <p:cNvSpPr/>
              <p:nvPr/>
            </p:nvSpPr>
            <p:spPr>
              <a:xfrm>
                <a:off x="2357" y="1361"/>
                <a:ext cx="0" cy="84"/>
              </a:xfrm>
              <a:prstGeom prst="line">
                <a:avLst/>
              </a:prstGeom>
              <a:ln w="9525" cap="flat" cmpd="sng">
                <a:solidFill>
                  <a:schemeClr val="tx1"/>
                </a:solidFill>
                <a:prstDash val="solid"/>
                <a:headEnd type="none" w="med" len="med"/>
                <a:tailEnd type="none" w="med" len="med"/>
              </a:ln>
            </p:spPr>
          </p:sp>
          <p:sp>
            <p:nvSpPr>
              <p:cNvPr id="44089" name="Line 141"/>
              <p:cNvSpPr/>
              <p:nvPr/>
            </p:nvSpPr>
            <p:spPr>
              <a:xfrm>
                <a:off x="2908" y="1363"/>
                <a:ext cx="0" cy="84"/>
              </a:xfrm>
              <a:prstGeom prst="line">
                <a:avLst/>
              </a:prstGeom>
              <a:ln w="9525" cap="flat" cmpd="sng">
                <a:solidFill>
                  <a:schemeClr val="tx1"/>
                </a:solidFill>
                <a:prstDash val="solid"/>
                <a:headEnd type="none" w="med" len="med"/>
                <a:tailEnd type="none" w="med" len="med"/>
              </a:ln>
            </p:spPr>
          </p:sp>
        </p:grpSp>
        <p:grpSp>
          <p:nvGrpSpPr>
            <p:cNvPr id="44075" name="Group 133"/>
            <p:cNvGrpSpPr/>
            <p:nvPr/>
          </p:nvGrpSpPr>
          <p:grpSpPr>
            <a:xfrm>
              <a:off x="8438032" y="3018963"/>
              <a:ext cx="532759" cy="184809"/>
              <a:chOff x="2356" y="1300"/>
              <a:chExt cx="555" cy="194"/>
            </a:xfrm>
          </p:grpSpPr>
          <p:sp>
            <p:nvSpPr>
              <p:cNvPr id="44076"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4077"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4078"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4079" name="Group 137"/>
              <p:cNvGrpSpPr/>
              <p:nvPr/>
            </p:nvGrpSpPr>
            <p:grpSpPr>
              <a:xfrm>
                <a:off x="2468" y="1332"/>
                <a:ext cx="310" cy="60"/>
                <a:chOff x="2468" y="1332"/>
                <a:chExt cx="310" cy="60"/>
              </a:xfrm>
            </p:grpSpPr>
            <p:sp>
              <p:nvSpPr>
                <p:cNvPr id="44082"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4083"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4080" name="Line 140"/>
              <p:cNvSpPr/>
              <p:nvPr/>
            </p:nvSpPr>
            <p:spPr>
              <a:xfrm>
                <a:off x="2358" y="1361"/>
                <a:ext cx="0" cy="84"/>
              </a:xfrm>
              <a:prstGeom prst="line">
                <a:avLst/>
              </a:prstGeom>
              <a:ln w="9525" cap="flat" cmpd="sng">
                <a:solidFill>
                  <a:schemeClr val="tx1"/>
                </a:solidFill>
                <a:prstDash val="solid"/>
                <a:headEnd type="none" w="med" len="med"/>
                <a:tailEnd type="none" w="med" len="med"/>
              </a:ln>
            </p:spPr>
          </p:sp>
          <p:sp>
            <p:nvSpPr>
              <p:cNvPr id="44081" name="Line 141"/>
              <p:cNvSpPr/>
              <p:nvPr/>
            </p:nvSpPr>
            <p:spPr>
              <a:xfrm>
                <a:off x="2908" y="1363"/>
                <a:ext cx="0" cy="84"/>
              </a:xfrm>
              <a:prstGeom prst="line">
                <a:avLst/>
              </a:prstGeom>
              <a:ln w="9525" cap="flat" cmpd="sng">
                <a:solidFill>
                  <a:schemeClr val="tx1"/>
                </a:solidFill>
                <a:prstDash val="solid"/>
                <a:headEnd type="none" w="med" len="med"/>
                <a:tailEnd type="none" w="med" len="med"/>
              </a:ln>
            </p:spPr>
          </p:sp>
        </p:grpSp>
      </p:grpSp>
      <p:cxnSp>
        <p:nvCxnSpPr>
          <p:cNvPr id="44041" name="Straight Connector 12"/>
          <p:cNvCxnSpPr>
            <a:endCxn id="44217" idx="1"/>
          </p:cNvCxnSpPr>
          <p:nvPr/>
        </p:nvCxnSpPr>
        <p:spPr>
          <a:xfrm>
            <a:off x="2382838" y="2609850"/>
            <a:ext cx="238125" cy="261938"/>
          </a:xfrm>
          <a:prstGeom prst="line">
            <a:avLst/>
          </a:prstGeom>
          <a:ln w="9525" cap="flat" cmpd="sng">
            <a:solidFill>
              <a:schemeClr val="tx1"/>
            </a:solidFill>
            <a:prstDash val="solid"/>
            <a:headEnd type="none" w="med" len="med"/>
            <a:tailEnd type="none" w="med" len="med"/>
          </a:ln>
        </p:spPr>
      </p:cxnSp>
      <p:cxnSp>
        <p:nvCxnSpPr>
          <p:cNvPr id="44042" name="Straight Connector 500"/>
          <p:cNvCxnSpPr>
            <a:endCxn id="44219" idx="1"/>
          </p:cNvCxnSpPr>
          <p:nvPr/>
        </p:nvCxnSpPr>
        <p:spPr>
          <a:xfrm>
            <a:off x="1638300" y="2849563"/>
            <a:ext cx="900113" cy="127000"/>
          </a:xfrm>
          <a:prstGeom prst="line">
            <a:avLst/>
          </a:prstGeom>
          <a:ln w="9525" cap="flat" cmpd="sng">
            <a:solidFill>
              <a:schemeClr val="tx1"/>
            </a:solidFill>
            <a:prstDash val="solid"/>
            <a:headEnd type="none" w="med" len="med"/>
            <a:tailEnd type="none" w="med" len="med"/>
          </a:ln>
        </p:spPr>
      </p:cxnSp>
      <p:cxnSp>
        <p:nvCxnSpPr>
          <p:cNvPr id="44043" name="Straight Connector 501"/>
          <p:cNvCxnSpPr>
            <a:endCxn id="44215" idx="2"/>
          </p:cNvCxnSpPr>
          <p:nvPr/>
        </p:nvCxnSpPr>
        <p:spPr>
          <a:xfrm flipV="1">
            <a:off x="1235075" y="2973388"/>
            <a:ext cx="1303338" cy="277812"/>
          </a:xfrm>
          <a:prstGeom prst="line">
            <a:avLst/>
          </a:prstGeom>
          <a:ln w="9525" cap="flat" cmpd="sng">
            <a:solidFill>
              <a:schemeClr val="tx1"/>
            </a:solidFill>
            <a:prstDash val="solid"/>
            <a:headEnd type="none" w="med" len="med"/>
            <a:tailEnd type="none" w="med" len="med"/>
          </a:ln>
        </p:spPr>
      </p:cxnSp>
      <p:cxnSp>
        <p:nvCxnSpPr>
          <p:cNvPr id="44044" name="Straight Connector 502"/>
          <p:cNvCxnSpPr>
            <a:endCxn id="44185" idx="1"/>
          </p:cNvCxnSpPr>
          <p:nvPr/>
        </p:nvCxnSpPr>
        <p:spPr>
          <a:xfrm>
            <a:off x="3916363" y="2411413"/>
            <a:ext cx="307975" cy="573087"/>
          </a:xfrm>
          <a:prstGeom prst="line">
            <a:avLst/>
          </a:prstGeom>
          <a:ln w="9525" cap="flat" cmpd="sng">
            <a:solidFill>
              <a:schemeClr val="tx1"/>
            </a:solidFill>
            <a:prstDash val="solid"/>
            <a:headEnd type="none" w="med" len="med"/>
            <a:tailEnd type="none" w="med" len="med"/>
          </a:ln>
        </p:spPr>
      </p:cxnSp>
      <p:cxnSp>
        <p:nvCxnSpPr>
          <p:cNvPr id="44045" name="Straight Connector 503"/>
          <p:cNvCxnSpPr>
            <a:endCxn id="44185" idx="0"/>
          </p:cNvCxnSpPr>
          <p:nvPr/>
        </p:nvCxnSpPr>
        <p:spPr>
          <a:xfrm flipH="1">
            <a:off x="4425950" y="2389188"/>
            <a:ext cx="384175" cy="579437"/>
          </a:xfrm>
          <a:prstGeom prst="line">
            <a:avLst/>
          </a:prstGeom>
          <a:ln w="9525" cap="flat" cmpd="sng">
            <a:solidFill>
              <a:schemeClr val="tx1"/>
            </a:solidFill>
            <a:prstDash val="solid"/>
            <a:headEnd type="none" w="med" len="med"/>
            <a:tailEnd type="none" w="med" len="med"/>
          </a:ln>
        </p:spPr>
      </p:cxnSp>
      <p:cxnSp>
        <p:nvCxnSpPr>
          <p:cNvPr id="44046" name="Straight Connector 504"/>
          <p:cNvCxnSpPr>
            <a:endCxn id="44268" idx="0"/>
          </p:cNvCxnSpPr>
          <p:nvPr/>
        </p:nvCxnSpPr>
        <p:spPr>
          <a:xfrm>
            <a:off x="6770688" y="2900363"/>
            <a:ext cx="215900" cy="1046162"/>
          </a:xfrm>
          <a:prstGeom prst="line">
            <a:avLst/>
          </a:prstGeom>
          <a:ln w="9525" cap="flat" cmpd="sng">
            <a:solidFill>
              <a:schemeClr val="tx1"/>
            </a:solidFill>
            <a:prstDash val="solid"/>
            <a:headEnd type="none" w="med" len="med"/>
            <a:tailEnd type="none" w="med" len="med"/>
          </a:ln>
        </p:spPr>
      </p:cxnSp>
      <p:cxnSp>
        <p:nvCxnSpPr>
          <p:cNvPr id="44047" name="Straight Connector 505"/>
          <p:cNvCxnSpPr/>
          <p:nvPr/>
        </p:nvCxnSpPr>
        <p:spPr>
          <a:xfrm flipH="1">
            <a:off x="7137400" y="3251200"/>
            <a:ext cx="241300" cy="692150"/>
          </a:xfrm>
          <a:prstGeom prst="line">
            <a:avLst/>
          </a:prstGeom>
          <a:ln w="9525" cap="flat" cmpd="sng">
            <a:solidFill>
              <a:schemeClr val="tx1"/>
            </a:solidFill>
            <a:prstDash val="solid"/>
            <a:headEnd type="none" w="med" len="med"/>
            <a:tailEnd type="none" w="med" len="med"/>
          </a:ln>
        </p:spPr>
      </p:cxnSp>
      <p:cxnSp>
        <p:nvCxnSpPr>
          <p:cNvPr id="44048" name="Straight Connector 506"/>
          <p:cNvCxnSpPr>
            <a:stCxn id="44334" idx="4"/>
            <a:endCxn id="44263" idx="0"/>
          </p:cNvCxnSpPr>
          <p:nvPr/>
        </p:nvCxnSpPr>
        <p:spPr>
          <a:xfrm flipH="1">
            <a:off x="7483475" y="4229100"/>
            <a:ext cx="541338" cy="249238"/>
          </a:xfrm>
          <a:prstGeom prst="line">
            <a:avLst/>
          </a:prstGeom>
          <a:ln w="9525" cap="flat" cmpd="sng">
            <a:solidFill>
              <a:schemeClr val="tx1"/>
            </a:solidFill>
            <a:prstDash val="solid"/>
            <a:headEnd type="none" w="med" len="med"/>
            <a:tailEnd type="none" w="med" len="med"/>
          </a:ln>
        </p:spPr>
      </p:cxnSp>
      <p:cxnSp>
        <p:nvCxnSpPr>
          <p:cNvPr id="44049" name="Straight Connector 507"/>
          <p:cNvCxnSpPr/>
          <p:nvPr/>
        </p:nvCxnSpPr>
        <p:spPr>
          <a:xfrm flipH="1" flipV="1">
            <a:off x="7454900" y="4573588"/>
            <a:ext cx="796925" cy="614362"/>
          </a:xfrm>
          <a:prstGeom prst="line">
            <a:avLst/>
          </a:prstGeom>
          <a:ln w="9525" cap="flat" cmpd="sng">
            <a:solidFill>
              <a:schemeClr val="tx1"/>
            </a:solidFill>
            <a:prstDash val="solid"/>
            <a:headEnd type="none" w="med" len="med"/>
            <a:tailEnd type="none" w="med" len="med"/>
          </a:ln>
        </p:spPr>
      </p:cxnSp>
      <p:cxnSp>
        <p:nvCxnSpPr>
          <p:cNvPr id="44050" name="Straight Connector 508"/>
          <p:cNvCxnSpPr>
            <a:endCxn id="44250" idx="5"/>
          </p:cNvCxnSpPr>
          <p:nvPr/>
        </p:nvCxnSpPr>
        <p:spPr>
          <a:xfrm flipH="1" flipV="1">
            <a:off x="6496050" y="4722813"/>
            <a:ext cx="1047750" cy="966787"/>
          </a:xfrm>
          <a:prstGeom prst="line">
            <a:avLst/>
          </a:prstGeom>
          <a:ln w="9525" cap="flat" cmpd="sng">
            <a:solidFill>
              <a:schemeClr val="tx1"/>
            </a:solidFill>
            <a:prstDash val="solid"/>
            <a:headEnd type="none" w="med" len="med"/>
            <a:tailEnd type="none" w="med" len="med"/>
          </a:ln>
        </p:spPr>
      </p:cxnSp>
      <p:cxnSp>
        <p:nvCxnSpPr>
          <p:cNvPr id="44051" name="Straight Connector 509"/>
          <p:cNvCxnSpPr>
            <a:stCxn id="44332" idx="0"/>
          </p:cNvCxnSpPr>
          <p:nvPr/>
        </p:nvCxnSpPr>
        <p:spPr>
          <a:xfrm flipH="1" flipV="1">
            <a:off x="5319713" y="4694238"/>
            <a:ext cx="285750" cy="1160462"/>
          </a:xfrm>
          <a:prstGeom prst="line">
            <a:avLst/>
          </a:prstGeom>
          <a:ln w="9525" cap="flat" cmpd="sng">
            <a:solidFill>
              <a:schemeClr val="tx1"/>
            </a:solidFill>
            <a:prstDash val="solid"/>
            <a:headEnd type="none" w="med" len="med"/>
            <a:tailEnd type="none" w="med" len="med"/>
          </a:ln>
        </p:spPr>
      </p:cxnSp>
      <p:cxnSp>
        <p:nvCxnSpPr>
          <p:cNvPr id="44052" name="Straight Connector 510"/>
          <p:cNvCxnSpPr/>
          <p:nvPr/>
        </p:nvCxnSpPr>
        <p:spPr>
          <a:xfrm flipH="1" flipV="1">
            <a:off x="4068763" y="5045075"/>
            <a:ext cx="371475" cy="973138"/>
          </a:xfrm>
          <a:prstGeom prst="line">
            <a:avLst/>
          </a:prstGeom>
          <a:ln w="9525" cap="flat" cmpd="sng">
            <a:solidFill>
              <a:schemeClr val="tx1"/>
            </a:solidFill>
            <a:prstDash val="solid"/>
            <a:headEnd type="none" w="med" len="med"/>
            <a:tailEnd type="none" w="med" len="med"/>
          </a:ln>
        </p:spPr>
      </p:cxnSp>
      <p:cxnSp>
        <p:nvCxnSpPr>
          <p:cNvPr id="44053" name="Straight Connector 511"/>
          <p:cNvCxnSpPr>
            <a:stCxn id="44329" idx="0"/>
          </p:cNvCxnSpPr>
          <p:nvPr/>
        </p:nvCxnSpPr>
        <p:spPr>
          <a:xfrm flipH="1" flipV="1">
            <a:off x="3144838" y="5192713"/>
            <a:ext cx="244475" cy="661987"/>
          </a:xfrm>
          <a:prstGeom prst="line">
            <a:avLst/>
          </a:prstGeom>
          <a:ln w="9525" cap="flat" cmpd="sng">
            <a:solidFill>
              <a:schemeClr val="tx1"/>
            </a:solidFill>
            <a:prstDash val="solid"/>
            <a:headEnd type="none" w="med" len="med"/>
            <a:tailEnd type="none" w="med" len="med"/>
          </a:ln>
        </p:spPr>
      </p:cxnSp>
      <p:cxnSp>
        <p:nvCxnSpPr>
          <p:cNvPr id="44054" name="Straight Connector 512"/>
          <p:cNvCxnSpPr/>
          <p:nvPr/>
        </p:nvCxnSpPr>
        <p:spPr>
          <a:xfrm flipV="1">
            <a:off x="1790700" y="5160963"/>
            <a:ext cx="401638" cy="209550"/>
          </a:xfrm>
          <a:prstGeom prst="line">
            <a:avLst/>
          </a:prstGeom>
          <a:ln w="9525" cap="flat" cmpd="sng">
            <a:solidFill>
              <a:schemeClr val="tx1"/>
            </a:solidFill>
            <a:prstDash val="solid"/>
            <a:headEnd type="none" w="med" len="med"/>
            <a:tailEnd type="none" w="med" len="med"/>
          </a:ln>
        </p:spPr>
      </p:cxnSp>
      <p:cxnSp>
        <p:nvCxnSpPr>
          <p:cNvPr id="44055" name="Straight Connector 513"/>
          <p:cNvCxnSpPr>
            <a:endCxn id="44080" idx="0"/>
          </p:cNvCxnSpPr>
          <p:nvPr/>
        </p:nvCxnSpPr>
        <p:spPr>
          <a:xfrm flipV="1">
            <a:off x="1362075" y="5045075"/>
            <a:ext cx="706438" cy="44450"/>
          </a:xfrm>
          <a:prstGeom prst="line">
            <a:avLst/>
          </a:prstGeom>
          <a:ln w="9525" cap="flat" cmpd="sng">
            <a:solidFill>
              <a:schemeClr val="tx1"/>
            </a:solidFill>
            <a:prstDash val="solid"/>
            <a:headEnd type="none" w="med" len="med"/>
            <a:tailEnd type="none" w="med" len="med"/>
          </a:ln>
        </p:spPr>
      </p:cxnSp>
      <p:cxnSp>
        <p:nvCxnSpPr>
          <p:cNvPr id="44056" name="Straight Connector 514"/>
          <p:cNvCxnSpPr>
            <a:endCxn id="44136" idx="1"/>
          </p:cNvCxnSpPr>
          <p:nvPr/>
        </p:nvCxnSpPr>
        <p:spPr>
          <a:xfrm>
            <a:off x="1155700" y="4376738"/>
            <a:ext cx="996950" cy="4762"/>
          </a:xfrm>
          <a:prstGeom prst="line">
            <a:avLst/>
          </a:prstGeom>
          <a:ln w="9525" cap="flat" cmpd="sng">
            <a:solidFill>
              <a:schemeClr val="tx1"/>
            </a:solidFill>
            <a:prstDash val="solid"/>
            <a:headEnd type="none" w="med" len="med"/>
            <a:tailEnd type="none" w="med" len="med"/>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p:cNvSpPr>
          <p:nvPr>
            <p:ph type="title" idx="4294967295"/>
          </p:nvPr>
        </p:nvSpPr>
        <p:spPr>
          <a:xfrm>
            <a:off x="255588" y="165100"/>
            <a:ext cx="8096250" cy="650875"/>
          </a:xfrm>
        </p:spPr>
        <p:txBody>
          <a:bodyPr vert="horz" wrap="square" lIns="91440" tIns="45720" rIns="91440" bIns="45720" anchor="ctr"/>
          <a:lstStyle/>
          <a:p>
            <a:pPr lvl="0" eaLnBrk="1" hangingPunct="1"/>
            <a:r>
              <a:rPr lang="zh-CN" altLang="en-US" dirty="0" smtClean="0"/>
              <a:t>互联网结构</a:t>
            </a:r>
            <a:endParaRPr lang="en-US" altLang="zh-CN" dirty="0"/>
          </a:p>
        </p:txBody>
      </p:sp>
      <p:pic>
        <p:nvPicPr>
          <p:cNvPr id="45059" name="Picture 76" descr="underline_base"/>
          <p:cNvPicPr/>
          <p:nvPr/>
        </p:nvPicPr>
        <p:blipFill>
          <a:blip r:embed="rId3"/>
          <a:stretch>
            <a:fillRect/>
          </a:stretch>
        </p:blipFill>
        <p:spPr>
          <a:xfrm>
            <a:off x="327025" y="674688"/>
            <a:ext cx="7769225" cy="173037"/>
          </a:xfrm>
          <a:prstGeom prst="rect">
            <a:avLst/>
          </a:prstGeom>
          <a:noFill/>
          <a:ln w="9525">
            <a:noFill/>
          </a:ln>
        </p:spPr>
      </p:pic>
      <p:grpSp>
        <p:nvGrpSpPr>
          <p:cNvPr id="45060" name="Group 5"/>
          <p:cNvGrpSpPr/>
          <p:nvPr/>
        </p:nvGrpSpPr>
        <p:grpSpPr>
          <a:xfrm>
            <a:off x="450850" y="1849438"/>
            <a:ext cx="8437563" cy="4559300"/>
            <a:chOff x="154891" y="1905681"/>
            <a:chExt cx="8436427" cy="4559651"/>
          </a:xfrm>
        </p:grpSpPr>
        <p:grpSp>
          <p:nvGrpSpPr>
            <p:cNvPr id="45353" name="Group 2"/>
            <p:cNvGrpSpPr/>
            <p:nvPr/>
          </p:nvGrpSpPr>
          <p:grpSpPr>
            <a:xfrm>
              <a:off x="1529396" y="2297655"/>
              <a:ext cx="648422" cy="418253"/>
              <a:chOff x="3053396" y="4304255"/>
              <a:chExt cx="648422" cy="418253"/>
            </a:xfrm>
          </p:grpSpPr>
          <p:sp>
            <p:nvSpPr>
              <p:cNvPr id="45405"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5406" name="TextBox 1"/>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5354" name="Group 131"/>
            <p:cNvGrpSpPr/>
            <p:nvPr/>
          </p:nvGrpSpPr>
          <p:grpSpPr>
            <a:xfrm>
              <a:off x="373696" y="3097755"/>
              <a:ext cx="648422" cy="418253"/>
              <a:chOff x="3053396" y="4304255"/>
              <a:chExt cx="648422" cy="418253"/>
            </a:xfrm>
          </p:grpSpPr>
          <p:sp>
            <p:nvSpPr>
              <p:cNvPr id="45403"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5404" name="TextBox 133"/>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5355" name="Group 135"/>
            <p:cNvGrpSpPr/>
            <p:nvPr/>
          </p:nvGrpSpPr>
          <p:grpSpPr>
            <a:xfrm>
              <a:off x="6037896" y="2551655"/>
              <a:ext cx="648422" cy="418253"/>
              <a:chOff x="3053396" y="4304255"/>
              <a:chExt cx="648422" cy="418253"/>
            </a:xfrm>
          </p:grpSpPr>
          <p:sp>
            <p:nvSpPr>
              <p:cNvPr id="45401"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5402" name="TextBox 137"/>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5356" name="Group 138"/>
            <p:cNvGrpSpPr/>
            <p:nvPr/>
          </p:nvGrpSpPr>
          <p:grpSpPr>
            <a:xfrm>
              <a:off x="945196" y="5409155"/>
              <a:ext cx="648422" cy="418253"/>
              <a:chOff x="3053396" y="4304255"/>
              <a:chExt cx="648422" cy="418253"/>
            </a:xfrm>
          </p:grpSpPr>
          <p:sp>
            <p:nvSpPr>
              <p:cNvPr id="45399"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5400" name="TextBox 140"/>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5357" name="Group 141"/>
            <p:cNvGrpSpPr/>
            <p:nvPr/>
          </p:nvGrpSpPr>
          <p:grpSpPr>
            <a:xfrm>
              <a:off x="526096" y="4786855"/>
              <a:ext cx="648422" cy="418253"/>
              <a:chOff x="3053396" y="4304255"/>
              <a:chExt cx="648422" cy="418253"/>
            </a:xfrm>
          </p:grpSpPr>
          <p:sp>
            <p:nvSpPr>
              <p:cNvPr id="45397"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5398" name="TextBox 143"/>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5358" name="Group 144"/>
            <p:cNvGrpSpPr/>
            <p:nvPr/>
          </p:nvGrpSpPr>
          <p:grpSpPr>
            <a:xfrm>
              <a:off x="297496" y="4126455"/>
              <a:ext cx="648422" cy="418253"/>
              <a:chOff x="3053396" y="4304255"/>
              <a:chExt cx="648422" cy="418253"/>
            </a:xfrm>
          </p:grpSpPr>
          <p:sp>
            <p:nvSpPr>
              <p:cNvPr id="45395"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5396" name="TextBox 146"/>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5359" name="Group 147"/>
            <p:cNvGrpSpPr/>
            <p:nvPr/>
          </p:nvGrpSpPr>
          <p:grpSpPr>
            <a:xfrm>
              <a:off x="6787196" y="2983455"/>
              <a:ext cx="648422" cy="418253"/>
              <a:chOff x="3053396" y="4304255"/>
              <a:chExt cx="648422" cy="418253"/>
            </a:xfrm>
          </p:grpSpPr>
          <p:sp>
            <p:nvSpPr>
              <p:cNvPr id="45393"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5394" name="TextBox 149"/>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5360" name="Group 150"/>
            <p:cNvGrpSpPr/>
            <p:nvPr/>
          </p:nvGrpSpPr>
          <p:grpSpPr>
            <a:xfrm>
              <a:off x="3129596" y="2056355"/>
              <a:ext cx="648422" cy="418253"/>
              <a:chOff x="3053396" y="4304255"/>
              <a:chExt cx="648422" cy="418253"/>
            </a:xfrm>
          </p:grpSpPr>
          <p:sp>
            <p:nvSpPr>
              <p:cNvPr id="45391"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5392" name="TextBox 152"/>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5361" name="Group 153"/>
            <p:cNvGrpSpPr/>
            <p:nvPr/>
          </p:nvGrpSpPr>
          <p:grpSpPr>
            <a:xfrm>
              <a:off x="754696" y="2704055"/>
              <a:ext cx="648422" cy="418253"/>
              <a:chOff x="3053396" y="4304255"/>
              <a:chExt cx="648422" cy="418253"/>
            </a:xfrm>
          </p:grpSpPr>
          <p:sp>
            <p:nvSpPr>
              <p:cNvPr id="45389"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5390" name="TextBox 155"/>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5362" name="Group 156"/>
            <p:cNvGrpSpPr/>
            <p:nvPr/>
          </p:nvGrpSpPr>
          <p:grpSpPr>
            <a:xfrm>
              <a:off x="4043996" y="2030955"/>
              <a:ext cx="648422" cy="418253"/>
              <a:chOff x="3053396" y="4304255"/>
              <a:chExt cx="648422" cy="418253"/>
            </a:xfrm>
          </p:grpSpPr>
          <p:sp>
            <p:nvSpPr>
              <p:cNvPr id="45387"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5388" name="TextBox 158"/>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5363" name="Group 160"/>
            <p:cNvGrpSpPr/>
            <p:nvPr/>
          </p:nvGrpSpPr>
          <p:grpSpPr>
            <a:xfrm>
              <a:off x="7104696" y="5663155"/>
              <a:ext cx="648422" cy="418253"/>
              <a:chOff x="3053396" y="4304255"/>
              <a:chExt cx="648422" cy="418253"/>
            </a:xfrm>
          </p:grpSpPr>
          <p:sp>
            <p:nvSpPr>
              <p:cNvPr id="45385"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5386" name="TextBox 162"/>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5364" name="Group 163"/>
            <p:cNvGrpSpPr/>
            <p:nvPr/>
          </p:nvGrpSpPr>
          <p:grpSpPr>
            <a:xfrm>
              <a:off x="7942896" y="5015455"/>
              <a:ext cx="648422" cy="418253"/>
              <a:chOff x="3053396" y="4304255"/>
              <a:chExt cx="648422" cy="418253"/>
            </a:xfrm>
          </p:grpSpPr>
          <p:sp>
            <p:nvSpPr>
              <p:cNvPr id="45383"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5384" name="TextBox 165"/>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5365" name="Group 166"/>
            <p:cNvGrpSpPr/>
            <p:nvPr/>
          </p:nvGrpSpPr>
          <p:grpSpPr>
            <a:xfrm>
              <a:off x="7714296" y="4101055"/>
              <a:ext cx="648422" cy="418253"/>
              <a:chOff x="3053396" y="4304255"/>
              <a:chExt cx="648422" cy="418253"/>
            </a:xfrm>
          </p:grpSpPr>
          <p:sp>
            <p:nvSpPr>
              <p:cNvPr id="45381"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5382" name="TextBox 168"/>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5366" name="Group 169"/>
            <p:cNvGrpSpPr/>
            <p:nvPr/>
          </p:nvGrpSpPr>
          <p:grpSpPr>
            <a:xfrm>
              <a:off x="4869496" y="5904455"/>
              <a:ext cx="648422" cy="418253"/>
              <a:chOff x="3053396" y="4304255"/>
              <a:chExt cx="648422" cy="418253"/>
            </a:xfrm>
          </p:grpSpPr>
          <p:sp>
            <p:nvSpPr>
              <p:cNvPr id="45379"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5380" name="TextBox 171"/>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5367" name="Group 172"/>
            <p:cNvGrpSpPr/>
            <p:nvPr/>
          </p:nvGrpSpPr>
          <p:grpSpPr>
            <a:xfrm>
              <a:off x="3955096" y="6044155"/>
              <a:ext cx="648422" cy="418253"/>
              <a:chOff x="3053396" y="4304255"/>
              <a:chExt cx="648422" cy="418253"/>
            </a:xfrm>
          </p:grpSpPr>
          <p:sp>
            <p:nvSpPr>
              <p:cNvPr id="45377"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5378" name="TextBox 174"/>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5368" name="Group 175"/>
            <p:cNvGrpSpPr/>
            <p:nvPr/>
          </p:nvGrpSpPr>
          <p:grpSpPr>
            <a:xfrm>
              <a:off x="2735896" y="5891755"/>
              <a:ext cx="648422" cy="418253"/>
              <a:chOff x="3053396" y="4304255"/>
              <a:chExt cx="648422" cy="418253"/>
            </a:xfrm>
          </p:grpSpPr>
          <p:sp>
            <p:nvSpPr>
              <p:cNvPr id="45375"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5376" name="TextBox 177"/>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sp>
          <p:nvSpPr>
            <p:cNvPr id="45369" name="TextBox 4"/>
            <p:cNvSpPr txBox="1"/>
            <p:nvPr/>
          </p:nvSpPr>
          <p:spPr>
            <a:xfrm rot="1053502">
              <a:off x="5143500" y="1955800"/>
              <a:ext cx="543739" cy="523220"/>
            </a:xfrm>
            <a:prstGeom prst="rect">
              <a:avLst/>
            </a:prstGeom>
            <a:noFill/>
            <a:ln w="9525">
              <a:noFill/>
            </a:ln>
          </p:spPr>
          <p:txBody>
            <a:bodyPr wrap="none">
              <a:spAutoFit/>
            </a:bodyPr>
            <a:lstStyle/>
            <a:p>
              <a:pPr lvl="0"/>
              <a:r>
                <a:rPr lang="en-US" altLang="zh-CN" sz="2800" dirty="0">
                  <a:solidFill>
                    <a:srgbClr val="0000FF"/>
                  </a:solidFill>
                  <a:latin typeface="Arial" panose="020B0604020202020204" pitchFamily="34" charset="0"/>
                  <a:ea typeface="MS PGothic" panose="020B0600070205080204" pitchFamily="34" charset="-128"/>
                </a:rPr>
                <a:t>…</a:t>
              </a:r>
            </a:p>
          </p:txBody>
        </p:sp>
        <p:sp>
          <p:nvSpPr>
            <p:cNvPr id="45370" name="TextBox 179"/>
            <p:cNvSpPr txBox="1"/>
            <p:nvPr/>
          </p:nvSpPr>
          <p:spPr>
            <a:xfrm rot="2829263">
              <a:off x="7429500" y="3428999"/>
              <a:ext cx="543739" cy="523220"/>
            </a:xfrm>
            <a:prstGeom prst="rect">
              <a:avLst/>
            </a:prstGeom>
            <a:noFill/>
            <a:ln w="9525">
              <a:noFill/>
            </a:ln>
          </p:spPr>
          <p:txBody>
            <a:bodyPr wrap="none">
              <a:spAutoFit/>
            </a:bodyPr>
            <a:lstStyle/>
            <a:p>
              <a:pPr lvl="0"/>
              <a:r>
                <a:rPr lang="en-US" altLang="zh-CN" sz="2800" dirty="0">
                  <a:solidFill>
                    <a:srgbClr val="0000FF"/>
                  </a:solidFill>
                  <a:latin typeface="Arial" panose="020B0604020202020204" pitchFamily="34" charset="0"/>
                  <a:ea typeface="MS PGothic" panose="020B0600070205080204" pitchFamily="34" charset="-128"/>
                </a:rPr>
                <a:t>…</a:t>
              </a:r>
            </a:p>
          </p:txBody>
        </p:sp>
        <p:sp>
          <p:nvSpPr>
            <p:cNvPr id="45371" name="TextBox 180"/>
            <p:cNvSpPr txBox="1"/>
            <p:nvPr/>
          </p:nvSpPr>
          <p:spPr>
            <a:xfrm rot="9845918">
              <a:off x="6098241" y="5942112"/>
              <a:ext cx="543739" cy="523220"/>
            </a:xfrm>
            <a:prstGeom prst="rect">
              <a:avLst/>
            </a:prstGeom>
            <a:noFill/>
            <a:ln w="9525">
              <a:noFill/>
            </a:ln>
          </p:spPr>
          <p:txBody>
            <a:bodyPr wrap="none">
              <a:spAutoFit/>
            </a:bodyPr>
            <a:lstStyle/>
            <a:p>
              <a:pPr lvl="0"/>
              <a:r>
                <a:rPr lang="en-US" altLang="zh-CN" sz="2800" dirty="0">
                  <a:solidFill>
                    <a:srgbClr val="0000FF"/>
                  </a:solidFill>
                  <a:latin typeface="Arial" panose="020B0604020202020204" pitchFamily="34" charset="0"/>
                  <a:ea typeface="MS PGothic" panose="020B0600070205080204" pitchFamily="34" charset="-128"/>
                </a:rPr>
                <a:t>…</a:t>
              </a:r>
            </a:p>
          </p:txBody>
        </p:sp>
        <p:sp>
          <p:nvSpPr>
            <p:cNvPr id="45372" name="TextBox 181"/>
            <p:cNvSpPr txBox="1"/>
            <p:nvPr/>
          </p:nvSpPr>
          <p:spPr>
            <a:xfrm rot="-9948738">
              <a:off x="1730786" y="5845469"/>
              <a:ext cx="543739" cy="523220"/>
            </a:xfrm>
            <a:prstGeom prst="rect">
              <a:avLst/>
            </a:prstGeom>
            <a:noFill/>
            <a:ln w="9525">
              <a:noFill/>
            </a:ln>
          </p:spPr>
          <p:txBody>
            <a:bodyPr wrap="none">
              <a:spAutoFit/>
            </a:bodyPr>
            <a:lstStyle/>
            <a:p>
              <a:pPr lvl="0"/>
              <a:r>
                <a:rPr lang="en-US" altLang="zh-CN" sz="2800" dirty="0">
                  <a:solidFill>
                    <a:srgbClr val="0000FF"/>
                  </a:solidFill>
                  <a:latin typeface="Arial" panose="020B0604020202020204" pitchFamily="34" charset="0"/>
                  <a:ea typeface="MS PGothic" panose="020B0600070205080204" pitchFamily="34" charset="-128"/>
                </a:rPr>
                <a:t>…</a:t>
              </a:r>
            </a:p>
          </p:txBody>
        </p:sp>
        <p:sp>
          <p:nvSpPr>
            <p:cNvPr id="45373" name="TextBox 182"/>
            <p:cNvSpPr txBox="1"/>
            <p:nvPr/>
          </p:nvSpPr>
          <p:spPr>
            <a:xfrm rot="-4992697">
              <a:off x="144631" y="3539024"/>
              <a:ext cx="543739" cy="523220"/>
            </a:xfrm>
            <a:prstGeom prst="rect">
              <a:avLst/>
            </a:prstGeom>
            <a:noFill/>
            <a:ln w="9525">
              <a:noFill/>
            </a:ln>
          </p:spPr>
          <p:txBody>
            <a:bodyPr wrap="none">
              <a:spAutoFit/>
            </a:bodyPr>
            <a:lstStyle/>
            <a:p>
              <a:pPr lvl="0"/>
              <a:r>
                <a:rPr lang="en-US" altLang="zh-CN" sz="2800" dirty="0">
                  <a:solidFill>
                    <a:srgbClr val="0000FF"/>
                  </a:solidFill>
                  <a:latin typeface="Arial" panose="020B0604020202020204" pitchFamily="34" charset="0"/>
                  <a:ea typeface="MS PGothic" panose="020B0600070205080204" pitchFamily="34" charset="-128"/>
                </a:rPr>
                <a:t>…</a:t>
              </a:r>
            </a:p>
          </p:txBody>
        </p:sp>
        <p:sp>
          <p:nvSpPr>
            <p:cNvPr id="45374" name="TextBox 183"/>
            <p:cNvSpPr txBox="1"/>
            <p:nvPr/>
          </p:nvSpPr>
          <p:spPr>
            <a:xfrm rot="-1017263">
              <a:off x="2330376" y="1905681"/>
              <a:ext cx="543739" cy="523220"/>
            </a:xfrm>
            <a:prstGeom prst="rect">
              <a:avLst/>
            </a:prstGeom>
            <a:noFill/>
            <a:ln w="9525">
              <a:noFill/>
            </a:ln>
          </p:spPr>
          <p:txBody>
            <a:bodyPr wrap="none">
              <a:spAutoFit/>
            </a:bodyPr>
            <a:lstStyle/>
            <a:p>
              <a:pPr lvl="0"/>
              <a:r>
                <a:rPr lang="en-US" altLang="zh-CN" sz="2800" dirty="0">
                  <a:solidFill>
                    <a:srgbClr val="0000FF"/>
                  </a:solidFill>
                  <a:latin typeface="Arial" panose="020B0604020202020204" pitchFamily="34" charset="0"/>
                  <a:ea typeface="MS PGothic" panose="020B0600070205080204" pitchFamily="34" charset="-128"/>
                </a:rPr>
                <a:t>…</a:t>
              </a:r>
            </a:p>
          </p:txBody>
        </p:sp>
      </p:grpSp>
      <p:sp>
        <p:nvSpPr>
          <p:cNvPr id="45061" name="Rectangle 3"/>
          <p:cNvSpPr txBox="1"/>
          <p:nvPr/>
        </p:nvSpPr>
        <p:spPr>
          <a:xfrm>
            <a:off x="473075" y="1073150"/>
            <a:ext cx="8204200" cy="673100"/>
          </a:xfrm>
          <a:prstGeom prst="rect">
            <a:avLst/>
          </a:prstGeom>
          <a:noFill/>
          <a:ln w="9525">
            <a:noFill/>
          </a:ln>
        </p:spPr>
        <p:txBody>
          <a:bodyPr/>
          <a:lstStyle/>
          <a:p>
            <a:pPr>
              <a:lnSpc>
                <a:spcPct val="85000"/>
              </a:lnSpc>
              <a:spcBef>
                <a:spcPct val="20000"/>
              </a:spcBef>
              <a:buClr>
                <a:srgbClr val="000099"/>
              </a:buClr>
              <a:buSzPct val="75000"/>
            </a:pPr>
            <a:r>
              <a:rPr lang="zh-CN" altLang="en-US" dirty="0">
                <a:latin typeface="+mj-ea"/>
                <a:ea typeface="+mj-ea"/>
              </a:rPr>
              <a:t>如果某个公司建立了一个可盈利的全球</a:t>
            </a:r>
            <a:r>
              <a:rPr lang="en-US" altLang="zh-CN" dirty="0">
                <a:latin typeface="+mj-ea"/>
                <a:ea typeface="+mj-ea"/>
              </a:rPr>
              <a:t>ISP</a:t>
            </a:r>
            <a:r>
              <a:rPr lang="zh-CN" altLang="en-US" dirty="0">
                <a:latin typeface="+mj-ea"/>
                <a:ea typeface="+mj-ea"/>
              </a:rPr>
              <a:t>，其他竞争者</a:t>
            </a:r>
            <a:r>
              <a:rPr lang="en-US" altLang="zh-CN" dirty="0">
                <a:latin typeface="+mj-ea"/>
                <a:ea typeface="+mj-ea"/>
              </a:rPr>
              <a:t>….</a:t>
            </a:r>
          </a:p>
          <a:p>
            <a:pPr lvl="0" eaLnBrk="1" hangingPunct="1">
              <a:lnSpc>
                <a:spcPct val="85000"/>
              </a:lnSpc>
              <a:spcBef>
                <a:spcPct val="20000"/>
              </a:spcBef>
              <a:buClr>
                <a:srgbClr val="000099"/>
              </a:buClr>
              <a:buSzPct val="75000"/>
              <a:buFont typeface="Wingdings" panose="05000000000000000000" pitchFamily="2" charset="2"/>
              <a:buNone/>
            </a:pPr>
            <a:r>
              <a:rPr lang="en-US" altLang="zh-CN" dirty="0" smtClean="0">
                <a:latin typeface="+mj-ea"/>
                <a:ea typeface="+mj-ea"/>
              </a:rPr>
              <a:t>….  </a:t>
            </a:r>
            <a:r>
              <a:rPr lang="zh-CN" altLang="en-US" dirty="0">
                <a:latin typeface="+mj-ea"/>
                <a:ea typeface="+mj-ea"/>
              </a:rPr>
              <a:t>必须是互联的</a:t>
            </a:r>
            <a:endParaRPr lang="en-US" altLang="zh-CN" dirty="0">
              <a:latin typeface="+mj-ea"/>
              <a:ea typeface="+mj-ea"/>
            </a:endParaRPr>
          </a:p>
        </p:txBody>
      </p:sp>
      <p:grpSp>
        <p:nvGrpSpPr>
          <p:cNvPr id="45062" name="Group 8"/>
          <p:cNvGrpSpPr/>
          <p:nvPr/>
        </p:nvGrpSpPr>
        <p:grpSpPr>
          <a:xfrm>
            <a:off x="4546600" y="3746500"/>
            <a:ext cx="3225800" cy="1117600"/>
            <a:chOff x="7848600" y="2044700"/>
            <a:chExt cx="3200399" cy="1371600"/>
          </a:xfrm>
        </p:grpSpPr>
        <p:sp>
          <p:nvSpPr>
            <p:cNvPr id="45270" name="Oval 3"/>
            <p:cNvSpPr/>
            <p:nvPr/>
          </p:nvSpPr>
          <p:spPr>
            <a:xfrm>
              <a:off x="7848600" y="2044700"/>
              <a:ext cx="3200399" cy="1371600"/>
            </a:xfrm>
            <a:prstGeom prst="ellipse">
              <a:avLst/>
            </a:prstGeom>
            <a:solidFill>
              <a:schemeClr val="accent1"/>
            </a:solidFill>
            <a:ln w="9525" cap="flat" cmpd="sng">
              <a:solidFill>
                <a:schemeClr val="tx1"/>
              </a:solidFill>
              <a:prstDash val="solid"/>
              <a:headEnd type="none" w="med" len="med"/>
              <a:tailEnd type="none" w="med" len="med"/>
            </a:ln>
          </p:spPr>
          <p:txBody>
            <a:bodyPr/>
            <a:lstStyle/>
            <a:p>
              <a:pPr lvl="0"/>
              <a:endParaRPr dirty="0">
                <a:latin typeface="Arial" panose="020B0604020202020204" pitchFamily="34" charset="0"/>
                <a:ea typeface="MS PGothic" panose="020B0600070205080204" pitchFamily="34" charset="-128"/>
              </a:endParaRPr>
            </a:p>
          </p:txBody>
        </p:sp>
        <p:grpSp>
          <p:nvGrpSpPr>
            <p:cNvPr id="45271" name="Group 133"/>
            <p:cNvGrpSpPr/>
            <p:nvPr/>
          </p:nvGrpSpPr>
          <p:grpSpPr>
            <a:xfrm>
              <a:off x="8526482" y="2160804"/>
              <a:ext cx="532759" cy="184809"/>
              <a:chOff x="2356" y="1300"/>
              <a:chExt cx="555" cy="194"/>
            </a:xfrm>
          </p:grpSpPr>
          <p:sp>
            <p:nvSpPr>
              <p:cNvPr id="45345"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5346"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5347"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5348" name="Group 137"/>
              <p:cNvGrpSpPr/>
              <p:nvPr/>
            </p:nvGrpSpPr>
            <p:grpSpPr>
              <a:xfrm>
                <a:off x="2468" y="1332"/>
                <a:ext cx="310" cy="60"/>
                <a:chOff x="2468" y="1332"/>
                <a:chExt cx="310" cy="60"/>
              </a:xfrm>
            </p:grpSpPr>
            <p:sp>
              <p:nvSpPr>
                <p:cNvPr id="45351"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5352"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5349" name="Line 140"/>
              <p:cNvSpPr/>
              <p:nvPr/>
            </p:nvSpPr>
            <p:spPr>
              <a:xfrm>
                <a:off x="2357" y="1362"/>
                <a:ext cx="0" cy="82"/>
              </a:xfrm>
              <a:prstGeom prst="line">
                <a:avLst/>
              </a:prstGeom>
              <a:ln w="9525" cap="flat" cmpd="sng">
                <a:solidFill>
                  <a:schemeClr val="tx1"/>
                </a:solidFill>
                <a:prstDash val="solid"/>
                <a:headEnd type="none" w="med" len="med"/>
                <a:tailEnd type="none" w="med" len="med"/>
              </a:ln>
            </p:spPr>
          </p:sp>
          <p:sp>
            <p:nvSpPr>
              <p:cNvPr id="45350" name="Line 141"/>
              <p:cNvSpPr/>
              <p:nvPr/>
            </p:nvSpPr>
            <p:spPr>
              <a:xfrm>
                <a:off x="2908" y="1364"/>
                <a:ext cx="0" cy="82"/>
              </a:xfrm>
              <a:prstGeom prst="line">
                <a:avLst/>
              </a:prstGeom>
              <a:ln w="9525" cap="flat" cmpd="sng">
                <a:solidFill>
                  <a:schemeClr val="tx1"/>
                </a:solidFill>
                <a:prstDash val="solid"/>
                <a:headEnd type="none" w="med" len="med"/>
                <a:tailEnd type="none" w="med" len="med"/>
              </a:ln>
            </p:spPr>
          </p:sp>
        </p:grpSp>
        <p:cxnSp>
          <p:nvCxnSpPr>
            <p:cNvPr id="45272" name="Straight Connector 10"/>
            <p:cNvCxnSpPr>
              <a:stCxn id="45350" idx="0"/>
            </p:cNvCxnSpPr>
            <p:nvPr/>
          </p:nvCxnSpPr>
          <p:spPr>
            <a:xfrm>
              <a:off x="9055401" y="2220819"/>
              <a:ext cx="975377" cy="136534"/>
            </a:xfrm>
            <a:prstGeom prst="line">
              <a:avLst/>
            </a:prstGeom>
            <a:ln w="15875" cap="flat" cmpd="sng">
              <a:solidFill>
                <a:schemeClr val="tx1"/>
              </a:solidFill>
              <a:prstDash val="solid"/>
              <a:headEnd type="none" w="med" len="med"/>
              <a:tailEnd type="none" w="med" len="med"/>
            </a:ln>
          </p:spPr>
        </p:cxnSp>
        <p:cxnSp>
          <p:nvCxnSpPr>
            <p:cNvPr id="45273" name="Straight Connector 297"/>
            <p:cNvCxnSpPr/>
            <p:nvPr/>
          </p:nvCxnSpPr>
          <p:spPr>
            <a:xfrm>
              <a:off x="9522191" y="2583188"/>
              <a:ext cx="120745" cy="83392"/>
            </a:xfrm>
            <a:prstGeom prst="line">
              <a:avLst/>
            </a:prstGeom>
            <a:ln w="15875" cap="flat" cmpd="sng">
              <a:solidFill>
                <a:schemeClr val="tx1"/>
              </a:solidFill>
              <a:prstDash val="solid"/>
              <a:headEnd type="none" w="med" len="med"/>
              <a:tailEnd type="none" w="med" len="med"/>
            </a:ln>
          </p:spPr>
        </p:cxnSp>
        <p:cxnSp>
          <p:nvCxnSpPr>
            <p:cNvPr id="45274" name="Straight Connector 298"/>
            <p:cNvCxnSpPr/>
            <p:nvPr/>
          </p:nvCxnSpPr>
          <p:spPr>
            <a:xfrm flipV="1">
              <a:off x="9323081" y="2786992"/>
              <a:ext cx="243358" cy="45624"/>
            </a:xfrm>
            <a:prstGeom prst="line">
              <a:avLst/>
            </a:prstGeom>
            <a:ln w="15875" cap="flat" cmpd="sng">
              <a:solidFill>
                <a:schemeClr val="tx1"/>
              </a:solidFill>
              <a:prstDash val="solid"/>
              <a:headEnd type="none" w="med" len="med"/>
              <a:tailEnd type="none" w="med" len="med"/>
            </a:ln>
          </p:spPr>
        </p:cxnSp>
        <p:cxnSp>
          <p:nvCxnSpPr>
            <p:cNvPr id="45275" name="Straight Connector 299"/>
            <p:cNvCxnSpPr/>
            <p:nvPr/>
          </p:nvCxnSpPr>
          <p:spPr>
            <a:xfrm flipV="1">
              <a:off x="9028147" y="2611644"/>
              <a:ext cx="192778" cy="109584"/>
            </a:xfrm>
            <a:prstGeom prst="line">
              <a:avLst/>
            </a:prstGeom>
            <a:ln w="15875" cap="flat" cmpd="sng">
              <a:solidFill>
                <a:schemeClr val="tx1"/>
              </a:solidFill>
              <a:prstDash val="solid"/>
              <a:headEnd type="none" w="med" len="med"/>
              <a:tailEnd type="none" w="med" len="med"/>
            </a:ln>
          </p:spPr>
        </p:cxnSp>
        <p:cxnSp>
          <p:nvCxnSpPr>
            <p:cNvPr id="45276" name="Straight Connector 300"/>
            <p:cNvCxnSpPr/>
            <p:nvPr/>
          </p:nvCxnSpPr>
          <p:spPr>
            <a:xfrm flipV="1">
              <a:off x="8729859" y="2909476"/>
              <a:ext cx="192778" cy="109584"/>
            </a:xfrm>
            <a:prstGeom prst="line">
              <a:avLst/>
            </a:prstGeom>
            <a:ln w="15875" cap="flat" cmpd="sng">
              <a:solidFill>
                <a:schemeClr val="tx1"/>
              </a:solidFill>
              <a:prstDash val="solid"/>
              <a:headEnd type="none" w="med" len="med"/>
              <a:tailEnd type="none" w="med" len="med"/>
            </a:ln>
          </p:spPr>
        </p:cxnSp>
        <p:cxnSp>
          <p:nvCxnSpPr>
            <p:cNvPr id="45277" name="Straight Connector 301"/>
            <p:cNvCxnSpPr/>
            <p:nvPr/>
          </p:nvCxnSpPr>
          <p:spPr>
            <a:xfrm flipV="1">
              <a:off x="9537887" y="2836224"/>
              <a:ext cx="252969" cy="252942"/>
            </a:xfrm>
            <a:prstGeom prst="line">
              <a:avLst/>
            </a:prstGeom>
            <a:ln w="15875" cap="flat" cmpd="sng">
              <a:solidFill>
                <a:schemeClr val="tx1"/>
              </a:solidFill>
              <a:prstDash val="solid"/>
              <a:headEnd type="none" w="med" len="med"/>
              <a:tailEnd type="none" w="med" len="med"/>
            </a:ln>
          </p:spPr>
        </p:cxnSp>
        <p:cxnSp>
          <p:nvCxnSpPr>
            <p:cNvPr id="45278" name="Straight Connector 302"/>
            <p:cNvCxnSpPr/>
            <p:nvPr/>
          </p:nvCxnSpPr>
          <p:spPr>
            <a:xfrm flipH="1" flipV="1">
              <a:off x="10029359" y="2822067"/>
              <a:ext cx="354959" cy="124390"/>
            </a:xfrm>
            <a:prstGeom prst="line">
              <a:avLst/>
            </a:prstGeom>
            <a:ln w="15875" cap="flat" cmpd="sng">
              <a:solidFill>
                <a:schemeClr val="tx1"/>
              </a:solidFill>
              <a:prstDash val="solid"/>
              <a:headEnd type="none" w="med" len="med"/>
              <a:tailEnd type="none" w="med" len="med"/>
            </a:ln>
          </p:spPr>
        </p:cxnSp>
        <p:cxnSp>
          <p:nvCxnSpPr>
            <p:cNvPr id="45279" name="Straight Connector 303"/>
            <p:cNvCxnSpPr/>
            <p:nvPr/>
          </p:nvCxnSpPr>
          <p:spPr>
            <a:xfrm flipV="1">
              <a:off x="10015190" y="2475242"/>
              <a:ext cx="283363" cy="195664"/>
            </a:xfrm>
            <a:prstGeom prst="line">
              <a:avLst/>
            </a:prstGeom>
            <a:ln w="15875" cap="flat" cmpd="sng">
              <a:solidFill>
                <a:schemeClr val="tx1"/>
              </a:solidFill>
              <a:prstDash val="solid"/>
              <a:headEnd type="none" w="med" len="med"/>
              <a:tailEnd type="none" w="med" len="med"/>
            </a:ln>
          </p:spPr>
        </p:cxnSp>
        <p:cxnSp>
          <p:nvCxnSpPr>
            <p:cNvPr id="45280" name="Straight Connector 304"/>
            <p:cNvCxnSpPr>
              <a:endCxn id="45345" idx="4"/>
            </p:cNvCxnSpPr>
            <p:nvPr/>
          </p:nvCxnSpPr>
          <p:spPr>
            <a:xfrm flipH="1" flipV="1">
              <a:off x="8791902" y="2345614"/>
              <a:ext cx="410984" cy="87180"/>
            </a:xfrm>
            <a:prstGeom prst="line">
              <a:avLst/>
            </a:prstGeom>
            <a:ln w="15875" cap="flat" cmpd="sng">
              <a:solidFill>
                <a:schemeClr val="tx1"/>
              </a:solidFill>
              <a:prstDash val="solid"/>
              <a:headEnd type="none" w="med" len="med"/>
              <a:tailEnd type="none" w="med" len="med"/>
            </a:ln>
          </p:spPr>
        </p:cxnSp>
        <p:sp>
          <p:nvSpPr>
            <p:cNvPr id="45281" name="TextBox 39958"/>
            <p:cNvSpPr txBox="1"/>
            <p:nvPr/>
          </p:nvSpPr>
          <p:spPr>
            <a:xfrm>
              <a:off x="7958081" y="2471291"/>
              <a:ext cx="886407" cy="491044"/>
            </a:xfrm>
            <a:prstGeom prst="rect">
              <a:avLst/>
            </a:prstGeom>
            <a:noFill/>
            <a:ln w="9525">
              <a:noFill/>
            </a:ln>
          </p:spPr>
          <p:txBody>
            <a:bodyPr wrap="none">
              <a:spAutoFit/>
            </a:bodyPr>
            <a:lstStyle/>
            <a:p>
              <a:pPr lvl="0"/>
              <a:r>
                <a:rPr lang="en-US" altLang="zh-CN" sz="2000" i="1" dirty="0">
                  <a:latin typeface="Arial" panose="020B0604020202020204" pitchFamily="34" charset="0"/>
                  <a:ea typeface="MS PGothic" panose="020B0600070205080204" pitchFamily="34" charset="-128"/>
                </a:rPr>
                <a:t>ISP B</a:t>
              </a:r>
            </a:p>
          </p:txBody>
        </p:sp>
        <p:grpSp>
          <p:nvGrpSpPr>
            <p:cNvPr id="45282" name="Group 133"/>
            <p:cNvGrpSpPr/>
            <p:nvPr/>
          </p:nvGrpSpPr>
          <p:grpSpPr>
            <a:xfrm>
              <a:off x="9555206" y="2650627"/>
              <a:ext cx="532759" cy="184809"/>
              <a:chOff x="2356" y="1300"/>
              <a:chExt cx="555" cy="194"/>
            </a:xfrm>
          </p:grpSpPr>
          <p:sp>
            <p:nvSpPr>
              <p:cNvPr id="45337"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5338"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5339"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5340" name="Group 137"/>
              <p:cNvGrpSpPr/>
              <p:nvPr/>
            </p:nvGrpSpPr>
            <p:grpSpPr>
              <a:xfrm>
                <a:off x="2468" y="1332"/>
                <a:ext cx="310" cy="60"/>
                <a:chOff x="2468" y="1332"/>
                <a:chExt cx="310" cy="60"/>
              </a:xfrm>
            </p:grpSpPr>
            <p:sp>
              <p:nvSpPr>
                <p:cNvPr id="45343"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5344"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5341" name="Line 140"/>
              <p:cNvSpPr/>
              <p:nvPr/>
            </p:nvSpPr>
            <p:spPr>
              <a:xfrm>
                <a:off x="2358" y="1361"/>
                <a:ext cx="0" cy="84"/>
              </a:xfrm>
              <a:prstGeom prst="line">
                <a:avLst/>
              </a:prstGeom>
              <a:ln w="9525" cap="flat" cmpd="sng">
                <a:solidFill>
                  <a:schemeClr val="tx1"/>
                </a:solidFill>
                <a:prstDash val="solid"/>
                <a:headEnd type="none" w="med" len="med"/>
                <a:tailEnd type="none" w="med" len="med"/>
              </a:ln>
            </p:spPr>
          </p:sp>
          <p:sp>
            <p:nvSpPr>
              <p:cNvPr id="45342" name="Line 141"/>
              <p:cNvSpPr/>
              <p:nvPr/>
            </p:nvSpPr>
            <p:spPr>
              <a:xfrm>
                <a:off x="2908" y="1363"/>
                <a:ext cx="0" cy="84"/>
              </a:xfrm>
              <a:prstGeom prst="line">
                <a:avLst/>
              </a:prstGeom>
              <a:ln w="9525" cap="flat" cmpd="sng">
                <a:solidFill>
                  <a:schemeClr val="tx1"/>
                </a:solidFill>
                <a:prstDash val="solid"/>
                <a:headEnd type="none" w="med" len="med"/>
                <a:tailEnd type="none" w="med" len="med"/>
              </a:ln>
            </p:spPr>
          </p:sp>
        </p:grpSp>
        <p:grpSp>
          <p:nvGrpSpPr>
            <p:cNvPr id="45283" name="Group 133"/>
            <p:cNvGrpSpPr/>
            <p:nvPr/>
          </p:nvGrpSpPr>
          <p:grpSpPr>
            <a:xfrm>
              <a:off x="8772607" y="2725609"/>
              <a:ext cx="532759" cy="184809"/>
              <a:chOff x="2356" y="1300"/>
              <a:chExt cx="555" cy="194"/>
            </a:xfrm>
          </p:grpSpPr>
          <p:sp>
            <p:nvSpPr>
              <p:cNvPr id="45329"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5330"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5331"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5332" name="Group 137"/>
              <p:cNvGrpSpPr/>
              <p:nvPr/>
            </p:nvGrpSpPr>
            <p:grpSpPr>
              <a:xfrm>
                <a:off x="2468" y="1332"/>
                <a:ext cx="310" cy="60"/>
                <a:chOff x="2468" y="1332"/>
                <a:chExt cx="310" cy="60"/>
              </a:xfrm>
            </p:grpSpPr>
            <p:sp>
              <p:nvSpPr>
                <p:cNvPr id="45335"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5336"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5333" name="Line 140"/>
              <p:cNvSpPr/>
              <p:nvPr/>
            </p:nvSpPr>
            <p:spPr>
              <a:xfrm>
                <a:off x="2358" y="1356"/>
                <a:ext cx="0" cy="88"/>
              </a:xfrm>
              <a:prstGeom prst="line">
                <a:avLst/>
              </a:prstGeom>
              <a:ln w="9525" cap="flat" cmpd="sng">
                <a:solidFill>
                  <a:schemeClr val="tx1"/>
                </a:solidFill>
                <a:prstDash val="solid"/>
                <a:headEnd type="none" w="med" len="med"/>
                <a:tailEnd type="none" w="med" len="med"/>
              </a:ln>
            </p:spPr>
          </p:sp>
          <p:sp>
            <p:nvSpPr>
              <p:cNvPr id="45334" name="Line 141"/>
              <p:cNvSpPr/>
              <p:nvPr/>
            </p:nvSpPr>
            <p:spPr>
              <a:xfrm>
                <a:off x="2908" y="1358"/>
                <a:ext cx="0" cy="86"/>
              </a:xfrm>
              <a:prstGeom prst="line">
                <a:avLst/>
              </a:prstGeom>
              <a:ln w="9525" cap="flat" cmpd="sng">
                <a:solidFill>
                  <a:schemeClr val="tx1"/>
                </a:solidFill>
                <a:prstDash val="solid"/>
                <a:headEnd type="none" w="med" len="med"/>
                <a:tailEnd type="none" w="med" len="med"/>
              </a:ln>
            </p:spPr>
          </p:sp>
        </p:grpSp>
        <p:grpSp>
          <p:nvGrpSpPr>
            <p:cNvPr id="45284" name="Group 133"/>
            <p:cNvGrpSpPr/>
            <p:nvPr/>
          </p:nvGrpSpPr>
          <p:grpSpPr>
            <a:xfrm>
              <a:off x="9060908" y="2428111"/>
              <a:ext cx="532759" cy="184809"/>
              <a:chOff x="2356" y="1300"/>
              <a:chExt cx="555" cy="194"/>
            </a:xfrm>
          </p:grpSpPr>
          <p:sp>
            <p:nvSpPr>
              <p:cNvPr id="45321"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5322"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5323"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5324" name="Group 137"/>
              <p:cNvGrpSpPr/>
              <p:nvPr/>
            </p:nvGrpSpPr>
            <p:grpSpPr>
              <a:xfrm>
                <a:off x="2468" y="1332"/>
                <a:ext cx="310" cy="60"/>
                <a:chOff x="2468" y="1332"/>
                <a:chExt cx="310" cy="60"/>
              </a:xfrm>
            </p:grpSpPr>
            <p:sp>
              <p:nvSpPr>
                <p:cNvPr id="45327"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5328"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5325" name="Line 140"/>
              <p:cNvSpPr/>
              <p:nvPr/>
            </p:nvSpPr>
            <p:spPr>
              <a:xfrm>
                <a:off x="2358" y="1362"/>
                <a:ext cx="0" cy="84"/>
              </a:xfrm>
              <a:prstGeom prst="line">
                <a:avLst/>
              </a:prstGeom>
              <a:ln w="9525" cap="flat" cmpd="sng">
                <a:solidFill>
                  <a:schemeClr val="tx1"/>
                </a:solidFill>
                <a:prstDash val="solid"/>
                <a:headEnd type="none" w="med" len="med"/>
                <a:tailEnd type="none" w="med" len="med"/>
              </a:ln>
            </p:spPr>
          </p:sp>
          <p:sp>
            <p:nvSpPr>
              <p:cNvPr id="45326" name="Line 141"/>
              <p:cNvSpPr/>
              <p:nvPr/>
            </p:nvSpPr>
            <p:spPr>
              <a:xfrm>
                <a:off x="2908" y="1364"/>
                <a:ext cx="0" cy="84"/>
              </a:xfrm>
              <a:prstGeom prst="line">
                <a:avLst/>
              </a:prstGeom>
              <a:ln w="9525" cap="flat" cmpd="sng">
                <a:solidFill>
                  <a:schemeClr val="tx1"/>
                </a:solidFill>
                <a:prstDash val="solid"/>
                <a:headEnd type="none" w="med" len="med"/>
                <a:tailEnd type="none" w="med" len="med"/>
              </a:ln>
            </p:spPr>
          </p:sp>
        </p:grpSp>
        <p:grpSp>
          <p:nvGrpSpPr>
            <p:cNvPr id="45285" name="Group 133"/>
            <p:cNvGrpSpPr/>
            <p:nvPr/>
          </p:nvGrpSpPr>
          <p:grpSpPr>
            <a:xfrm>
              <a:off x="10005281" y="2289952"/>
              <a:ext cx="532759" cy="184809"/>
              <a:chOff x="2356" y="1300"/>
              <a:chExt cx="555" cy="194"/>
            </a:xfrm>
          </p:grpSpPr>
          <p:sp>
            <p:nvSpPr>
              <p:cNvPr id="45313"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5314"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5315"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5316" name="Group 137"/>
              <p:cNvGrpSpPr/>
              <p:nvPr/>
            </p:nvGrpSpPr>
            <p:grpSpPr>
              <a:xfrm>
                <a:off x="2468" y="1332"/>
                <a:ext cx="310" cy="60"/>
                <a:chOff x="2468" y="1332"/>
                <a:chExt cx="310" cy="60"/>
              </a:xfrm>
            </p:grpSpPr>
            <p:sp>
              <p:nvSpPr>
                <p:cNvPr id="45319"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5320"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5317" name="Line 140"/>
              <p:cNvSpPr/>
              <p:nvPr/>
            </p:nvSpPr>
            <p:spPr>
              <a:xfrm>
                <a:off x="2357" y="1362"/>
                <a:ext cx="0" cy="84"/>
              </a:xfrm>
              <a:prstGeom prst="line">
                <a:avLst/>
              </a:prstGeom>
              <a:ln w="9525" cap="flat" cmpd="sng">
                <a:solidFill>
                  <a:schemeClr val="tx1"/>
                </a:solidFill>
                <a:prstDash val="solid"/>
                <a:headEnd type="none" w="med" len="med"/>
                <a:tailEnd type="none" w="med" len="med"/>
              </a:ln>
            </p:spPr>
          </p:sp>
          <p:sp>
            <p:nvSpPr>
              <p:cNvPr id="45318" name="Line 141"/>
              <p:cNvSpPr/>
              <p:nvPr/>
            </p:nvSpPr>
            <p:spPr>
              <a:xfrm>
                <a:off x="2908" y="1364"/>
                <a:ext cx="0" cy="84"/>
              </a:xfrm>
              <a:prstGeom prst="line">
                <a:avLst/>
              </a:prstGeom>
              <a:ln w="9525" cap="flat" cmpd="sng">
                <a:solidFill>
                  <a:schemeClr val="tx1"/>
                </a:solidFill>
                <a:prstDash val="solid"/>
                <a:headEnd type="none" w="med" len="med"/>
                <a:tailEnd type="none" w="med" len="med"/>
              </a:ln>
            </p:spPr>
          </p:sp>
        </p:grpSp>
        <p:grpSp>
          <p:nvGrpSpPr>
            <p:cNvPr id="45286" name="Group 133"/>
            <p:cNvGrpSpPr/>
            <p:nvPr/>
          </p:nvGrpSpPr>
          <p:grpSpPr>
            <a:xfrm>
              <a:off x="10232661" y="2882876"/>
              <a:ext cx="532759" cy="184809"/>
              <a:chOff x="2356" y="1300"/>
              <a:chExt cx="555" cy="194"/>
            </a:xfrm>
          </p:grpSpPr>
          <p:sp>
            <p:nvSpPr>
              <p:cNvPr id="45305"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5306"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5307"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5308" name="Group 137"/>
              <p:cNvGrpSpPr/>
              <p:nvPr/>
            </p:nvGrpSpPr>
            <p:grpSpPr>
              <a:xfrm>
                <a:off x="2468" y="1332"/>
                <a:ext cx="310" cy="60"/>
                <a:chOff x="2468" y="1332"/>
                <a:chExt cx="310" cy="60"/>
              </a:xfrm>
            </p:grpSpPr>
            <p:sp>
              <p:nvSpPr>
                <p:cNvPr id="45311"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5312"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5309" name="Line 140"/>
              <p:cNvSpPr/>
              <p:nvPr/>
            </p:nvSpPr>
            <p:spPr>
              <a:xfrm>
                <a:off x="2358" y="1361"/>
                <a:ext cx="0" cy="84"/>
              </a:xfrm>
              <a:prstGeom prst="line">
                <a:avLst/>
              </a:prstGeom>
              <a:ln w="9525" cap="flat" cmpd="sng">
                <a:solidFill>
                  <a:schemeClr val="tx1"/>
                </a:solidFill>
                <a:prstDash val="solid"/>
                <a:headEnd type="none" w="med" len="med"/>
                <a:tailEnd type="none" w="med" len="med"/>
              </a:ln>
            </p:spPr>
          </p:sp>
          <p:sp>
            <p:nvSpPr>
              <p:cNvPr id="45310" name="Line 141"/>
              <p:cNvSpPr/>
              <p:nvPr/>
            </p:nvSpPr>
            <p:spPr>
              <a:xfrm>
                <a:off x="2908" y="1363"/>
                <a:ext cx="0" cy="84"/>
              </a:xfrm>
              <a:prstGeom prst="line">
                <a:avLst/>
              </a:prstGeom>
              <a:ln w="9525" cap="flat" cmpd="sng">
                <a:solidFill>
                  <a:schemeClr val="tx1"/>
                </a:solidFill>
                <a:prstDash val="solid"/>
                <a:headEnd type="none" w="med" len="med"/>
                <a:tailEnd type="none" w="med" len="med"/>
              </a:ln>
            </p:spPr>
          </p:sp>
        </p:grpSp>
        <p:grpSp>
          <p:nvGrpSpPr>
            <p:cNvPr id="45287" name="Group 133"/>
            <p:cNvGrpSpPr/>
            <p:nvPr/>
          </p:nvGrpSpPr>
          <p:grpSpPr>
            <a:xfrm>
              <a:off x="9330660" y="3072767"/>
              <a:ext cx="532759" cy="184809"/>
              <a:chOff x="2356" y="1300"/>
              <a:chExt cx="555" cy="194"/>
            </a:xfrm>
          </p:grpSpPr>
          <p:sp>
            <p:nvSpPr>
              <p:cNvPr id="45297"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5298"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5299"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5300" name="Group 137"/>
              <p:cNvGrpSpPr/>
              <p:nvPr/>
            </p:nvGrpSpPr>
            <p:grpSpPr>
              <a:xfrm>
                <a:off x="2468" y="1332"/>
                <a:ext cx="310" cy="60"/>
                <a:chOff x="2468" y="1332"/>
                <a:chExt cx="310" cy="60"/>
              </a:xfrm>
            </p:grpSpPr>
            <p:sp>
              <p:nvSpPr>
                <p:cNvPr id="45303"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5304"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5301" name="Line 140"/>
              <p:cNvSpPr/>
              <p:nvPr/>
            </p:nvSpPr>
            <p:spPr>
              <a:xfrm>
                <a:off x="2358" y="1362"/>
                <a:ext cx="0" cy="84"/>
              </a:xfrm>
              <a:prstGeom prst="line">
                <a:avLst/>
              </a:prstGeom>
              <a:ln w="9525" cap="flat" cmpd="sng">
                <a:solidFill>
                  <a:schemeClr val="tx1"/>
                </a:solidFill>
                <a:prstDash val="solid"/>
                <a:headEnd type="none" w="med" len="med"/>
                <a:tailEnd type="none" w="med" len="med"/>
              </a:ln>
            </p:spPr>
          </p:sp>
          <p:sp>
            <p:nvSpPr>
              <p:cNvPr id="45302" name="Line 141"/>
              <p:cNvSpPr/>
              <p:nvPr/>
            </p:nvSpPr>
            <p:spPr>
              <a:xfrm>
                <a:off x="2907" y="1364"/>
                <a:ext cx="0" cy="84"/>
              </a:xfrm>
              <a:prstGeom prst="line">
                <a:avLst/>
              </a:prstGeom>
              <a:ln w="9525" cap="flat" cmpd="sng">
                <a:solidFill>
                  <a:schemeClr val="tx1"/>
                </a:solidFill>
                <a:prstDash val="solid"/>
                <a:headEnd type="none" w="med" len="med"/>
                <a:tailEnd type="none" w="med" len="med"/>
              </a:ln>
            </p:spPr>
          </p:sp>
        </p:grpSp>
        <p:grpSp>
          <p:nvGrpSpPr>
            <p:cNvPr id="45288" name="Group 133"/>
            <p:cNvGrpSpPr/>
            <p:nvPr/>
          </p:nvGrpSpPr>
          <p:grpSpPr>
            <a:xfrm>
              <a:off x="8438032" y="3018963"/>
              <a:ext cx="532759" cy="184809"/>
              <a:chOff x="2356" y="1300"/>
              <a:chExt cx="555" cy="194"/>
            </a:xfrm>
          </p:grpSpPr>
          <p:sp>
            <p:nvSpPr>
              <p:cNvPr id="45289"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5290"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5291"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5292" name="Group 137"/>
              <p:cNvGrpSpPr/>
              <p:nvPr/>
            </p:nvGrpSpPr>
            <p:grpSpPr>
              <a:xfrm>
                <a:off x="2468" y="1332"/>
                <a:ext cx="310" cy="60"/>
                <a:chOff x="2468" y="1332"/>
                <a:chExt cx="310" cy="60"/>
              </a:xfrm>
            </p:grpSpPr>
            <p:sp>
              <p:nvSpPr>
                <p:cNvPr id="45295"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5296"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5293" name="Line 140"/>
              <p:cNvSpPr/>
              <p:nvPr/>
            </p:nvSpPr>
            <p:spPr>
              <a:xfrm>
                <a:off x="2357" y="1361"/>
                <a:ext cx="0" cy="84"/>
              </a:xfrm>
              <a:prstGeom prst="line">
                <a:avLst/>
              </a:prstGeom>
              <a:ln w="9525" cap="flat" cmpd="sng">
                <a:solidFill>
                  <a:schemeClr val="tx1"/>
                </a:solidFill>
                <a:prstDash val="solid"/>
                <a:headEnd type="none" w="med" len="med"/>
                <a:tailEnd type="none" w="med" len="med"/>
              </a:ln>
            </p:spPr>
          </p:sp>
          <p:sp>
            <p:nvSpPr>
              <p:cNvPr id="45294" name="Line 141"/>
              <p:cNvSpPr/>
              <p:nvPr/>
            </p:nvSpPr>
            <p:spPr>
              <a:xfrm>
                <a:off x="2910" y="1363"/>
                <a:ext cx="0" cy="84"/>
              </a:xfrm>
              <a:prstGeom prst="line">
                <a:avLst/>
              </a:prstGeom>
              <a:ln w="9525" cap="flat" cmpd="sng">
                <a:solidFill>
                  <a:schemeClr val="tx1"/>
                </a:solidFill>
                <a:prstDash val="solid"/>
                <a:headEnd type="none" w="med" len="med"/>
                <a:tailEnd type="none" w="med" len="med"/>
              </a:ln>
            </p:spPr>
          </p:sp>
        </p:grpSp>
      </p:grpSp>
      <p:grpSp>
        <p:nvGrpSpPr>
          <p:cNvPr id="45063" name="Group 331"/>
          <p:cNvGrpSpPr/>
          <p:nvPr/>
        </p:nvGrpSpPr>
        <p:grpSpPr>
          <a:xfrm>
            <a:off x="1803400" y="2755900"/>
            <a:ext cx="3467100" cy="1193800"/>
            <a:chOff x="7848600" y="2044700"/>
            <a:chExt cx="3200399" cy="1371600"/>
          </a:xfrm>
        </p:grpSpPr>
        <p:sp>
          <p:nvSpPr>
            <p:cNvPr id="45187" name="Oval 332"/>
            <p:cNvSpPr/>
            <p:nvPr/>
          </p:nvSpPr>
          <p:spPr>
            <a:xfrm>
              <a:off x="7848600" y="2044700"/>
              <a:ext cx="3200399" cy="1371600"/>
            </a:xfrm>
            <a:prstGeom prst="ellipse">
              <a:avLst/>
            </a:prstGeom>
            <a:solidFill>
              <a:schemeClr val="accent1"/>
            </a:solidFill>
            <a:ln w="9525" cap="flat" cmpd="sng">
              <a:solidFill>
                <a:schemeClr val="tx1"/>
              </a:solidFill>
              <a:prstDash val="solid"/>
              <a:headEnd type="none" w="med" len="med"/>
              <a:tailEnd type="none" w="med" len="med"/>
            </a:ln>
          </p:spPr>
          <p:txBody>
            <a:bodyPr/>
            <a:lstStyle/>
            <a:p>
              <a:pPr lvl="0"/>
              <a:endParaRPr dirty="0">
                <a:latin typeface="Arial" panose="020B0604020202020204" pitchFamily="34" charset="0"/>
                <a:ea typeface="MS PGothic" panose="020B0600070205080204" pitchFamily="34" charset="-128"/>
              </a:endParaRPr>
            </a:p>
          </p:txBody>
        </p:sp>
        <p:grpSp>
          <p:nvGrpSpPr>
            <p:cNvPr id="45188" name="Group 133"/>
            <p:cNvGrpSpPr/>
            <p:nvPr/>
          </p:nvGrpSpPr>
          <p:grpSpPr>
            <a:xfrm>
              <a:off x="8526482" y="2160804"/>
              <a:ext cx="532759" cy="184809"/>
              <a:chOff x="2356" y="1300"/>
              <a:chExt cx="555" cy="194"/>
            </a:xfrm>
          </p:grpSpPr>
          <p:sp>
            <p:nvSpPr>
              <p:cNvPr id="45262"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5263"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5264"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5265" name="Group 137"/>
              <p:cNvGrpSpPr/>
              <p:nvPr/>
            </p:nvGrpSpPr>
            <p:grpSpPr>
              <a:xfrm>
                <a:off x="2468" y="1332"/>
                <a:ext cx="310" cy="60"/>
                <a:chOff x="2468" y="1332"/>
                <a:chExt cx="310" cy="60"/>
              </a:xfrm>
            </p:grpSpPr>
            <p:sp>
              <p:nvSpPr>
                <p:cNvPr id="45268"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5269"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5266" name="Line 140"/>
              <p:cNvSpPr/>
              <p:nvPr/>
            </p:nvSpPr>
            <p:spPr>
              <a:xfrm>
                <a:off x="2358" y="1362"/>
                <a:ext cx="0" cy="82"/>
              </a:xfrm>
              <a:prstGeom prst="line">
                <a:avLst/>
              </a:prstGeom>
              <a:ln w="9525" cap="flat" cmpd="sng">
                <a:solidFill>
                  <a:schemeClr val="tx1"/>
                </a:solidFill>
                <a:prstDash val="solid"/>
                <a:headEnd type="none" w="med" len="med"/>
                <a:tailEnd type="none" w="med" len="med"/>
              </a:ln>
            </p:spPr>
          </p:sp>
          <p:sp>
            <p:nvSpPr>
              <p:cNvPr id="45267" name="Line 141"/>
              <p:cNvSpPr/>
              <p:nvPr/>
            </p:nvSpPr>
            <p:spPr>
              <a:xfrm>
                <a:off x="2906" y="1364"/>
                <a:ext cx="0" cy="84"/>
              </a:xfrm>
              <a:prstGeom prst="line">
                <a:avLst/>
              </a:prstGeom>
              <a:ln w="9525" cap="flat" cmpd="sng">
                <a:solidFill>
                  <a:schemeClr val="tx1"/>
                </a:solidFill>
                <a:prstDash val="solid"/>
                <a:headEnd type="none" w="med" len="med"/>
                <a:tailEnd type="none" w="med" len="med"/>
              </a:ln>
            </p:spPr>
          </p:sp>
        </p:grpSp>
        <p:cxnSp>
          <p:nvCxnSpPr>
            <p:cNvPr id="45189" name="Straight Connector 334"/>
            <p:cNvCxnSpPr>
              <a:stCxn id="45267" idx="0"/>
            </p:cNvCxnSpPr>
            <p:nvPr/>
          </p:nvCxnSpPr>
          <p:spPr>
            <a:xfrm>
              <a:off x="9055401" y="2220819"/>
              <a:ext cx="975377" cy="136534"/>
            </a:xfrm>
            <a:prstGeom prst="line">
              <a:avLst/>
            </a:prstGeom>
            <a:ln w="15875" cap="flat" cmpd="sng">
              <a:solidFill>
                <a:schemeClr val="tx1"/>
              </a:solidFill>
              <a:prstDash val="solid"/>
              <a:headEnd type="none" w="med" len="med"/>
              <a:tailEnd type="none" w="med" len="med"/>
            </a:ln>
          </p:spPr>
        </p:cxnSp>
        <p:cxnSp>
          <p:nvCxnSpPr>
            <p:cNvPr id="45190" name="Straight Connector 335"/>
            <p:cNvCxnSpPr/>
            <p:nvPr/>
          </p:nvCxnSpPr>
          <p:spPr>
            <a:xfrm>
              <a:off x="9522191" y="2583188"/>
              <a:ext cx="120745" cy="83392"/>
            </a:xfrm>
            <a:prstGeom prst="line">
              <a:avLst/>
            </a:prstGeom>
            <a:ln w="15875" cap="flat" cmpd="sng">
              <a:solidFill>
                <a:schemeClr val="tx1"/>
              </a:solidFill>
              <a:prstDash val="solid"/>
              <a:headEnd type="none" w="med" len="med"/>
              <a:tailEnd type="none" w="med" len="med"/>
            </a:ln>
          </p:spPr>
        </p:cxnSp>
        <p:cxnSp>
          <p:nvCxnSpPr>
            <p:cNvPr id="45191" name="Straight Connector 336"/>
            <p:cNvCxnSpPr/>
            <p:nvPr/>
          </p:nvCxnSpPr>
          <p:spPr>
            <a:xfrm flipV="1">
              <a:off x="9323081" y="2786992"/>
              <a:ext cx="243358" cy="45624"/>
            </a:xfrm>
            <a:prstGeom prst="line">
              <a:avLst/>
            </a:prstGeom>
            <a:ln w="15875" cap="flat" cmpd="sng">
              <a:solidFill>
                <a:schemeClr val="tx1"/>
              </a:solidFill>
              <a:prstDash val="solid"/>
              <a:headEnd type="none" w="med" len="med"/>
              <a:tailEnd type="none" w="med" len="med"/>
            </a:ln>
          </p:spPr>
        </p:cxnSp>
        <p:cxnSp>
          <p:nvCxnSpPr>
            <p:cNvPr id="45192" name="Straight Connector 337"/>
            <p:cNvCxnSpPr/>
            <p:nvPr/>
          </p:nvCxnSpPr>
          <p:spPr>
            <a:xfrm flipV="1">
              <a:off x="9028147" y="2611644"/>
              <a:ext cx="192778" cy="109584"/>
            </a:xfrm>
            <a:prstGeom prst="line">
              <a:avLst/>
            </a:prstGeom>
            <a:ln w="15875" cap="flat" cmpd="sng">
              <a:solidFill>
                <a:schemeClr val="tx1"/>
              </a:solidFill>
              <a:prstDash val="solid"/>
              <a:headEnd type="none" w="med" len="med"/>
              <a:tailEnd type="none" w="med" len="med"/>
            </a:ln>
          </p:spPr>
        </p:cxnSp>
        <p:cxnSp>
          <p:nvCxnSpPr>
            <p:cNvPr id="45193" name="Straight Connector 338"/>
            <p:cNvCxnSpPr/>
            <p:nvPr/>
          </p:nvCxnSpPr>
          <p:spPr>
            <a:xfrm flipV="1">
              <a:off x="8729859" y="2909476"/>
              <a:ext cx="192778" cy="109584"/>
            </a:xfrm>
            <a:prstGeom prst="line">
              <a:avLst/>
            </a:prstGeom>
            <a:ln w="15875" cap="flat" cmpd="sng">
              <a:solidFill>
                <a:schemeClr val="tx1"/>
              </a:solidFill>
              <a:prstDash val="solid"/>
              <a:headEnd type="none" w="med" len="med"/>
              <a:tailEnd type="none" w="med" len="med"/>
            </a:ln>
          </p:spPr>
        </p:cxnSp>
        <p:cxnSp>
          <p:nvCxnSpPr>
            <p:cNvPr id="45194" name="Straight Connector 339"/>
            <p:cNvCxnSpPr/>
            <p:nvPr/>
          </p:nvCxnSpPr>
          <p:spPr>
            <a:xfrm flipV="1">
              <a:off x="9537887" y="2836224"/>
              <a:ext cx="252969" cy="252942"/>
            </a:xfrm>
            <a:prstGeom prst="line">
              <a:avLst/>
            </a:prstGeom>
            <a:ln w="15875" cap="flat" cmpd="sng">
              <a:solidFill>
                <a:schemeClr val="tx1"/>
              </a:solidFill>
              <a:prstDash val="solid"/>
              <a:headEnd type="none" w="med" len="med"/>
              <a:tailEnd type="none" w="med" len="med"/>
            </a:ln>
          </p:spPr>
        </p:cxnSp>
        <p:cxnSp>
          <p:nvCxnSpPr>
            <p:cNvPr id="45195" name="Straight Connector 340"/>
            <p:cNvCxnSpPr/>
            <p:nvPr/>
          </p:nvCxnSpPr>
          <p:spPr>
            <a:xfrm flipH="1" flipV="1">
              <a:off x="10029359" y="2822067"/>
              <a:ext cx="354959" cy="124390"/>
            </a:xfrm>
            <a:prstGeom prst="line">
              <a:avLst/>
            </a:prstGeom>
            <a:ln w="15875" cap="flat" cmpd="sng">
              <a:solidFill>
                <a:schemeClr val="tx1"/>
              </a:solidFill>
              <a:prstDash val="solid"/>
              <a:headEnd type="none" w="med" len="med"/>
              <a:tailEnd type="none" w="med" len="med"/>
            </a:ln>
          </p:spPr>
        </p:cxnSp>
        <p:cxnSp>
          <p:nvCxnSpPr>
            <p:cNvPr id="45196" name="Straight Connector 341"/>
            <p:cNvCxnSpPr/>
            <p:nvPr/>
          </p:nvCxnSpPr>
          <p:spPr>
            <a:xfrm flipV="1">
              <a:off x="10015190" y="2475242"/>
              <a:ext cx="283363" cy="195664"/>
            </a:xfrm>
            <a:prstGeom prst="line">
              <a:avLst/>
            </a:prstGeom>
            <a:ln w="15875" cap="flat" cmpd="sng">
              <a:solidFill>
                <a:schemeClr val="tx1"/>
              </a:solidFill>
              <a:prstDash val="solid"/>
              <a:headEnd type="none" w="med" len="med"/>
              <a:tailEnd type="none" w="med" len="med"/>
            </a:ln>
          </p:spPr>
        </p:cxnSp>
        <p:cxnSp>
          <p:nvCxnSpPr>
            <p:cNvPr id="45197" name="Straight Connector 342"/>
            <p:cNvCxnSpPr>
              <a:endCxn id="45262" idx="4"/>
            </p:cNvCxnSpPr>
            <p:nvPr/>
          </p:nvCxnSpPr>
          <p:spPr>
            <a:xfrm flipH="1" flipV="1">
              <a:off x="8791902" y="2345614"/>
              <a:ext cx="410984" cy="87180"/>
            </a:xfrm>
            <a:prstGeom prst="line">
              <a:avLst/>
            </a:prstGeom>
            <a:ln w="15875" cap="flat" cmpd="sng">
              <a:solidFill>
                <a:schemeClr val="tx1"/>
              </a:solidFill>
              <a:prstDash val="solid"/>
              <a:headEnd type="none" w="med" len="med"/>
              <a:tailEnd type="none" w="med" len="med"/>
            </a:ln>
          </p:spPr>
        </p:cxnSp>
        <p:sp>
          <p:nvSpPr>
            <p:cNvPr id="45198" name="TextBox 343"/>
            <p:cNvSpPr txBox="1"/>
            <p:nvPr/>
          </p:nvSpPr>
          <p:spPr>
            <a:xfrm>
              <a:off x="7958081" y="2471292"/>
              <a:ext cx="874406" cy="400110"/>
            </a:xfrm>
            <a:prstGeom prst="rect">
              <a:avLst/>
            </a:prstGeom>
            <a:noFill/>
            <a:ln w="9525">
              <a:noFill/>
            </a:ln>
          </p:spPr>
          <p:txBody>
            <a:bodyPr wrap="none">
              <a:spAutoFit/>
            </a:bodyPr>
            <a:lstStyle/>
            <a:p>
              <a:pPr lvl="0"/>
              <a:r>
                <a:rPr lang="en-US" altLang="zh-CN" sz="2000" i="1" dirty="0">
                  <a:latin typeface="Arial" panose="020B0604020202020204" pitchFamily="34" charset="0"/>
                  <a:ea typeface="MS PGothic" panose="020B0600070205080204" pitchFamily="34" charset="-128"/>
                </a:rPr>
                <a:t>ISP A</a:t>
              </a:r>
            </a:p>
          </p:txBody>
        </p:sp>
        <p:grpSp>
          <p:nvGrpSpPr>
            <p:cNvPr id="45199" name="Group 133"/>
            <p:cNvGrpSpPr/>
            <p:nvPr/>
          </p:nvGrpSpPr>
          <p:grpSpPr>
            <a:xfrm>
              <a:off x="9555206" y="2650627"/>
              <a:ext cx="532759" cy="184809"/>
              <a:chOff x="2356" y="1300"/>
              <a:chExt cx="555" cy="194"/>
            </a:xfrm>
          </p:grpSpPr>
          <p:sp>
            <p:nvSpPr>
              <p:cNvPr id="45254"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5255"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5256"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5257" name="Group 137"/>
              <p:cNvGrpSpPr/>
              <p:nvPr/>
            </p:nvGrpSpPr>
            <p:grpSpPr>
              <a:xfrm>
                <a:off x="2468" y="1332"/>
                <a:ext cx="310" cy="60"/>
                <a:chOff x="2468" y="1332"/>
                <a:chExt cx="310" cy="60"/>
              </a:xfrm>
            </p:grpSpPr>
            <p:sp>
              <p:nvSpPr>
                <p:cNvPr id="45260"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5261"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5258" name="Line 140"/>
              <p:cNvSpPr/>
              <p:nvPr/>
            </p:nvSpPr>
            <p:spPr>
              <a:xfrm>
                <a:off x="2358" y="1361"/>
                <a:ext cx="0" cy="84"/>
              </a:xfrm>
              <a:prstGeom prst="line">
                <a:avLst/>
              </a:prstGeom>
              <a:ln w="9525" cap="flat" cmpd="sng">
                <a:solidFill>
                  <a:schemeClr val="tx1"/>
                </a:solidFill>
                <a:prstDash val="solid"/>
                <a:headEnd type="none" w="med" len="med"/>
                <a:tailEnd type="none" w="med" len="med"/>
              </a:ln>
            </p:spPr>
          </p:sp>
          <p:sp>
            <p:nvSpPr>
              <p:cNvPr id="45259" name="Line 141"/>
              <p:cNvSpPr/>
              <p:nvPr/>
            </p:nvSpPr>
            <p:spPr>
              <a:xfrm>
                <a:off x="2906" y="1363"/>
                <a:ext cx="0" cy="84"/>
              </a:xfrm>
              <a:prstGeom prst="line">
                <a:avLst/>
              </a:prstGeom>
              <a:ln w="9525" cap="flat" cmpd="sng">
                <a:solidFill>
                  <a:schemeClr val="tx1"/>
                </a:solidFill>
                <a:prstDash val="solid"/>
                <a:headEnd type="none" w="med" len="med"/>
                <a:tailEnd type="none" w="med" len="med"/>
              </a:ln>
            </p:spPr>
          </p:sp>
        </p:grpSp>
        <p:grpSp>
          <p:nvGrpSpPr>
            <p:cNvPr id="45200" name="Group 133"/>
            <p:cNvGrpSpPr/>
            <p:nvPr/>
          </p:nvGrpSpPr>
          <p:grpSpPr>
            <a:xfrm>
              <a:off x="8772607" y="2725609"/>
              <a:ext cx="532759" cy="184809"/>
              <a:chOff x="2356" y="1300"/>
              <a:chExt cx="555" cy="194"/>
            </a:xfrm>
          </p:grpSpPr>
          <p:sp>
            <p:nvSpPr>
              <p:cNvPr id="45246"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5247"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5248"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5249" name="Group 137"/>
              <p:cNvGrpSpPr/>
              <p:nvPr/>
            </p:nvGrpSpPr>
            <p:grpSpPr>
              <a:xfrm>
                <a:off x="2468" y="1332"/>
                <a:ext cx="310" cy="60"/>
                <a:chOff x="2468" y="1332"/>
                <a:chExt cx="310" cy="60"/>
              </a:xfrm>
            </p:grpSpPr>
            <p:sp>
              <p:nvSpPr>
                <p:cNvPr id="45252"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5253"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5250" name="Line 140"/>
              <p:cNvSpPr/>
              <p:nvPr/>
            </p:nvSpPr>
            <p:spPr>
              <a:xfrm>
                <a:off x="2358" y="1361"/>
                <a:ext cx="0" cy="84"/>
              </a:xfrm>
              <a:prstGeom prst="line">
                <a:avLst/>
              </a:prstGeom>
              <a:ln w="9525" cap="flat" cmpd="sng">
                <a:solidFill>
                  <a:schemeClr val="tx1"/>
                </a:solidFill>
                <a:prstDash val="solid"/>
                <a:headEnd type="none" w="med" len="med"/>
                <a:tailEnd type="none" w="med" len="med"/>
              </a:ln>
            </p:spPr>
          </p:sp>
          <p:sp>
            <p:nvSpPr>
              <p:cNvPr id="45251" name="Line 141"/>
              <p:cNvSpPr/>
              <p:nvPr/>
            </p:nvSpPr>
            <p:spPr>
              <a:xfrm>
                <a:off x="2906" y="1363"/>
                <a:ext cx="0" cy="84"/>
              </a:xfrm>
              <a:prstGeom prst="line">
                <a:avLst/>
              </a:prstGeom>
              <a:ln w="9525" cap="flat" cmpd="sng">
                <a:solidFill>
                  <a:schemeClr val="tx1"/>
                </a:solidFill>
                <a:prstDash val="solid"/>
                <a:headEnd type="none" w="med" len="med"/>
                <a:tailEnd type="none" w="med" len="med"/>
              </a:ln>
            </p:spPr>
          </p:sp>
        </p:grpSp>
        <p:grpSp>
          <p:nvGrpSpPr>
            <p:cNvPr id="45201" name="Group 133"/>
            <p:cNvGrpSpPr/>
            <p:nvPr/>
          </p:nvGrpSpPr>
          <p:grpSpPr>
            <a:xfrm>
              <a:off x="9060908" y="2428111"/>
              <a:ext cx="532759" cy="184809"/>
              <a:chOff x="2356" y="1300"/>
              <a:chExt cx="555" cy="194"/>
            </a:xfrm>
          </p:grpSpPr>
          <p:sp>
            <p:nvSpPr>
              <p:cNvPr id="45238"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5239"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5240"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5241" name="Group 137"/>
              <p:cNvGrpSpPr/>
              <p:nvPr/>
            </p:nvGrpSpPr>
            <p:grpSpPr>
              <a:xfrm>
                <a:off x="2468" y="1332"/>
                <a:ext cx="310" cy="60"/>
                <a:chOff x="2468" y="1332"/>
                <a:chExt cx="310" cy="60"/>
              </a:xfrm>
            </p:grpSpPr>
            <p:sp>
              <p:nvSpPr>
                <p:cNvPr id="45244"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5245"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5242" name="Line 140"/>
              <p:cNvSpPr/>
              <p:nvPr/>
            </p:nvSpPr>
            <p:spPr>
              <a:xfrm>
                <a:off x="2357" y="1361"/>
                <a:ext cx="0" cy="84"/>
              </a:xfrm>
              <a:prstGeom prst="line">
                <a:avLst/>
              </a:prstGeom>
              <a:ln w="9525" cap="flat" cmpd="sng">
                <a:solidFill>
                  <a:schemeClr val="tx1"/>
                </a:solidFill>
                <a:prstDash val="solid"/>
                <a:headEnd type="none" w="med" len="med"/>
                <a:tailEnd type="none" w="med" len="med"/>
              </a:ln>
            </p:spPr>
          </p:sp>
          <p:sp>
            <p:nvSpPr>
              <p:cNvPr id="45243" name="Line 141"/>
              <p:cNvSpPr/>
              <p:nvPr/>
            </p:nvSpPr>
            <p:spPr>
              <a:xfrm>
                <a:off x="2907" y="1363"/>
                <a:ext cx="0" cy="84"/>
              </a:xfrm>
              <a:prstGeom prst="line">
                <a:avLst/>
              </a:prstGeom>
              <a:ln w="9525" cap="flat" cmpd="sng">
                <a:solidFill>
                  <a:schemeClr val="tx1"/>
                </a:solidFill>
                <a:prstDash val="solid"/>
                <a:headEnd type="none" w="med" len="med"/>
                <a:tailEnd type="none" w="med" len="med"/>
              </a:ln>
            </p:spPr>
          </p:sp>
        </p:grpSp>
        <p:grpSp>
          <p:nvGrpSpPr>
            <p:cNvPr id="45202" name="Group 133"/>
            <p:cNvGrpSpPr/>
            <p:nvPr/>
          </p:nvGrpSpPr>
          <p:grpSpPr>
            <a:xfrm>
              <a:off x="10005281" y="2289952"/>
              <a:ext cx="532759" cy="184809"/>
              <a:chOff x="2356" y="1300"/>
              <a:chExt cx="555" cy="194"/>
            </a:xfrm>
          </p:grpSpPr>
          <p:sp>
            <p:nvSpPr>
              <p:cNvPr id="45230"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5231"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5232"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5233" name="Group 137"/>
              <p:cNvGrpSpPr/>
              <p:nvPr/>
            </p:nvGrpSpPr>
            <p:grpSpPr>
              <a:xfrm>
                <a:off x="2468" y="1332"/>
                <a:ext cx="310" cy="60"/>
                <a:chOff x="2468" y="1332"/>
                <a:chExt cx="310" cy="60"/>
              </a:xfrm>
            </p:grpSpPr>
            <p:sp>
              <p:nvSpPr>
                <p:cNvPr id="45236"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5237"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5234" name="Line 140"/>
              <p:cNvSpPr/>
              <p:nvPr/>
            </p:nvSpPr>
            <p:spPr>
              <a:xfrm>
                <a:off x="2358" y="1360"/>
                <a:ext cx="0" cy="84"/>
              </a:xfrm>
              <a:prstGeom prst="line">
                <a:avLst/>
              </a:prstGeom>
              <a:ln w="9525" cap="flat" cmpd="sng">
                <a:solidFill>
                  <a:schemeClr val="tx1"/>
                </a:solidFill>
                <a:prstDash val="solid"/>
                <a:headEnd type="none" w="med" len="med"/>
                <a:tailEnd type="none" w="med" len="med"/>
              </a:ln>
            </p:spPr>
          </p:sp>
          <p:sp>
            <p:nvSpPr>
              <p:cNvPr id="45235" name="Line 141"/>
              <p:cNvSpPr/>
              <p:nvPr/>
            </p:nvSpPr>
            <p:spPr>
              <a:xfrm>
                <a:off x="2906" y="1362"/>
                <a:ext cx="0" cy="84"/>
              </a:xfrm>
              <a:prstGeom prst="line">
                <a:avLst/>
              </a:prstGeom>
              <a:ln w="9525" cap="flat" cmpd="sng">
                <a:solidFill>
                  <a:schemeClr val="tx1"/>
                </a:solidFill>
                <a:prstDash val="solid"/>
                <a:headEnd type="none" w="med" len="med"/>
                <a:tailEnd type="none" w="med" len="med"/>
              </a:ln>
            </p:spPr>
          </p:sp>
        </p:grpSp>
        <p:grpSp>
          <p:nvGrpSpPr>
            <p:cNvPr id="45203" name="Group 133"/>
            <p:cNvGrpSpPr/>
            <p:nvPr/>
          </p:nvGrpSpPr>
          <p:grpSpPr>
            <a:xfrm>
              <a:off x="10232661" y="2882876"/>
              <a:ext cx="532759" cy="184809"/>
              <a:chOff x="2356" y="1300"/>
              <a:chExt cx="555" cy="194"/>
            </a:xfrm>
          </p:grpSpPr>
          <p:sp>
            <p:nvSpPr>
              <p:cNvPr id="45222"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5223"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5224"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5225" name="Group 137"/>
              <p:cNvGrpSpPr/>
              <p:nvPr/>
            </p:nvGrpSpPr>
            <p:grpSpPr>
              <a:xfrm>
                <a:off x="2468" y="1332"/>
                <a:ext cx="310" cy="60"/>
                <a:chOff x="2468" y="1332"/>
                <a:chExt cx="310" cy="60"/>
              </a:xfrm>
            </p:grpSpPr>
            <p:sp>
              <p:nvSpPr>
                <p:cNvPr id="45228"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5229"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5226" name="Line 140"/>
              <p:cNvSpPr/>
              <p:nvPr/>
            </p:nvSpPr>
            <p:spPr>
              <a:xfrm>
                <a:off x="2358" y="1362"/>
                <a:ext cx="0" cy="82"/>
              </a:xfrm>
              <a:prstGeom prst="line">
                <a:avLst/>
              </a:prstGeom>
              <a:ln w="9525" cap="flat" cmpd="sng">
                <a:solidFill>
                  <a:schemeClr val="tx1"/>
                </a:solidFill>
                <a:prstDash val="solid"/>
                <a:headEnd type="none" w="med" len="med"/>
                <a:tailEnd type="none" w="med" len="med"/>
              </a:ln>
            </p:spPr>
          </p:sp>
          <p:sp>
            <p:nvSpPr>
              <p:cNvPr id="45227" name="Line 141"/>
              <p:cNvSpPr/>
              <p:nvPr/>
            </p:nvSpPr>
            <p:spPr>
              <a:xfrm>
                <a:off x="2906" y="1364"/>
                <a:ext cx="0" cy="84"/>
              </a:xfrm>
              <a:prstGeom prst="line">
                <a:avLst/>
              </a:prstGeom>
              <a:ln w="9525" cap="flat" cmpd="sng">
                <a:solidFill>
                  <a:schemeClr val="tx1"/>
                </a:solidFill>
                <a:prstDash val="solid"/>
                <a:headEnd type="none" w="med" len="med"/>
                <a:tailEnd type="none" w="med" len="med"/>
              </a:ln>
            </p:spPr>
          </p:sp>
        </p:grpSp>
        <p:grpSp>
          <p:nvGrpSpPr>
            <p:cNvPr id="45204" name="Group 133"/>
            <p:cNvGrpSpPr/>
            <p:nvPr/>
          </p:nvGrpSpPr>
          <p:grpSpPr>
            <a:xfrm>
              <a:off x="9330660" y="3072767"/>
              <a:ext cx="532759" cy="184809"/>
              <a:chOff x="2356" y="1300"/>
              <a:chExt cx="555" cy="194"/>
            </a:xfrm>
          </p:grpSpPr>
          <p:sp>
            <p:nvSpPr>
              <p:cNvPr id="45214"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5215"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5216"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5217" name="Group 137"/>
              <p:cNvGrpSpPr/>
              <p:nvPr/>
            </p:nvGrpSpPr>
            <p:grpSpPr>
              <a:xfrm>
                <a:off x="2468" y="1332"/>
                <a:ext cx="310" cy="60"/>
                <a:chOff x="2468" y="1332"/>
                <a:chExt cx="310" cy="60"/>
              </a:xfrm>
            </p:grpSpPr>
            <p:sp>
              <p:nvSpPr>
                <p:cNvPr id="45220"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5221"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5218" name="Line 140"/>
              <p:cNvSpPr/>
              <p:nvPr/>
            </p:nvSpPr>
            <p:spPr>
              <a:xfrm>
                <a:off x="2357" y="1362"/>
                <a:ext cx="0" cy="82"/>
              </a:xfrm>
              <a:prstGeom prst="line">
                <a:avLst/>
              </a:prstGeom>
              <a:ln w="9525" cap="flat" cmpd="sng">
                <a:solidFill>
                  <a:schemeClr val="tx1"/>
                </a:solidFill>
                <a:prstDash val="solid"/>
                <a:headEnd type="none" w="med" len="med"/>
                <a:tailEnd type="none" w="med" len="med"/>
              </a:ln>
            </p:spPr>
          </p:sp>
          <p:sp>
            <p:nvSpPr>
              <p:cNvPr id="45219" name="Line 141"/>
              <p:cNvSpPr/>
              <p:nvPr/>
            </p:nvSpPr>
            <p:spPr>
              <a:xfrm>
                <a:off x="2907" y="1364"/>
                <a:ext cx="0" cy="84"/>
              </a:xfrm>
              <a:prstGeom prst="line">
                <a:avLst/>
              </a:prstGeom>
              <a:ln w="9525" cap="flat" cmpd="sng">
                <a:solidFill>
                  <a:schemeClr val="tx1"/>
                </a:solidFill>
                <a:prstDash val="solid"/>
                <a:headEnd type="none" w="med" len="med"/>
                <a:tailEnd type="none" w="med" len="med"/>
              </a:ln>
            </p:spPr>
          </p:sp>
        </p:grpSp>
        <p:grpSp>
          <p:nvGrpSpPr>
            <p:cNvPr id="45205" name="Group 133"/>
            <p:cNvGrpSpPr/>
            <p:nvPr/>
          </p:nvGrpSpPr>
          <p:grpSpPr>
            <a:xfrm>
              <a:off x="8438032" y="3018963"/>
              <a:ext cx="532759" cy="184809"/>
              <a:chOff x="2356" y="1300"/>
              <a:chExt cx="555" cy="194"/>
            </a:xfrm>
          </p:grpSpPr>
          <p:sp>
            <p:nvSpPr>
              <p:cNvPr id="45206"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5207"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5208"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5209" name="Group 137"/>
              <p:cNvGrpSpPr/>
              <p:nvPr/>
            </p:nvGrpSpPr>
            <p:grpSpPr>
              <a:xfrm>
                <a:off x="2468" y="1332"/>
                <a:ext cx="310" cy="60"/>
                <a:chOff x="2468" y="1332"/>
                <a:chExt cx="310" cy="60"/>
              </a:xfrm>
            </p:grpSpPr>
            <p:sp>
              <p:nvSpPr>
                <p:cNvPr id="45212"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5213"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5210" name="Line 140"/>
              <p:cNvSpPr/>
              <p:nvPr/>
            </p:nvSpPr>
            <p:spPr>
              <a:xfrm>
                <a:off x="2357" y="1361"/>
                <a:ext cx="0" cy="79"/>
              </a:xfrm>
              <a:prstGeom prst="line">
                <a:avLst/>
              </a:prstGeom>
              <a:ln w="9525" cap="flat" cmpd="sng">
                <a:solidFill>
                  <a:schemeClr val="tx1"/>
                </a:solidFill>
                <a:prstDash val="solid"/>
                <a:headEnd type="none" w="med" len="med"/>
                <a:tailEnd type="none" w="med" len="med"/>
              </a:ln>
            </p:spPr>
          </p:sp>
          <p:sp>
            <p:nvSpPr>
              <p:cNvPr id="45211" name="Line 141"/>
              <p:cNvSpPr/>
              <p:nvPr/>
            </p:nvSpPr>
            <p:spPr>
              <a:xfrm>
                <a:off x="2907" y="1363"/>
                <a:ext cx="0" cy="84"/>
              </a:xfrm>
              <a:prstGeom prst="line">
                <a:avLst/>
              </a:prstGeom>
              <a:ln w="9525" cap="flat" cmpd="sng">
                <a:solidFill>
                  <a:schemeClr val="tx1"/>
                </a:solidFill>
                <a:prstDash val="solid"/>
                <a:headEnd type="none" w="med" len="med"/>
                <a:tailEnd type="none" w="med" len="med"/>
              </a:ln>
            </p:spPr>
          </p:sp>
        </p:grpSp>
      </p:grpSp>
      <p:grpSp>
        <p:nvGrpSpPr>
          <p:cNvPr id="45064" name="Group 416"/>
          <p:cNvGrpSpPr/>
          <p:nvPr/>
        </p:nvGrpSpPr>
        <p:grpSpPr>
          <a:xfrm>
            <a:off x="1498600" y="4165600"/>
            <a:ext cx="3086100" cy="1168400"/>
            <a:chOff x="7848600" y="2044700"/>
            <a:chExt cx="3200399" cy="1371600"/>
          </a:xfrm>
        </p:grpSpPr>
        <p:sp>
          <p:nvSpPr>
            <p:cNvPr id="45104" name="Oval 417"/>
            <p:cNvSpPr/>
            <p:nvPr/>
          </p:nvSpPr>
          <p:spPr>
            <a:xfrm>
              <a:off x="7848600" y="2044700"/>
              <a:ext cx="3200399" cy="1371600"/>
            </a:xfrm>
            <a:prstGeom prst="ellipse">
              <a:avLst/>
            </a:prstGeom>
            <a:solidFill>
              <a:schemeClr val="accent1"/>
            </a:solidFill>
            <a:ln w="9525" cap="flat" cmpd="sng">
              <a:solidFill>
                <a:schemeClr val="tx1"/>
              </a:solidFill>
              <a:prstDash val="solid"/>
              <a:headEnd type="none" w="med" len="med"/>
              <a:tailEnd type="none" w="med" len="med"/>
            </a:ln>
          </p:spPr>
          <p:txBody>
            <a:bodyPr/>
            <a:lstStyle/>
            <a:p>
              <a:pPr lvl="0"/>
              <a:endParaRPr dirty="0">
                <a:latin typeface="Arial" panose="020B0604020202020204" pitchFamily="34" charset="0"/>
                <a:ea typeface="MS PGothic" panose="020B0600070205080204" pitchFamily="34" charset="-128"/>
              </a:endParaRPr>
            </a:p>
          </p:txBody>
        </p:sp>
        <p:grpSp>
          <p:nvGrpSpPr>
            <p:cNvPr id="45105" name="Group 133"/>
            <p:cNvGrpSpPr/>
            <p:nvPr/>
          </p:nvGrpSpPr>
          <p:grpSpPr>
            <a:xfrm>
              <a:off x="8526482" y="2160804"/>
              <a:ext cx="532759" cy="184809"/>
              <a:chOff x="2356" y="1300"/>
              <a:chExt cx="555" cy="194"/>
            </a:xfrm>
          </p:grpSpPr>
          <p:sp>
            <p:nvSpPr>
              <p:cNvPr id="45179" name="Oval 492"/>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5180"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5181"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5182" name="Group 137"/>
              <p:cNvGrpSpPr/>
              <p:nvPr/>
            </p:nvGrpSpPr>
            <p:grpSpPr>
              <a:xfrm>
                <a:off x="2468" y="1332"/>
                <a:ext cx="310" cy="60"/>
                <a:chOff x="2468" y="1332"/>
                <a:chExt cx="310" cy="60"/>
              </a:xfrm>
            </p:grpSpPr>
            <p:sp>
              <p:nvSpPr>
                <p:cNvPr id="45185"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5186"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5183" name="Line 140"/>
              <p:cNvSpPr/>
              <p:nvPr/>
            </p:nvSpPr>
            <p:spPr>
              <a:xfrm>
                <a:off x="2358" y="1360"/>
                <a:ext cx="0" cy="80"/>
              </a:xfrm>
              <a:prstGeom prst="line">
                <a:avLst/>
              </a:prstGeom>
              <a:ln w="9525" cap="flat" cmpd="sng">
                <a:solidFill>
                  <a:schemeClr val="tx1"/>
                </a:solidFill>
                <a:prstDash val="solid"/>
                <a:headEnd type="none" w="med" len="med"/>
                <a:tailEnd type="none" w="med" len="med"/>
              </a:ln>
            </p:spPr>
          </p:sp>
          <p:sp>
            <p:nvSpPr>
              <p:cNvPr id="45184" name="Line 141"/>
              <p:cNvSpPr/>
              <p:nvPr/>
            </p:nvSpPr>
            <p:spPr>
              <a:xfrm>
                <a:off x="2907" y="1362"/>
                <a:ext cx="0" cy="84"/>
              </a:xfrm>
              <a:prstGeom prst="line">
                <a:avLst/>
              </a:prstGeom>
              <a:ln w="9525" cap="flat" cmpd="sng">
                <a:solidFill>
                  <a:schemeClr val="tx1"/>
                </a:solidFill>
                <a:prstDash val="solid"/>
                <a:headEnd type="none" w="med" len="med"/>
                <a:tailEnd type="none" w="med" len="med"/>
              </a:ln>
            </p:spPr>
          </p:sp>
        </p:grpSp>
        <p:cxnSp>
          <p:nvCxnSpPr>
            <p:cNvPr id="45106" name="Straight Connector 419"/>
            <p:cNvCxnSpPr>
              <a:stCxn id="45184" idx="0"/>
            </p:cNvCxnSpPr>
            <p:nvPr/>
          </p:nvCxnSpPr>
          <p:spPr>
            <a:xfrm>
              <a:off x="9055401" y="2220819"/>
              <a:ext cx="975377" cy="136534"/>
            </a:xfrm>
            <a:prstGeom prst="line">
              <a:avLst/>
            </a:prstGeom>
            <a:ln w="15875" cap="flat" cmpd="sng">
              <a:solidFill>
                <a:schemeClr val="tx1"/>
              </a:solidFill>
              <a:prstDash val="solid"/>
              <a:headEnd type="none" w="med" len="med"/>
              <a:tailEnd type="none" w="med" len="med"/>
            </a:ln>
          </p:spPr>
        </p:cxnSp>
        <p:cxnSp>
          <p:nvCxnSpPr>
            <p:cNvPr id="45107" name="Straight Connector 420"/>
            <p:cNvCxnSpPr/>
            <p:nvPr/>
          </p:nvCxnSpPr>
          <p:spPr>
            <a:xfrm>
              <a:off x="9522191" y="2583188"/>
              <a:ext cx="120745" cy="83392"/>
            </a:xfrm>
            <a:prstGeom prst="line">
              <a:avLst/>
            </a:prstGeom>
            <a:ln w="15875" cap="flat" cmpd="sng">
              <a:solidFill>
                <a:schemeClr val="tx1"/>
              </a:solidFill>
              <a:prstDash val="solid"/>
              <a:headEnd type="none" w="med" len="med"/>
              <a:tailEnd type="none" w="med" len="med"/>
            </a:ln>
          </p:spPr>
        </p:cxnSp>
        <p:cxnSp>
          <p:nvCxnSpPr>
            <p:cNvPr id="45108" name="Straight Connector 421"/>
            <p:cNvCxnSpPr/>
            <p:nvPr/>
          </p:nvCxnSpPr>
          <p:spPr>
            <a:xfrm flipV="1">
              <a:off x="9323081" y="2786992"/>
              <a:ext cx="243358" cy="45624"/>
            </a:xfrm>
            <a:prstGeom prst="line">
              <a:avLst/>
            </a:prstGeom>
            <a:ln w="15875" cap="flat" cmpd="sng">
              <a:solidFill>
                <a:schemeClr val="tx1"/>
              </a:solidFill>
              <a:prstDash val="solid"/>
              <a:headEnd type="none" w="med" len="med"/>
              <a:tailEnd type="none" w="med" len="med"/>
            </a:ln>
          </p:spPr>
        </p:cxnSp>
        <p:cxnSp>
          <p:nvCxnSpPr>
            <p:cNvPr id="45109" name="Straight Connector 422"/>
            <p:cNvCxnSpPr/>
            <p:nvPr/>
          </p:nvCxnSpPr>
          <p:spPr>
            <a:xfrm flipV="1">
              <a:off x="9028147" y="2611644"/>
              <a:ext cx="192778" cy="109584"/>
            </a:xfrm>
            <a:prstGeom prst="line">
              <a:avLst/>
            </a:prstGeom>
            <a:ln w="15875" cap="flat" cmpd="sng">
              <a:solidFill>
                <a:schemeClr val="tx1"/>
              </a:solidFill>
              <a:prstDash val="solid"/>
              <a:headEnd type="none" w="med" len="med"/>
              <a:tailEnd type="none" w="med" len="med"/>
            </a:ln>
          </p:spPr>
        </p:cxnSp>
        <p:cxnSp>
          <p:nvCxnSpPr>
            <p:cNvPr id="45110" name="Straight Connector 423"/>
            <p:cNvCxnSpPr/>
            <p:nvPr/>
          </p:nvCxnSpPr>
          <p:spPr>
            <a:xfrm flipV="1">
              <a:off x="8729859" y="2909476"/>
              <a:ext cx="192778" cy="109584"/>
            </a:xfrm>
            <a:prstGeom prst="line">
              <a:avLst/>
            </a:prstGeom>
            <a:ln w="15875" cap="flat" cmpd="sng">
              <a:solidFill>
                <a:schemeClr val="tx1"/>
              </a:solidFill>
              <a:prstDash val="solid"/>
              <a:headEnd type="none" w="med" len="med"/>
              <a:tailEnd type="none" w="med" len="med"/>
            </a:ln>
          </p:spPr>
        </p:cxnSp>
        <p:cxnSp>
          <p:nvCxnSpPr>
            <p:cNvPr id="45111" name="Straight Connector 424"/>
            <p:cNvCxnSpPr/>
            <p:nvPr/>
          </p:nvCxnSpPr>
          <p:spPr>
            <a:xfrm flipV="1">
              <a:off x="9537887" y="2836224"/>
              <a:ext cx="252969" cy="252942"/>
            </a:xfrm>
            <a:prstGeom prst="line">
              <a:avLst/>
            </a:prstGeom>
            <a:ln w="15875" cap="flat" cmpd="sng">
              <a:solidFill>
                <a:schemeClr val="tx1"/>
              </a:solidFill>
              <a:prstDash val="solid"/>
              <a:headEnd type="none" w="med" len="med"/>
              <a:tailEnd type="none" w="med" len="med"/>
            </a:ln>
          </p:spPr>
        </p:cxnSp>
        <p:cxnSp>
          <p:nvCxnSpPr>
            <p:cNvPr id="45112" name="Straight Connector 425"/>
            <p:cNvCxnSpPr/>
            <p:nvPr/>
          </p:nvCxnSpPr>
          <p:spPr>
            <a:xfrm flipH="1" flipV="1">
              <a:off x="10029359" y="2822067"/>
              <a:ext cx="354959" cy="124390"/>
            </a:xfrm>
            <a:prstGeom prst="line">
              <a:avLst/>
            </a:prstGeom>
            <a:ln w="15875" cap="flat" cmpd="sng">
              <a:solidFill>
                <a:schemeClr val="tx1"/>
              </a:solidFill>
              <a:prstDash val="solid"/>
              <a:headEnd type="none" w="med" len="med"/>
              <a:tailEnd type="none" w="med" len="med"/>
            </a:ln>
          </p:spPr>
        </p:cxnSp>
        <p:cxnSp>
          <p:nvCxnSpPr>
            <p:cNvPr id="45113" name="Straight Connector 426"/>
            <p:cNvCxnSpPr/>
            <p:nvPr/>
          </p:nvCxnSpPr>
          <p:spPr>
            <a:xfrm flipV="1">
              <a:off x="10015190" y="2475242"/>
              <a:ext cx="283363" cy="195664"/>
            </a:xfrm>
            <a:prstGeom prst="line">
              <a:avLst/>
            </a:prstGeom>
            <a:ln w="15875" cap="flat" cmpd="sng">
              <a:solidFill>
                <a:schemeClr val="tx1"/>
              </a:solidFill>
              <a:prstDash val="solid"/>
              <a:headEnd type="none" w="med" len="med"/>
              <a:tailEnd type="none" w="med" len="med"/>
            </a:ln>
          </p:spPr>
        </p:cxnSp>
        <p:cxnSp>
          <p:nvCxnSpPr>
            <p:cNvPr id="45114" name="Straight Connector 427"/>
            <p:cNvCxnSpPr>
              <a:endCxn id="45179" idx="4"/>
            </p:cNvCxnSpPr>
            <p:nvPr/>
          </p:nvCxnSpPr>
          <p:spPr>
            <a:xfrm flipH="1" flipV="1">
              <a:off x="8791902" y="2345614"/>
              <a:ext cx="410984" cy="87180"/>
            </a:xfrm>
            <a:prstGeom prst="line">
              <a:avLst/>
            </a:prstGeom>
            <a:ln w="15875" cap="flat" cmpd="sng">
              <a:solidFill>
                <a:schemeClr val="tx1"/>
              </a:solidFill>
              <a:prstDash val="solid"/>
              <a:headEnd type="none" w="med" len="med"/>
              <a:tailEnd type="none" w="med" len="med"/>
            </a:ln>
          </p:spPr>
        </p:cxnSp>
        <p:sp>
          <p:nvSpPr>
            <p:cNvPr id="45115" name="TextBox 428"/>
            <p:cNvSpPr txBox="1"/>
            <p:nvPr/>
          </p:nvSpPr>
          <p:spPr>
            <a:xfrm>
              <a:off x="7958081" y="2471292"/>
              <a:ext cx="876536" cy="469694"/>
            </a:xfrm>
            <a:prstGeom prst="rect">
              <a:avLst/>
            </a:prstGeom>
            <a:noFill/>
            <a:ln w="9525">
              <a:noFill/>
            </a:ln>
          </p:spPr>
          <p:txBody>
            <a:bodyPr wrap="none">
              <a:spAutoFit/>
            </a:bodyPr>
            <a:lstStyle/>
            <a:p>
              <a:pPr lvl="0"/>
              <a:r>
                <a:rPr lang="en-US" altLang="zh-CN" sz="2000" i="1" dirty="0">
                  <a:latin typeface="Arial" panose="020B0604020202020204" pitchFamily="34" charset="0"/>
                  <a:ea typeface="MS PGothic" panose="020B0600070205080204" pitchFamily="34" charset="-128"/>
                </a:rPr>
                <a:t>ISP C</a:t>
              </a:r>
            </a:p>
          </p:txBody>
        </p:sp>
        <p:grpSp>
          <p:nvGrpSpPr>
            <p:cNvPr id="45116" name="Group 133"/>
            <p:cNvGrpSpPr/>
            <p:nvPr/>
          </p:nvGrpSpPr>
          <p:grpSpPr>
            <a:xfrm>
              <a:off x="9555206" y="2650627"/>
              <a:ext cx="532759" cy="184809"/>
              <a:chOff x="2356" y="1300"/>
              <a:chExt cx="555" cy="194"/>
            </a:xfrm>
          </p:grpSpPr>
          <p:sp>
            <p:nvSpPr>
              <p:cNvPr id="45171"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5172"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5173"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5174" name="Group 137"/>
              <p:cNvGrpSpPr/>
              <p:nvPr/>
            </p:nvGrpSpPr>
            <p:grpSpPr>
              <a:xfrm>
                <a:off x="2468" y="1332"/>
                <a:ext cx="310" cy="60"/>
                <a:chOff x="2468" y="1332"/>
                <a:chExt cx="310" cy="60"/>
              </a:xfrm>
            </p:grpSpPr>
            <p:sp>
              <p:nvSpPr>
                <p:cNvPr id="45177"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5178"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5175" name="Line 140"/>
              <p:cNvSpPr/>
              <p:nvPr/>
            </p:nvSpPr>
            <p:spPr>
              <a:xfrm>
                <a:off x="2358" y="1360"/>
                <a:ext cx="0" cy="80"/>
              </a:xfrm>
              <a:prstGeom prst="line">
                <a:avLst/>
              </a:prstGeom>
              <a:ln w="9525" cap="flat" cmpd="sng">
                <a:solidFill>
                  <a:schemeClr val="tx1"/>
                </a:solidFill>
                <a:prstDash val="solid"/>
                <a:headEnd type="none" w="med" len="med"/>
                <a:tailEnd type="none" w="med" len="med"/>
              </a:ln>
            </p:spPr>
          </p:sp>
          <p:sp>
            <p:nvSpPr>
              <p:cNvPr id="45176" name="Line 141"/>
              <p:cNvSpPr/>
              <p:nvPr/>
            </p:nvSpPr>
            <p:spPr>
              <a:xfrm>
                <a:off x="2907" y="1362"/>
                <a:ext cx="0" cy="84"/>
              </a:xfrm>
              <a:prstGeom prst="line">
                <a:avLst/>
              </a:prstGeom>
              <a:ln w="9525" cap="flat" cmpd="sng">
                <a:solidFill>
                  <a:schemeClr val="tx1"/>
                </a:solidFill>
                <a:prstDash val="solid"/>
                <a:headEnd type="none" w="med" len="med"/>
                <a:tailEnd type="none" w="med" len="med"/>
              </a:ln>
            </p:spPr>
          </p:sp>
        </p:grpSp>
        <p:grpSp>
          <p:nvGrpSpPr>
            <p:cNvPr id="45117" name="Group 133"/>
            <p:cNvGrpSpPr/>
            <p:nvPr/>
          </p:nvGrpSpPr>
          <p:grpSpPr>
            <a:xfrm>
              <a:off x="8772607" y="2725609"/>
              <a:ext cx="532759" cy="184809"/>
              <a:chOff x="2356" y="1300"/>
              <a:chExt cx="555" cy="194"/>
            </a:xfrm>
          </p:grpSpPr>
          <p:sp>
            <p:nvSpPr>
              <p:cNvPr id="45163"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5164"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5165"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5166" name="Group 137"/>
              <p:cNvGrpSpPr/>
              <p:nvPr/>
            </p:nvGrpSpPr>
            <p:grpSpPr>
              <a:xfrm>
                <a:off x="2468" y="1332"/>
                <a:ext cx="310" cy="60"/>
                <a:chOff x="2468" y="1332"/>
                <a:chExt cx="310" cy="60"/>
              </a:xfrm>
            </p:grpSpPr>
            <p:sp>
              <p:nvSpPr>
                <p:cNvPr id="45169"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5170"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5167" name="Line 140"/>
              <p:cNvSpPr/>
              <p:nvPr/>
            </p:nvSpPr>
            <p:spPr>
              <a:xfrm>
                <a:off x="2357" y="1360"/>
                <a:ext cx="0" cy="86"/>
              </a:xfrm>
              <a:prstGeom prst="line">
                <a:avLst/>
              </a:prstGeom>
              <a:ln w="9525" cap="flat" cmpd="sng">
                <a:solidFill>
                  <a:schemeClr val="tx1"/>
                </a:solidFill>
                <a:prstDash val="solid"/>
                <a:headEnd type="none" w="med" len="med"/>
                <a:tailEnd type="none" w="med" len="med"/>
              </a:ln>
            </p:spPr>
          </p:sp>
          <p:sp>
            <p:nvSpPr>
              <p:cNvPr id="45168" name="Line 141"/>
              <p:cNvSpPr/>
              <p:nvPr/>
            </p:nvSpPr>
            <p:spPr>
              <a:xfrm>
                <a:off x="2908" y="1362"/>
                <a:ext cx="0" cy="86"/>
              </a:xfrm>
              <a:prstGeom prst="line">
                <a:avLst/>
              </a:prstGeom>
              <a:ln w="9525" cap="flat" cmpd="sng">
                <a:solidFill>
                  <a:schemeClr val="tx1"/>
                </a:solidFill>
                <a:prstDash val="solid"/>
                <a:headEnd type="none" w="med" len="med"/>
                <a:tailEnd type="none" w="med" len="med"/>
              </a:ln>
            </p:spPr>
          </p:sp>
        </p:grpSp>
        <p:grpSp>
          <p:nvGrpSpPr>
            <p:cNvPr id="45118" name="Group 133"/>
            <p:cNvGrpSpPr/>
            <p:nvPr/>
          </p:nvGrpSpPr>
          <p:grpSpPr>
            <a:xfrm>
              <a:off x="9060908" y="2428111"/>
              <a:ext cx="532759" cy="184809"/>
              <a:chOff x="2356" y="1300"/>
              <a:chExt cx="555" cy="194"/>
            </a:xfrm>
          </p:grpSpPr>
          <p:sp>
            <p:nvSpPr>
              <p:cNvPr id="45155"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5156"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5157"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5158" name="Group 137"/>
              <p:cNvGrpSpPr/>
              <p:nvPr/>
            </p:nvGrpSpPr>
            <p:grpSpPr>
              <a:xfrm>
                <a:off x="2468" y="1332"/>
                <a:ext cx="310" cy="60"/>
                <a:chOff x="2468" y="1332"/>
                <a:chExt cx="310" cy="60"/>
              </a:xfrm>
            </p:grpSpPr>
            <p:sp>
              <p:nvSpPr>
                <p:cNvPr id="45161"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5162"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5159" name="Line 140"/>
              <p:cNvSpPr/>
              <p:nvPr/>
            </p:nvSpPr>
            <p:spPr>
              <a:xfrm>
                <a:off x="2357" y="1361"/>
                <a:ext cx="0" cy="84"/>
              </a:xfrm>
              <a:prstGeom prst="line">
                <a:avLst/>
              </a:prstGeom>
              <a:ln w="9525" cap="flat" cmpd="sng">
                <a:solidFill>
                  <a:schemeClr val="tx1"/>
                </a:solidFill>
                <a:prstDash val="solid"/>
                <a:headEnd type="none" w="med" len="med"/>
                <a:tailEnd type="none" w="med" len="med"/>
              </a:ln>
            </p:spPr>
          </p:sp>
          <p:sp>
            <p:nvSpPr>
              <p:cNvPr id="45160" name="Line 141"/>
              <p:cNvSpPr/>
              <p:nvPr/>
            </p:nvSpPr>
            <p:spPr>
              <a:xfrm>
                <a:off x="2908" y="1363"/>
                <a:ext cx="0" cy="84"/>
              </a:xfrm>
              <a:prstGeom prst="line">
                <a:avLst/>
              </a:prstGeom>
              <a:ln w="9525" cap="flat" cmpd="sng">
                <a:solidFill>
                  <a:schemeClr val="tx1"/>
                </a:solidFill>
                <a:prstDash val="solid"/>
                <a:headEnd type="none" w="med" len="med"/>
                <a:tailEnd type="none" w="med" len="med"/>
              </a:ln>
            </p:spPr>
          </p:sp>
        </p:grpSp>
        <p:grpSp>
          <p:nvGrpSpPr>
            <p:cNvPr id="45119" name="Group 133"/>
            <p:cNvGrpSpPr/>
            <p:nvPr/>
          </p:nvGrpSpPr>
          <p:grpSpPr>
            <a:xfrm>
              <a:off x="10005281" y="2289952"/>
              <a:ext cx="532759" cy="184809"/>
              <a:chOff x="2356" y="1300"/>
              <a:chExt cx="555" cy="194"/>
            </a:xfrm>
          </p:grpSpPr>
          <p:sp>
            <p:nvSpPr>
              <p:cNvPr id="45147"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5148"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5149"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5150" name="Group 137"/>
              <p:cNvGrpSpPr/>
              <p:nvPr/>
            </p:nvGrpSpPr>
            <p:grpSpPr>
              <a:xfrm>
                <a:off x="2468" y="1332"/>
                <a:ext cx="310" cy="60"/>
                <a:chOff x="2468" y="1332"/>
                <a:chExt cx="310" cy="60"/>
              </a:xfrm>
            </p:grpSpPr>
            <p:sp>
              <p:nvSpPr>
                <p:cNvPr id="45153"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5154"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5151" name="Line 140"/>
              <p:cNvSpPr/>
              <p:nvPr/>
            </p:nvSpPr>
            <p:spPr>
              <a:xfrm>
                <a:off x="2358" y="1361"/>
                <a:ext cx="0" cy="84"/>
              </a:xfrm>
              <a:prstGeom prst="line">
                <a:avLst/>
              </a:prstGeom>
              <a:ln w="9525" cap="flat" cmpd="sng">
                <a:solidFill>
                  <a:schemeClr val="tx1"/>
                </a:solidFill>
                <a:prstDash val="solid"/>
                <a:headEnd type="none" w="med" len="med"/>
                <a:tailEnd type="none" w="med" len="med"/>
              </a:ln>
            </p:spPr>
          </p:sp>
          <p:sp>
            <p:nvSpPr>
              <p:cNvPr id="45152" name="Line 141"/>
              <p:cNvSpPr/>
              <p:nvPr/>
            </p:nvSpPr>
            <p:spPr>
              <a:xfrm>
                <a:off x="2908" y="1363"/>
                <a:ext cx="0" cy="84"/>
              </a:xfrm>
              <a:prstGeom prst="line">
                <a:avLst/>
              </a:prstGeom>
              <a:ln w="9525" cap="flat" cmpd="sng">
                <a:solidFill>
                  <a:schemeClr val="tx1"/>
                </a:solidFill>
                <a:prstDash val="solid"/>
                <a:headEnd type="none" w="med" len="med"/>
                <a:tailEnd type="none" w="med" len="med"/>
              </a:ln>
            </p:spPr>
          </p:sp>
        </p:grpSp>
        <p:grpSp>
          <p:nvGrpSpPr>
            <p:cNvPr id="45120" name="Group 133"/>
            <p:cNvGrpSpPr/>
            <p:nvPr/>
          </p:nvGrpSpPr>
          <p:grpSpPr>
            <a:xfrm>
              <a:off x="10232661" y="2882876"/>
              <a:ext cx="532759" cy="184809"/>
              <a:chOff x="2356" y="1300"/>
              <a:chExt cx="555" cy="194"/>
            </a:xfrm>
          </p:grpSpPr>
          <p:sp>
            <p:nvSpPr>
              <p:cNvPr id="45139"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5140"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5141"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5142" name="Group 137"/>
              <p:cNvGrpSpPr/>
              <p:nvPr/>
            </p:nvGrpSpPr>
            <p:grpSpPr>
              <a:xfrm>
                <a:off x="2468" y="1332"/>
                <a:ext cx="310" cy="60"/>
                <a:chOff x="2468" y="1332"/>
                <a:chExt cx="310" cy="60"/>
              </a:xfrm>
            </p:grpSpPr>
            <p:sp>
              <p:nvSpPr>
                <p:cNvPr id="45145"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5146"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5143" name="Line 140"/>
              <p:cNvSpPr/>
              <p:nvPr/>
            </p:nvSpPr>
            <p:spPr>
              <a:xfrm>
                <a:off x="2357" y="1361"/>
                <a:ext cx="0" cy="84"/>
              </a:xfrm>
              <a:prstGeom prst="line">
                <a:avLst/>
              </a:prstGeom>
              <a:ln w="9525" cap="flat" cmpd="sng">
                <a:solidFill>
                  <a:schemeClr val="tx1"/>
                </a:solidFill>
                <a:prstDash val="solid"/>
                <a:headEnd type="none" w="med" len="med"/>
                <a:tailEnd type="none" w="med" len="med"/>
              </a:ln>
            </p:spPr>
          </p:sp>
          <p:sp>
            <p:nvSpPr>
              <p:cNvPr id="45144" name="Line 141"/>
              <p:cNvSpPr/>
              <p:nvPr/>
            </p:nvSpPr>
            <p:spPr>
              <a:xfrm>
                <a:off x="2908" y="1363"/>
                <a:ext cx="0" cy="84"/>
              </a:xfrm>
              <a:prstGeom prst="line">
                <a:avLst/>
              </a:prstGeom>
              <a:ln w="9525" cap="flat" cmpd="sng">
                <a:solidFill>
                  <a:schemeClr val="tx1"/>
                </a:solidFill>
                <a:prstDash val="solid"/>
                <a:headEnd type="none" w="med" len="med"/>
                <a:tailEnd type="none" w="med" len="med"/>
              </a:ln>
            </p:spPr>
          </p:sp>
        </p:grpSp>
        <p:grpSp>
          <p:nvGrpSpPr>
            <p:cNvPr id="45121" name="Group 133"/>
            <p:cNvGrpSpPr/>
            <p:nvPr/>
          </p:nvGrpSpPr>
          <p:grpSpPr>
            <a:xfrm>
              <a:off x="9330660" y="3072767"/>
              <a:ext cx="532759" cy="184809"/>
              <a:chOff x="2356" y="1300"/>
              <a:chExt cx="555" cy="194"/>
            </a:xfrm>
          </p:grpSpPr>
          <p:sp>
            <p:nvSpPr>
              <p:cNvPr id="45131"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5132"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5133"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5134" name="Group 137"/>
              <p:cNvGrpSpPr/>
              <p:nvPr/>
            </p:nvGrpSpPr>
            <p:grpSpPr>
              <a:xfrm>
                <a:off x="2468" y="1332"/>
                <a:ext cx="310" cy="60"/>
                <a:chOff x="2468" y="1332"/>
                <a:chExt cx="310" cy="60"/>
              </a:xfrm>
            </p:grpSpPr>
            <p:sp>
              <p:nvSpPr>
                <p:cNvPr id="45137"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5138"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5135" name="Line 140"/>
              <p:cNvSpPr/>
              <p:nvPr/>
            </p:nvSpPr>
            <p:spPr>
              <a:xfrm>
                <a:off x="2357" y="1361"/>
                <a:ext cx="0" cy="84"/>
              </a:xfrm>
              <a:prstGeom prst="line">
                <a:avLst/>
              </a:prstGeom>
              <a:ln w="9525" cap="flat" cmpd="sng">
                <a:solidFill>
                  <a:schemeClr val="tx1"/>
                </a:solidFill>
                <a:prstDash val="solid"/>
                <a:headEnd type="none" w="med" len="med"/>
                <a:tailEnd type="none" w="med" len="med"/>
              </a:ln>
            </p:spPr>
          </p:sp>
          <p:sp>
            <p:nvSpPr>
              <p:cNvPr id="45136" name="Line 141"/>
              <p:cNvSpPr/>
              <p:nvPr/>
            </p:nvSpPr>
            <p:spPr>
              <a:xfrm>
                <a:off x="2908" y="1363"/>
                <a:ext cx="0" cy="84"/>
              </a:xfrm>
              <a:prstGeom prst="line">
                <a:avLst/>
              </a:prstGeom>
              <a:ln w="9525" cap="flat" cmpd="sng">
                <a:solidFill>
                  <a:schemeClr val="tx1"/>
                </a:solidFill>
                <a:prstDash val="solid"/>
                <a:headEnd type="none" w="med" len="med"/>
                <a:tailEnd type="none" w="med" len="med"/>
              </a:ln>
            </p:spPr>
          </p:sp>
        </p:grpSp>
        <p:grpSp>
          <p:nvGrpSpPr>
            <p:cNvPr id="45122" name="Group 133"/>
            <p:cNvGrpSpPr/>
            <p:nvPr/>
          </p:nvGrpSpPr>
          <p:grpSpPr>
            <a:xfrm>
              <a:off x="8438032" y="3018963"/>
              <a:ext cx="532759" cy="184809"/>
              <a:chOff x="2356" y="1300"/>
              <a:chExt cx="555" cy="194"/>
            </a:xfrm>
          </p:grpSpPr>
          <p:sp>
            <p:nvSpPr>
              <p:cNvPr id="45123"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5124"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5125"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5126" name="Group 137"/>
              <p:cNvGrpSpPr/>
              <p:nvPr/>
            </p:nvGrpSpPr>
            <p:grpSpPr>
              <a:xfrm>
                <a:off x="2468" y="1332"/>
                <a:ext cx="310" cy="60"/>
                <a:chOff x="2468" y="1332"/>
                <a:chExt cx="310" cy="60"/>
              </a:xfrm>
            </p:grpSpPr>
            <p:sp>
              <p:nvSpPr>
                <p:cNvPr id="45129"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5130"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5127" name="Line 140"/>
              <p:cNvSpPr/>
              <p:nvPr/>
            </p:nvSpPr>
            <p:spPr>
              <a:xfrm>
                <a:off x="2358" y="1361"/>
                <a:ext cx="0" cy="84"/>
              </a:xfrm>
              <a:prstGeom prst="line">
                <a:avLst/>
              </a:prstGeom>
              <a:ln w="9525" cap="flat" cmpd="sng">
                <a:solidFill>
                  <a:schemeClr val="tx1"/>
                </a:solidFill>
                <a:prstDash val="solid"/>
                <a:headEnd type="none" w="med" len="med"/>
                <a:tailEnd type="none" w="med" len="med"/>
              </a:ln>
            </p:spPr>
          </p:sp>
          <p:sp>
            <p:nvSpPr>
              <p:cNvPr id="45128" name="Line 141"/>
              <p:cNvSpPr/>
              <p:nvPr/>
            </p:nvSpPr>
            <p:spPr>
              <a:xfrm>
                <a:off x="2908" y="1363"/>
                <a:ext cx="0" cy="84"/>
              </a:xfrm>
              <a:prstGeom prst="line">
                <a:avLst/>
              </a:prstGeom>
              <a:ln w="9525" cap="flat" cmpd="sng">
                <a:solidFill>
                  <a:schemeClr val="tx1"/>
                </a:solidFill>
                <a:prstDash val="solid"/>
                <a:headEnd type="none" w="med" len="med"/>
                <a:tailEnd type="none" w="med" len="med"/>
              </a:ln>
            </p:spPr>
          </p:sp>
        </p:grpSp>
      </p:grpSp>
      <p:cxnSp>
        <p:nvCxnSpPr>
          <p:cNvPr id="45065" name="Straight Connector 12"/>
          <p:cNvCxnSpPr>
            <a:endCxn id="45264" idx="1"/>
          </p:cNvCxnSpPr>
          <p:nvPr/>
        </p:nvCxnSpPr>
        <p:spPr>
          <a:xfrm>
            <a:off x="2382838" y="2609850"/>
            <a:ext cx="238125" cy="261938"/>
          </a:xfrm>
          <a:prstGeom prst="line">
            <a:avLst/>
          </a:prstGeom>
          <a:ln w="9525" cap="flat" cmpd="sng">
            <a:solidFill>
              <a:schemeClr val="tx1"/>
            </a:solidFill>
            <a:prstDash val="solid"/>
            <a:headEnd type="none" w="med" len="med"/>
            <a:tailEnd type="none" w="med" len="med"/>
          </a:ln>
        </p:spPr>
      </p:cxnSp>
      <p:cxnSp>
        <p:nvCxnSpPr>
          <p:cNvPr id="45066" name="Straight Connector 500"/>
          <p:cNvCxnSpPr>
            <a:endCxn id="45266" idx="1"/>
          </p:cNvCxnSpPr>
          <p:nvPr/>
        </p:nvCxnSpPr>
        <p:spPr>
          <a:xfrm>
            <a:off x="1638300" y="2849563"/>
            <a:ext cx="900113" cy="127000"/>
          </a:xfrm>
          <a:prstGeom prst="line">
            <a:avLst/>
          </a:prstGeom>
          <a:ln w="9525" cap="flat" cmpd="sng">
            <a:solidFill>
              <a:schemeClr val="tx1"/>
            </a:solidFill>
            <a:prstDash val="solid"/>
            <a:headEnd type="none" w="med" len="med"/>
            <a:tailEnd type="none" w="med" len="med"/>
          </a:ln>
        </p:spPr>
      </p:cxnSp>
      <p:cxnSp>
        <p:nvCxnSpPr>
          <p:cNvPr id="45067" name="Straight Connector 501"/>
          <p:cNvCxnSpPr>
            <a:endCxn id="45262" idx="2"/>
          </p:cNvCxnSpPr>
          <p:nvPr/>
        </p:nvCxnSpPr>
        <p:spPr>
          <a:xfrm flipV="1">
            <a:off x="1235075" y="2973388"/>
            <a:ext cx="1303338" cy="277812"/>
          </a:xfrm>
          <a:prstGeom prst="line">
            <a:avLst/>
          </a:prstGeom>
          <a:ln w="9525" cap="flat" cmpd="sng">
            <a:solidFill>
              <a:schemeClr val="tx1"/>
            </a:solidFill>
            <a:prstDash val="solid"/>
            <a:headEnd type="none" w="med" len="med"/>
            <a:tailEnd type="none" w="med" len="med"/>
          </a:ln>
        </p:spPr>
      </p:cxnSp>
      <p:cxnSp>
        <p:nvCxnSpPr>
          <p:cNvPr id="45068" name="Straight Connector 502"/>
          <p:cNvCxnSpPr>
            <a:endCxn id="45232" idx="1"/>
          </p:cNvCxnSpPr>
          <p:nvPr/>
        </p:nvCxnSpPr>
        <p:spPr>
          <a:xfrm>
            <a:off x="3916363" y="2411413"/>
            <a:ext cx="307975" cy="573087"/>
          </a:xfrm>
          <a:prstGeom prst="line">
            <a:avLst/>
          </a:prstGeom>
          <a:ln w="9525" cap="flat" cmpd="sng">
            <a:solidFill>
              <a:schemeClr val="tx1"/>
            </a:solidFill>
            <a:prstDash val="solid"/>
            <a:headEnd type="none" w="med" len="med"/>
            <a:tailEnd type="none" w="med" len="med"/>
          </a:ln>
        </p:spPr>
      </p:cxnSp>
      <p:cxnSp>
        <p:nvCxnSpPr>
          <p:cNvPr id="45069" name="Straight Connector 503"/>
          <p:cNvCxnSpPr>
            <a:endCxn id="45232" idx="0"/>
          </p:cNvCxnSpPr>
          <p:nvPr/>
        </p:nvCxnSpPr>
        <p:spPr>
          <a:xfrm flipH="1">
            <a:off x="4425950" y="2389188"/>
            <a:ext cx="384175" cy="579437"/>
          </a:xfrm>
          <a:prstGeom prst="line">
            <a:avLst/>
          </a:prstGeom>
          <a:ln w="9525" cap="flat" cmpd="sng">
            <a:solidFill>
              <a:schemeClr val="tx1"/>
            </a:solidFill>
            <a:prstDash val="solid"/>
            <a:headEnd type="none" w="med" len="med"/>
            <a:tailEnd type="none" w="med" len="med"/>
          </a:ln>
        </p:spPr>
      </p:cxnSp>
      <p:cxnSp>
        <p:nvCxnSpPr>
          <p:cNvPr id="45070" name="Straight Connector 504"/>
          <p:cNvCxnSpPr>
            <a:endCxn id="45315" idx="0"/>
          </p:cNvCxnSpPr>
          <p:nvPr/>
        </p:nvCxnSpPr>
        <p:spPr>
          <a:xfrm>
            <a:off x="6770688" y="2900363"/>
            <a:ext cx="215900" cy="1046162"/>
          </a:xfrm>
          <a:prstGeom prst="line">
            <a:avLst/>
          </a:prstGeom>
          <a:ln w="9525" cap="flat" cmpd="sng">
            <a:solidFill>
              <a:schemeClr val="tx1"/>
            </a:solidFill>
            <a:prstDash val="solid"/>
            <a:headEnd type="none" w="med" len="med"/>
            <a:tailEnd type="none" w="med" len="med"/>
          </a:ln>
        </p:spPr>
      </p:cxnSp>
      <p:cxnSp>
        <p:nvCxnSpPr>
          <p:cNvPr id="45071" name="Straight Connector 505"/>
          <p:cNvCxnSpPr/>
          <p:nvPr/>
        </p:nvCxnSpPr>
        <p:spPr>
          <a:xfrm flipH="1">
            <a:off x="7137400" y="3251200"/>
            <a:ext cx="241300" cy="692150"/>
          </a:xfrm>
          <a:prstGeom prst="line">
            <a:avLst/>
          </a:prstGeom>
          <a:ln w="9525" cap="flat" cmpd="sng">
            <a:solidFill>
              <a:schemeClr val="tx1"/>
            </a:solidFill>
            <a:prstDash val="solid"/>
            <a:headEnd type="none" w="med" len="med"/>
            <a:tailEnd type="none" w="med" len="med"/>
          </a:ln>
        </p:spPr>
      </p:cxnSp>
      <p:cxnSp>
        <p:nvCxnSpPr>
          <p:cNvPr id="45072" name="Straight Connector 506"/>
          <p:cNvCxnSpPr>
            <a:stCxn id="45381" idx="4"/>
            <a:endCxn id="45310" idx="0"/>
          </p:cNvCxnSpPr>
          <p:nvPr/>
        </p:nvCxnSpPr>
        <p:spPr>
          <a:xfrm flipH="1">
            <a:off x="7483475" y="4229100"/>
            <a:ext cx="541338" cy="249238"/>
          </a:xfrm>
          <a:prstGeom prst="line">
            <a:avLst/>
          </a:prstGeom>
          <a:ln w="9525" cap="flat" cmpd="sng">
            <a:solidFill>
              <a:schemeClr val="tx1"/>
            </a:solidFill>
            <a:prstDash val="solid"/>
            <a:headEnd type="none" w="med" len="med"/>
            <a:tailEnd type="none" w="med" len="med"/>
          </a:ln>
        </p:spPr>
      </p:cxnSp>
      <p:cxnSp>
        <p:nvCxnSpPr>
          <p:cNvPr id="45073" name="Straight Connector 507"/>
          <p:cNvCxnSpPr/>
          <p:nvPr/>
        </p:nvCxnSpPr>
        <p:spPr>
          <a:xfrm flipH="1" flipV="1">
            <a:off x="7454900" y="4573588"/>
            <a:ext cx="796925" cy="614362"/>
          </a:xfrm>
          <a:prstGeom prst="line">
            <a:avLst/>
          </a:prstGeom>
          <a:ln w="9525" cap="flat" cmpd="sng">
            <a:solidFill>
              <a:schemeClr val="tx1"/>
            </a:solidFill>
            <a:prstDash val="solid"/>
            <a:headEnd type="none" w="med" len="med"/>
            <a:tailEnd type="none" w="med" len="med"/>
          </a:ln>
        </p:spPr>
      </p:cxnSp>
      <p:cxnSp>
        <p:nvCxnSpPr>
          <p:cNvPr id="45074" name="Straight Connector 508"/>
          <p:cNvCxnSpPr>
            <a:endCxn id="45297" idx="5"/>
          </p:cNvCxnSpPr>
          <p:nvPr/>
        </p:nvCxnSpPr>
        <p:spPr>
          <a:xfrm flipH="1" flipV="1">
            <a:off x="6496050" y="4722813"/>
            <a:ext cx="1047750" cy="966787"/>
          </a:xfrm>
          <a:prstGeom prst="line">
            <a:avLst/>
          </a:prstGeom>
          <a:ln w="9525" cap="flat" cmpd="sng">
            <a:solidFill>
              <a:schemeClr val="tx1"/>
            </a:solidFill>
            <a:prstDash val="solid"/>
            <a:headEnd type="none" w="med" len="med"/>
            <a:tailEnd type="none" w="med" len="med"/>
          </a:ln>
        </p:spPr>
      </p:cxnSp>
      <p:cxnSp>
        <p:nvCxnSpPr>
          <p:cNvPr id="45075" name="Straight Connector 509"/>
          <p:cNvCxnSpPr>
            <a:stCxn id="45379" idx="0"/>
          </p:cNvCxnSpPr>
          <p:nvPr/>
        </p:nvCxnSpPr>
        <p:spPr>
          <a:xfrm flipH="1" flipV="1">
            <a:off x="5319713" y="4694238"/>
            <a:ext cx="285750" cy="1160462"/>
          </a:xfrm>
          <a:prstGeom prst="line">
            <a:avLst/>
          </a:prstGeom>
          <a:ln w="9525" cap="flat" cmpd="sng">
            <a:solidFill>
              <a:schemeClr val="tx1"/>
            </a:solidFill>
            <a:prstDash val="solid"/>
            <a:headEnd type="none" w="med" len="med"/>
            <a:tailEnd type="none" w="med" len="med"/>
          </a:ln>
        </p:spPr>
      </p:cxnSp>
      <p:cxnSp>
        <p:nvCxnSpPr>
          <p:cNvPr id="45076" name="Straight Connector 510"/>
          <p:cNvCxnSpPr/>
          <p:nvPr/>
        </p:nvCxnSpPr>
        <p:spPr>
          <a:xfrm flipH="1" flipV="1">
            <a:off x="4068763" y="5045075"/>
            <a:ext cx="371475" cy="973138"/>
          </a:xfrm>
          <a:prstGeom prst="line">
            <a:avLst/>
          </a:prstGeom>
          <a:ln w="9525" cap="flat" cmpd="sng">
            <a:solidFill>
              <a:schemeClr val="tx1"/>
            </a:solidFill>
            <a:prstDash val="solid"/>
            <a:headEnd type="none" w="med" len="med"/>
            <a:tailEnd type="none" w="med" len="med"/>
          </a:ln>
        </p:spPr>
      </p:cxnSp>
      <p:cxnSp>
        <p:nvCxnSpPr>
          <p:cNvPr id="45077" name="Straight Connector 511"/>
          <p:cNvCxnSpPr>
            <a:stCxn id="45376" idx="0"/>
          </p:cNvCxnSpPr>
          <p:nvPr/>
        </p:nvCxnSpPr>
        <p:spPr>
          <a:xfrm flipH="1" flipV="1">
            <a:off x="3144838" y="5192713"/>
            <a:ext cx="244475" cy="661987"/>
          </a:xfrm>
          <a:prstGeom prst="line">
            <a:avLst/>
          </a:prstGeom>
          <a:ln w="9525" cap="flat" cmpd="sng">
            <a:solidFill>
              <a:schemeClr val="tx1"/>
            </a:solidFill>
            <a:prstDash val="solid"/>
            <a:headEnd type="none" w="med" len="med"/>
            <a:tailEnd type="none" w="med" len="med"/>
          </a:ln>
        </p:spPr>
      </p:cxnSp>
      <p:cxnSp>
        <p:nvCxnSpPr>
          <p:cNvPr id="45078" name="Straight Connector 512"/>
          <p:cNvCxnSpPr/>
          <p:nvPr/>
        </p:nvCxnSpPr>
        <p:spPr>
          <a:xfrm flipV="1">
            <a:off x="1790700" y="5160963"/>
            <a:ext cx="401638" cy="209550"/>
          </a:xfrm>
          <a:prstGeom prst="line">
            <a:avLst/>
          </a:prstGeom>
          <a:ln w="9525" cap="flat" cmpd="sng">
            <a:solidFill>
              <a:schemeClr val="tx1"/>
            </a:solidFill>
            <a:prstDash val="solid"/>
            <a:headEnd type="none" w="med" len="med"/>
            <a:tailEnd type="none" w="med" len="med"/>
          </a:ln>
        </p:spPr>
      </p:cxnSp>
      <p:cxnSp>
        <p:nvCxnSpPr>
          <p:cNvPr id="45079" name="Straight Connector 513"/>
          <p:cNvCxnSpPr>
            <a:endCxn id="45127" idx="0"/>
          </p:cNvCxnSpPr>
          <p:nvPr/>
        </p:nvCxnSpPr>
        <p:spPr>
          <a:xfrm flipV="1">
            <a:off x="1362075" y="5045075"/>
            <a:ext cx="706438" cy="44450"/>
          </a:xfrm>
          <a:prstGeom prst="line">
            <a:avLst/>
          </a:prstGeom>
          <a:ln w="9525" cap="flat" cmpd="sng">
            <a:solidFill>
              <a:schemeClr val="tx1"/>
            </a:solidFill>
            <a:prstDash val="solid"/>
            <a:headEnd type="none" w="med" len="med"/>
            <a:tailEnd type="none" w="med" len="med"/>
          </a:ln>
        </p:spPr>
      </p:cxnSp>
      <p:cxnSp>
        <p:nvCxnSpPr>
          <p:cNvPr id="45080" name="Straight Connector 514"/>
          <p:cNvCxnSpPr>
            <a:endCxn id="45183" idx="1"/>
          </p:cNvCxnSpPr>
          <p:nvPr/>
        </p:nvCxnSpPr>
        <p:spPr>
          <a:xfrm>
            <a:off x="1155700" y="4376738"/>
            <a:ext cx="996950" cy="4762"/>
          </a:xfrm>
          <a:prstGeom prst="line">
            <a:avLst/>
          </a:prstGeom>
          <a:ln w="9525" cap="flat" cmpd="sng">
            <a:solidFill>
              <a:schemeClr val="tx1"/>
            </a:solidFill>
            <a:prstDash val="solid"/>
            <a:headEnd type="none" w="med" len="med"/>
            <a:tailEnd type="none" w="med" len="med"/>
          </a:ln>
        </p:spPr>
      </p:cxnSp>
      <p:grpSp>
        <p:nvGrpSpPr>
          <p:cNvPr id="2" name="Group 20"/>
          <p:cNvGrpSpPr/>
          <p:nvPr/>
        </p:nvGrpSpPr>
        <p:grpSpPr>
          <a:xfrm>
            <a:off x="4713288" y="2871788"/>
            <a:ext cx="2117725" cy="1082675"/>
            <a:chOff x="4712800" y="2871032"/>
            <a:chExt cx="2117908" cy="1082781"/>
          </a:xfrm>
        </p:grpSpPr>
        <p:grpSp>
          <p:nvGrpSpPr>
            <p:cNvPr id="45099" name="Group 16"/>
            <p:cNvGrpSpPr/>
            <p:nvPr/>
          </p:nvGrpSpPr>
          <p:grpSpPr>
            <a:xfrm>
              <a:off x="5677190" y="2871032"/>
              <a:ext cx="530938" cy="338554"/>
              <a:chOff x="5573768" y="2726239"/>
              <a:chExt cx="530938" cy="338554"/>
            </a:xfrm>
          </p:grpSpPr>
          <p:sp>
            <p:nvSpPr>
              <p:cNvPr id="45102" name="Oval 14"/>
              <p:cNvSpPr/>
              <p:nvPr/>
            </p:nvSpPr>
            <p:spPr>
              <a:xfrm>
                <a:off x="5573768" y="2751297"/>
                <a:ext cx="528092" cy="304800"/>
              </a:xfrm>
              <a:prstGeom prst="ellipse">
                <a:avLst/>
              </a:prstGeom>
              <a:solidFill>
                <a:srgbClr val="0000FF"/>
              </a:solidFill>
              <a:ln w="9525" cap="flat" cmpd="sng">
                <a:solidFill>
                  <a:schemeClr val="tx1"/>
                </a:solidFill>
                <a:prstDash val="solid"/>
                <a:headEnd type="none" w="med" len="med"/>
                <a:tailEnd type="none" w="med" len="med"/>
              </a:ln>
            </p:spPr>
            <p:txBody>
              <a:bodyPr/>
              <a:lstStyle/>
              <a:p>
                <a:pPr lvl="0"/>
                <a:endParaRPr dirty="0">
                  <a:latin typeface="Arial" panose="020B0604020202020204" pitchFamily="34" charset="0"/>
                  <a:ea typeface="MS PGothic" panose="020B0600070205080204" pitchFamily="34" charset="-128"/>
                </a:endParaRPr>
              </a:p>
            </p:txBody>
          </p:sp>
          <p:sp>
            <p:nvSpPr>
              <p:cNvPr id="45103" name="TextBox 15"/>
              <p:cNvSpPr txBox="1"/>
              <p:nvPr/>
            </p:nvSpPr>
            <p:spPr>
              <a:xfrm>
                <a:off x="5593027" y="2726239"/>
                <a:ext cx="511679" cy="338554"/>
              </a:xfrm>
              <a:prstGeom prst="rect">
                <a:avLst/>
              </a:prstGeom>
              <a:noFill/>
              <a:ln w="9525">
                <a:noFill/>
              </a:ln>
            </p:spPr>
            <p:txBody>
              <a:bodyPr wrap="none">
                <a:spAutoFit/>
              </a:bodyPr>
              <a:lstStyle/>
              <a:p>
                <a:pPr lvl="0"/>
                <a:r>
                  <a:rPr lang="en-US" altLang="zh-CN" sz="1600" dirty="0">
                    <a:solidFill>
                      <a:schemeClr val="bg1"/>
                    </a:solidFill>
                    <a:latin typeface="Arial" panose="020B0604020202020204" pitchFamily="34" charset="0"/>
                    <a:ea typeface="MS PGothic" panose="020B0600070205080204" pitchFamily="34" charset="-128"/>
                  </a:rPr>
                  <a:t>IXP</a:t>
                </a:r>
              </a:p>
            </p:txBody>
          </p:sp>
        </p:grpSp>
        <p:cxnSp>
          <p:nvCxnSpPr>
            <p:cNvPr id="45100" name="Straight Connector 18"/>
            <p:cNvCxnSpPr/>
            <p:nvPr/>
          </p:nvCxnSpPr>
          <p:spPr>
            <a:xfrm>
              <a:off x="4712800" y="3050554"/>
              <a:ext cx="964390" cy="26895"/>
            </a:xfrm>
            <a:prstGeom prst="line">
              <a:avLst/>
            </a:prstGeom>
            <a:ln w="38100" cap="flat" cmpd="sng">
              <a:solidFill>
                <a:srgbClr val="CC0000"/>
              </a:solidFill>
              <a:prstDash val="solid"/>
              <a:headEnd type="none" w="med" len="med"/>
              <a:tailEnd type="none" w="med" len="med"/>
            </a:ln>
          </p:spPr>
        </p:cxnSp>
        <p:cxnSp>
          <p:nvCxnSpPr>
            <p:cNvPr id="45101" name="Straight Connector 516"/>
            <p:cNvCxnSpPr/>
            <p:nvPr/>
          </p:nvCxnSpPr>
          <p:spPr>
            <a:xfrm>
              <a:off x="6139092" y="3168890"/>
              <a:ext cx="691616" cy="784923"/>
            </a:xfrm>
            <a:prstGeom prst="line">
              <a:avLst/>
            </a:prstGeom>
            <a:ln w="38100" cap="flat" cmpd="sng">
              <a:solidFill>
                <a:srgbClr val="CC0000"/>
              </a:solidFill>
              <a:prstDash val="solid"/>
              <a:headEnd type="none" w="med" len="med"/>
              <a:tailEnd type="none" w="med" len="med"/>
            </a:ln>
          </p:spPr>
        </p:cxnSp>
      </p:grpSp>
      <p:grpSp>
        <p:nvGrpSpPr>
          <p:cNvPr id="3" name="Group 39937"/>
          <p:cNvGrpSpPr/>
          <p:nvPr/>
        </p:nvGrpSpPr>
        <p:grpSpPr>
          <a:xfrm>
            <a:off x="3692525" y="3789363"/>
            <a:ext cx="1538288" cy="585787"/>
            <a:chOff x="3692946" y="3789212"/>
            <a:chExt cx="1537885" cy="585306"/>
          </a:xfrm>
        </p:grpSpPr>
        <p:cxnSp>
          <p:nvCxnSpPr>
            <p:cNvPr id="45093" name="Straight Connector 515"/>
            <p:cNvCxnSpPr>
              <a:stCxn id="45149" idx="0"/>
            </p:cNvCxnSpPr>
            <p:nvPr/>
          </p:nvCxnSpPr>
          <p:spPr>
            <a:xfrm flipV="1">
              <a:off x="3833272" y="4233204"/>
              <a:ext cx="190444" cy="141314"/>
            </a:xfrm>
            <a:prstGeom prst="line">
              <a:avLst/>
            </a:prstGeom>
            <a:ln w="38100" cap="flat" cmpd="sng">
              <a:solidFill>
                <a:srgbClr val="CC0000"/>
              </a:solidFill>
              <a:prstDash val="solid"/>
              <a:headEnd type="none" w="med" len="med"/>
              <a:tailEnd type="none" w="med" len="med"/>
            </a:ln>
          </p:spPr>
        </p:cxnSp>
        <p:grpSp>
          <p:nvGrpSpPr>
            <p:cNvPr id="45094" name="Group 518"/>
            <p:cNvGrpSpPr/>
            <p:nvPr/>
          </p:nvGrpSpPr>
          <p:grpSpPr>
            <a:xfrm>
              <a:off x="3932901" y="3934211"/>
              <a:ext cx="530938" cy="338554"/>
              <a:chOff x="5573768" y="2726239"/>
              <a:chExt cx="530938" cy="338554"/>
            </a:xfrm>
          </p:grpSpPr>
          <p:sp>
            <p:nvSpPr>
              <p:cNvPr id="45097" name="Oval 521"/>
              <p:cNvSpPr/>
              <p:nvPr/>
            </p:nvSpPr>
            <p:spPr>
              <a:xfrm>
                <a:off x="5573768" y="2751297"/>
                <a:ext cx="528092" cy="304800"/>
              </a:xfrm>
              <a:prstGeom prst="ellipse">
                <a:avLst/>
              </a:prstGeom>
              <a:solidFill>
                <a:srgbClr val="0000FF"/>
              </a:solidFill>
              <a:ln w="9525" cap="flat" cmpd="sng">
                <a:solidFill>
                  <a:schemeClr val="tx1"/>
                </a:solidFill>
                <a:prstDash val="solid"/>
                <a:headEnd type="none" w="med" len="med"/>
                <a:tailEnd type="none" w="med" len="med"/>
              </a:ln>
            </p:spPr>
            <p:txBody>
              <a:bodyPr/>
              <a:lstStyle/>
              <a:p>
                <a:pPr lvl="0"/>
                <a:endParaRPr dirty="0">
                  <a:latin typeface="Arial" panose="020B0604020202020204" pitchFamily="34" charset="0"/>
                  <a:ea typeface="MS PGothic" panose="020B0600070205080204" pitchFamily="34" charset="-128"/>
                </a:endParaRPr>
              </a:p>
            </p:txBody>
          </p:sp>
          <p:sp>
            <p:nvSpPr>
              <p:cNvPr id="45098" name="TextBox 522"/>
              <p:cNvSpPr txBox="1"/>
              <p:nvPr/>
            </p:nvSpPr>
            <p:spPr>
              <a:xfrm>
                <a:off x="5593027" y="2726239"/>
                <a:ext cx="511679" cy="338554"/>
              </a:xfrm>
              <a:prstGeom prst="rect">
                <a:avLst/>
              </a:prstGeom>
              <a:noFill/>
              <a:ln w="9525">
                <a:noFill/>
              </a:ln>
            </p:spPr>
            <p:txBody>
              <a:bodyPr wrap="none">
                <a:spAutoFit/>
              </a:bodyPr>
              <a:lstStyle/>
              <a:p>
                <a:pPr lvl="0"/>
                <a:r>
                  <a:rPr lang="en-US" altLang="zh-CN" sz="1600" dirty="0">
                    <a:solidFill>
                      <a:schemeClr val="bg1"/>
                    </a:solidFill>
                    <a:latin typeface="Arial" panose="020B0604020202020204" pitchFamily="34" charset="0"/>
                    <a:ea typeface="MS PGothic" panose="020B0600070205080204" pitchFamily="34" charset="-128"/>
                  </a:rPr>
                  <a:t>IXP</a:t>
                </a:r>
              </a:p>
            </p:txBody>
          </p:sp>
        </p:grpSp>
        <p:cxnSp>
          <p:nvCxnSpPr>
            <p:cNvPr id="45095" name="Straight Connector 519"/>
            <p:cNvCxnSpPr>
              <a:stCxn id="45097" idx="6"/>
              <a:endCxn id="45349" idx="1"/>
            </p:cNvCxnSpPr>
            <p:nvPr/>
          </p:nvCxnSpPr>
          <p:spPr>
            <a:xfrm flipV="1">
              <a:off x="4460993" y="3953654"/>
              <a:ext cx="769838" cy="158015"/>
            </a:xfrm>
            <a:prstGeom prst="line">
              <a:avLst/>
            </a:prstGeom>
            <a:ln w="38100" cap="flat" cmpd="sng">
              <a:solidFill>
                <a:srgbClr val="CC0000"/>
              </a:solidFill>
              <a:prstDash val="solid"/>
              <a:headEnd type="none" w="med" len="med"/>
              <a:tailEnd type="none" w="med" len="med"/>
            </a:ln>
          </p:spPr>
        </p:cxnSp>
        <p:cxnSp>
          <p:nvCxnSpPr>
            <p:cNvPr id="45096" name="Straight Connector 520"/>
            <p:cNvCxnSpPr/>
            <p:nvPr/>
          </p:nvCxnSpPr>
          <p:spPr>
            <a:xfrm>
              <a:off x="3692946" y="3789212"/>
              <a:ext cx="342738" cy="204847"/>
            </a:xfrm>
            <a:prstGeom prst="line">
              <a:avLst/>
            </a:prstGeom>
            <a:ln w="38100" cap="flat" cmpd="sng">
              <a:solidFill>
                <a:srgbClr val="CC0000"/>
              </a:solidFill>
              <a:prstDash val="solid"/>
              <a:headEnd type="none" w="med" len="med"/>
              <a:tailEnd type="none" w="med" len="med"/>
            </a:ln>
          </p:spPr>
        </p:cxnSp>
      </p:grpSp>
      <p:grpSp>
        <p:nvGrpSpPr>
          <p:cNvPr id="4" name="Group 39939"/>
          <p:cNvGrpSpPr/>
          <p:nvPr/>
        </p:nvGrpSpPr>
        <p:grpSpPr>
          <a:xfrm>
            <a:off x="2406650" y="3633788"/>
            <a:ext cx="2901950" cy="1296987"/>
            <a:chOff x="2407287" y="3633041"/>
            <a:chExt cx="2900648" cy="1297685"/>
          </a:xfrm>
        </p:grpSpPr>
        <p:cxnSp>
          <p:nvCxnSpPr>
            <p:cNvPr id="45090" name="Straight Connector 7"/>
            <p:cNvCxnSpPr>
              <a:stCxn id="45222" idx="5"/>
              <a:endCxn id="45347" idx="1"/>
            </p:cNvCxnSpPr>
            <p:nvPr/>
          </p:nvCxnSpPr>
          <p:spPr>
            <a:xfrm>
              <a:off x="4876256" y="3633041"/>
              <a:ext cx="431679" cy="222499"/>
            </a:xfrm>
            <a:prstGeom prst="line">
              <a:avLst/>
            </a:prstGeom>
            <a:ln w="38100" cap="flat" cmpd="sng">
              <a:solidFill>
                <a:srgbClr val="CC0000"/>
              </a:solidFill>
              <a:prstDash val="solid"/>
              <a:headEnd type="none" w="med" len="med"/>
              <a:tailEnd type="none" w="med" len="med"/>
            </a:ln>
          </p:spPr>
        </p:cxnSp>
        <p:cxnSp>
          <p:nvCxnSpPr>
            <p:cNvPr id="45091" name="Straight Connector 415"/>
            <p:cNvCxnSpPr>
              <a:endCxn id="45181" idx="0"/>
            </p:cNvCxnSpPr>
            <p:nvPr/>
          </p:nvCxnSpPr>
          <p:spPr>
            <a:xfrm flipH="1">
              <a:off x="2407287" y="3753131"/>
              <a:ext cx="282429" cy="511372"/>
            </a:xfrm>
            <a:prstGeom prst="line">
              <a:avLst/>
            </a:prstGeom>
            <a:ln w="38100" cap="flat" cmpd="sng">
              <a:solidFill>
                <a:srgbClr val="CC0000"/>
              </a:solidFill>
              <a:prstDash val="solid"/>
              <a:headEnd type="none" w="med" len="med"/>
              <a:tailEnd type="none" w="med" len="med"/>
            </a:ln>
          </p:spPr>
        </p:cxnSp>
        <p:cxnSp>
          <p:nvCxnSpPr>
            <p:cNvPr id="45092" name="Straight Connector 523"/>
            <p:cNvCxnSpPr>
              <a:stCxn id="45144" idx="0"/>
            </p:cNvCxnSpPr>
            <p:nvPr/>
          </p:nvCxnSpPr>
          <p:spPr>
            <a:xfrm flipV="1">
              <a:off x="4307545" y="4626270"/>
              <a:ext cx="843636" cy="304456"/>
            </a:xfrm>
            <a:prstGeom prst="line">
              <a:avLst/>
            </a:prstGeom>
            <a:ln w="38100" cap="flat" cmpd="sng">
              <a:solidFill>
                <a:srgbClr val="CC0000"/>
              </a:solidFill>
              <a:prstDash val="solid"/>
              <a:headEnd type="none" w="med" len="med"/>
              <a:tailEnd type="none" w="med" len="med"/>
            </a:ln>
          </p:spPr>
        </p:cxnSp>
      </p:grpSp>
      <p:grpSp>
        <p:nvGrpSpPr>
          <p:cNvPr id="5" name="Group 39945"/>
          <p:cNvGrpSpPr/>
          <p:nvPr/>
        </p:nvGrpSpPr>
        <p:grpSpPr>
          <a:xfrm>
            <a:off x="4686300" y="4864100"/>
            <a:ext cx="1914525" cy="741363"/>
            <a:chOff x="4686300" y="4864100"/>
            <a:chExt cx="1914118" cy="740879"/>
          </a:xfrm>
        </p:grpSpPr>
        <p:sp>
          <p:nvSpPr>
            <p:cNvPr id="45088" name="TextBox 39940"/>
            <p:cNvSpPr txBox="1"/>
            <p:nvPr/>
          </p:nvSpPr>
          <p:spPr>
            <a:xfrm>
              <a:off x="4838700" y="5143500"/>
              <a:ext cx="1761718" cy="461479"/>
            </a:xfrm>
            <a:prstGeom prst="rect">
              <a:avLst/>
            </a:prstGeom>
            <a:solidFill>
              <a:schemeClr val="bg1"/>
            </a:solidFill>
            <a:ln w="9525">
              <a:noFill/>
            </a:ln>
          </p:spPr>
          <p:txBody>
            <a:bodyPr wrap="none">
              <a:spAutoFit/>
            </a:bodyPr>
            <a:lstStyle/>
            <a:p>
              <a:pPr lvl="0"/>
              <a:r>
                <a:rPr lang="en-US" altLang="zh-CN" i="1" dirty="0">
                  <a:solidFill>
                    <a:srgbClr val="CC0000"/>
                  </a:solidFill>
                  <a:latin typeface="Arial" panose="020B0604020202020204" pitchFamily="34" charset="0"/>
                  <a:ea typeface="MS PGothic" panose="020B0600070205080204" pitchFamily="34" charset="-128"/>
                </a:rPr>
                <a:t>peering link</a:t>
              </a:r>
            </a:p>
          </p:txBody>
        </p:sp>
        <p:cxnSp>
          <p:nvCxnSpPr>
            <p:cNvPr id="45089" name="Straight Connector 39943"/>
            <p:cNvCxnSpPr/>
            <p:nvPr/>
          </p:nvCxnSpPr>
          <p:spPr>
            <a:xfrm>
              <a:off x="4686300" y="4864100"/>
              <a:ext cx="266700" cy="419100"/>
            </a:xfrm>
            <a:prstGeom prst="line">
              <a:avLst/>
            </a:prstGeom>
            <a:ln w="9525" cap="flat" cmpd="sng">
              <a:solidFill>
                <a:srgbClr val="CC0000"/>
              </a:solidFill>
              <a:prstDash val="solid"/>
              <a:headEnd type="none" w="med" len="med"/>
              <a:tailEnd type="none" w="med" len="med"/>
            </a:ln>
          </p:spPr>
        </p:cxnSp>
      </p:grpSp>
      <p:grpSp>
        <p:nvGrpSpPr>
          <p:cNvPr id="6" name="Group 39950"/>
          <p:cNvGrpSpPr/>
          <p:nvPr/>
        </p:nvGrpSpPr>
        <p:grpSpPr>
          <a:xfrm>
            <a:off x="5270500" y="1701800"/>
            <a:ext cx="3403600" cy="1169988"/>
            <a:chOff x="5270500" y="1701800"/>
            <a:chExt cx="3402978" cy="1169232"/>
          </a:xfrm>
        </p:grpSpPr>
        <p:sp>
          <p:nvSpPr>
            <p:cNvPr id="45086" name="TextBox 39946"/>
            <p:cNvSpPr txBox="1"/>
            <p:nvPr/>
          </p:nvSpPr>
          <p:spPr>
            <a:xfrm>
              <a:off x="5270500" y="1701800"/>
              <a:ext cx="3402978" cy="461367"/>
            </a:xfrm>
            <a:prstGeom prst="rect">
              <a:avLst/>
            </a:prstGeom>
            <a:noFill/>
            <a:ln w="9525">
              <a:noFill/>
            </a:ln>
          </p:spPr>
          <p:txBody>
            <a:bodyPr wrap="none">
              <a:spAutoFit/>
            </a:bodyPr>
            <a:lstStyle/>
            <a:p>
              <a:pPr lvl="0"/>
              <a:r>
                <a:rPr lang="en-US" altLang="zh-CN" i="1" dirty="0">
                  <a:solidFill>
                    <a:srgbClr val="CC0000"/>
                  </a:solidFill>
                  <a:latin typeface="Arial" panose="020B0604020202020204" pitchFamily="34" charset="0"/>
                  <a:ea typeface="MS PGothic" panose="020B0600070205080204" pitchFamily="34" charset="-128"/>
                </a:rPr>
                <a:t>Internet exchange point</a:t>
              </a:r>
            </a:p>
          </p:txBody>
        </p:sp>
        <p:cxnSp>
          <p:nvCxnSpPr>
            <p:cNvPr id="45087" name="Straight Connector 39948"/>
            <p:cNvCxnSpPr>
              <a:endCxn id="45103" idx="0"/>
            </p:cNvCxnSpPr>
            <p:nvPr/>
          </p:nvCxnSpPr>
          <p:spPr>
            <a:xfrm flipH="1">
              <a:off x="5952289" y="2159000"/>
              <a:ext cx="219911" cy="712032"/>
            </a:xfrm>
            <a:prstGeom prst="line">
              <a:avLst/>
            </a:prstGeom>
            <a:ln w="9525" cap="flat" cmpd="sng">
              <a:solidFill>
                <a:srgbClr val="CC0000"/>
              </a:solidFill>
              <a:prstDash val="solid"/>
              <a:headEnd type="none" w="med" len="med"/>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ssolve">
                                      <p:cBhvr>
                                        <p:cTn id="15" dur="500"/>
                                        <p:tgtEl>
                                          <p:spTgt spid="2"/>
                                        </p:tgtEl>
                                      </p:cBhvr>
                                    </p:animEffect>
                                  </p:childTnLst>
                                </p:cTn>
                              </p:par>
                              <p:par>
                                <p:cTn id="16" presetID="9"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dissolve">
                                      <p:cBhvr>
                                        <p:cTn id="18" dur="500"/>
                                        <p:tgtEl>
                                          <p:spTgt spid="3"/>
                                        </p:tgtEl>
                                      </p:cBhvr>
                                    </p:animEffect>
                                  </p:childTnLst>
                                </p:cTn>
                              </p:par>
                              <p:par>
                                <p:cTn id="19" presetID="9"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dissolv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p:cNvSpPr>
          <p:nvPr>
            <p:ph type="title" idx="4294967295"/>
          </p:nvPr>
        </p:nvSpPr>
        <p:spPr>
          <a:xfrm>
            <a:off x="255588" y="165100"/>
            <a:ext cx="8096250" cy="650875"/>
          </a:xfrm>
        </p:spPr>
        <p:txBody>
          <a:bodyPr vert="horz" wrap="square" lIns="91440" tIns="45720" rIns="91440" bIns="45720" anchor="ctr"/>
          <a:lstStyle/>
          <a:p>
            <a:pPr lvl="0" eaLnBrk="1" hangingPunct="1"/>
            <a:r>
              <a:rPr lang="zh-CN" altLang="en-US" dirty="0" smtClean="0"/>
              <a:t>互联网结构</a:t>
            </a:r>
            <a:endParaRPr lang="en-US" altLang="zh-CN" dirty="0"/>
          </a:p>
        </p:txBody>
      </p:sp>
      <p:pic>
        <p:nvPicPr>
          <p:cNvPr id="46083" name="Picture 76" descr="underline_base"/>
          <p:cNvPicPr/>
          <p:nvPr/>
        </p:nvPicPr>
        <p:blipFill>
          <a:blip r:embed="rId3"/>
          <a:stretch>
            <a:fillRect/>
          </a:stretch>
        </p:blipFill>
        <p:spPr>
          <a:xfrm>
            <a:off x="327025" y="674688"/>
            <a:ext cx="7769225" cy="173037"/>
          </a:xfrm>
          <a:prstGeom prst="rect">
            <a:avLst/>
          </a:prstGeom>
          <a:noFill/>
          <a:ln w="9525">
            <a:noFill/>
          </a:ln>
        </p:spPr>
      </p:pic>
      <p:grpSp>
        <p:nvGrpSpPr>
          <p:cNvPr id="46084" name="Group 5"/>
          <p:cNvGrpSpPr/>
          <p:nvPr/>
        </p:nvGrpSpPr>
        <p:grpSpPr>
          <a:xfrm>
            <a:off x="450850" y="1849438"/>
            <a:ext cx="8437563" cy="4559300"/>
            <a:chOff x="154891" y="1905681"/>
            <a:chExt cx="8436427" cy="4559651"/>
          </a:xfrm>
        </p:grpSpPr>
        <p:grpSp>
          <p:nvGrpSpPr>
            <p:cNvPr id="46376" name="Group 2"/>
            <p:cNvGrpSpPr/>
            <p:nvPr/>
          </p:nvGrpSpPr>
          <p:grpSpPr>
            <a:xfrm>
              <a:off x="1529396" y="2297655"/>
              <a:ext cx="648422" cy="418253"/>
              <a:chOff x="3053396" y="4304255"/>
              <a:chExt cx="648422" cy="418253"/>
            </a:xfrm>
          </p:grpSpPr>
          <p:sp>
            <p:nvSpPr>
              <p:cNvPr id="46428"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6429" name="TextBox 1"/>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6377" name="Group 131"/>
            <p:cNvGrpSpPr/>
            <p:nvPr/>
          </p:nvGrpSpPr>
          <p:grpSpPr>
            <a:xfrm>
              <a:off x="373696" y="3097755"/>
              <a:ext cx="648422" cy="418253"/>
              <a:chOff x="3053396" y="4304255"/>
              <a:chExt cx="648422" cy="418253"/>
            </a:xfrm>
          </p:grpSpPr>
          <p:sp>
            <p:nvSpPr>
              <p:cNvPr id="46426"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6427" name="TextBox 133"/>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6378" name="Group 135"/>
            <p:cNvGrpSpPr/>
            <p:nvPr/>
          </p:nvGrpSpPr>
          <p:grpSpPr>
            <a:xfrm>
              <a:off x="6037896" y="2551655"/>
              <a:ext cx="648422" cy="418253"/>
              <a:chOff x="3053396" y="4304255"/>
              <a:chExt cx="648422" cy="418253"/>
            </a:xfrm>
          </p:grpSpPr>
          <p:sp>
            <p:nvSpPr>
              <p:cNvPr id="46424"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6425" name="TextBox 137"/>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6379" name="Group 138"/>
            <p:cNvGrpSpPr/>
            <p:nvPr/>
          </p:nvGrpSpPr>
          <p:grpSpPr>
            <a:xfrm>
              <a:off x="945196" y="5409155"/>
              <a:ext cx="648422" cy="418253"/>
              <a:chOff x="3053396" y="4304255"/>
              <a:chExt cx="648422" cy="418253"/>
            </a:xfrm>
          </p:grpSpPr>
          <p:sp>
            <p:nvSpPr>
              <p:cNvPr id="46422"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6423" name="TextBox 140"/>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6380" name="Group 141"/>
            <p:cNvGrpSpPr/>
            <p:nvPr/>
          </p:nvGrpSpPr>
          <p:grpSpPr>
            <a:xfrm>
              <a:off x="526096" y="4786855"/>
              <a:ext cx="648422" cy="418253"/>
              <a:chOff x="3053396" y="4304255"/>
              <a:chExt cx="648422" cy="418253"/>
            </a:xfrm>
          </p:grpSpPr>
          <p:sp>
            <p:nvSpPr>
              <p:cNvPr id="46420"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6421" name="TextBox 143"/>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6381" name="Group 144"/>
            <p:cNvGrpSpPr/>
            <p:nvPr/>
          </p:nvGrpSpPr>
          <p:grpSpPr>
            <a:xfrm>
              <a:off x="297496" y="4126455"/>
              <a:ext cx="648422" cy="418253"/>
              <a:chOff x="3053396" y="4304255"/>
              <a:chExt cx="648422" cy="418253"/>
            </a:xfrm>
          </p:grpSpPr>
          <p:sp>
            <p:nvSpPr>
              <p:cNvPr id="46418"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6419" name="TextBox 146"/>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6382" name="Group 147"/>
            <p:cNvGrpSpPr/>
            <p:nvPr/>
          </p:nvGrpSpPr>
          <p:grpSpPr>
            <a:xfrm>
              <a:off x="6787196" y="2983455"/>
              <a:ext cx="648422" cy="418253"/>
              <a:chOff x="3053396" y="4304255"/>
              <a:chExt cx="648422" cy="418253"/>
            </a:xfrm>
          </p:grpSpPr>
          <p:sp>
            <p:nvSpPr>
              <p:cNvPr id="46416"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6417" name="TextBox 149"/>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6383" name="Group 150"/>
            <p:cNvGrpSpPr/>
            <p:nvPr/>
          </p:nvGrpSpPr>
          <p:grpSpPr>
            <a:xfrm>
              <a:off x="3129596" y="2056355"/>
              <a:ext cx="648422" cy="418253"/>
              <a:chOff x="3053396" y="4304255"/>
              <a:chExt cx="648422" cy="418253"/>
            </a:xfrm>
          </p:grpSpPr>
          <p:sp>
            <p:nvSpPr>
              <p:cNvPr id="46414"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6415" name="TextBox 152"/>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6384" name="Group 153"/>
            <p:cNvGrpSpPr/>
            <p:nvPr/>
          </p:nvGrpSpPr>
          <p:grpSpPr>
            <a:xfrm>
              <a:off x="754696" y="2704055"/>
              <a:ext cx="648422" cy="418253"/>
              <a:chOff x="3053396" y="4304255"/>
              <a:chExt cx="648422" cy="418253"/>
            </a:xfrm>
          </p:grpSpPr>
          <p:sp>
            <p:nvSpPr>
              <p:cNvPr id="46412"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6413" name="TextBox 155"/>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6385" name="Group 156"/>
            <p:cNvGrpSpPr/>
            <p:nvPr/>
          </p:nvGrpSpPr>
          <p:grpSpPr>
            <a:xfrm>
              <a:off x="4043996" y="2030955"/>
              <a:ext cx="648422" cy="418253"/>
              <a:chOff x="3053396" y="4304255"/>
              <a:chExt cx="648422" cy="418253"/>
            </a:xfrm>
          </p:grpSpPr>
          <p:sp>
            <p:nvSpPr>
              <p:cNvPr id="46410"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6411" name="TextBox 158"/>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6386" name="Group 160"/>
            <p:cNvGrpSpPr/>
            <p:nvPr/>
          </p:nvGrpSpPr>
          <p:grpSpPr>
            <a:xfrm>
              <a:off x="7104696" y="5663155"/>
              <a:ext cx="648422" cy="418253"/>
              <a:chOff x="3053396" y="4304255"/>
              <a:chExt cx="648422" cy="418253"/>
            </a:xfrm>
          </p:grpSpPr>
          <p:sp>
            <p:nvSpPr>
              <p:cNvPr id="46408"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6409" name="TextBox 162"/>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6387" name="Group 163"/>
            <p:cNvGrpSpPr/>
            <p:nvPr/>
          </p:nvGrpSpPr>
          <p:grpSpPr>
            <a:xfrm>
              <a:off x="7942896" y="5015455"/>
              <a:ext cx="648422" cy="418253"/>
              <a:chOff x="3053396" y="4304255"/>
              <a:chExt cx="648422" cy="418253"/>
            </a:xfrm>
          </p:grpSpPr>
          <p:sp>
            <p:nvSpPr>
              <p:cNvPr id="46406"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6407" name="TextBox 165"/>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6388" name="Group 166"/>
            <p:cNvGrpSpPr/>
            <p:nvPr/>
          </p:nvGrpSpPr>
          <p:grpSpPr>
            <a:xfrm>
              <a:off x="7714296" y="4101055"/>
              <a:ext cx="648422" cy="418253"/>
              <a:chOff x="3053396" y="4304255"/>
              <a:chExt cx="648422" cy="418253"/>
            </a:xfrm>
          </p:grpSpPr>
          <p:sp>
            <p:nvSpPr>
              <p:cNvPr id="46404"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6405" name="TextBox 168"/>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6389" name="Group 169"/>
            <p:cNvGrpSpPr/>
            <p:nvPr/>
          </p:nvGrpSpPr>
          <p:grpSpPr>
            <a:xfrm>
              <a:off x="4869496" y="5904455"/>
              <a:ext cx="648422" cy="418253"/>
              <a:chOff x="3053396" y="4304255"/>
              <a:chExt cx="648422" cy="418253"/>
            </a:xfrm>
          </p:grpSpPr>
          <p:sp>
            <p:nvSpPr>
              <p:cNvPr id="46402"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6403" name="TextBox 171"/>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6390" name="Group 172"/>
            <p:cNvGrpSpPr/>
            <p:nvPr/>
          </p:nvGrpSpPr>
          <p:grpSpPr>
            <a:xfrm>
              <a:off x="3955096" y="6044155"/>
              <a:ext cx="648422" cy="418253"/>
              <a:chOff x="3053396" y="4304255"/>
              <a:chExt cx="648422" cy="418253"/>
            </a:xfrm>
          </p:grpSpPr>
          <p:sp>
            <p:nvSpPr>
              <p:cNvPr id="46400"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6401" name="TextBox 174"/>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6391" name="Group 175"/>
            <p:cNvGrpSpPr/>
            <p:nvPr/>
          </p:nvGrpSpPr>
          <p:grpSpPr>
            <a:xfrm>
              <a:off x="2735896" y="5891755"/>
              <a:ext cx="648422" cy="418253"/>
              <a:chOff x="3053396" y="4304255"/>
              <a:chExt cx="648422" cy="418253"/>
            </a:xfrm>
          </p:grpSpPr>
          <p:sp>
            <p:nvSpPr>
              <p:cNvPr id="46398"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6399" name="TextBox 177"/>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sp>
          <p:nvSpPr>
            <p:cNvPr id="46392" name="TextBox 4"/>
            <p:cNvSpPr txBox="1"/>
            <p:nvPr/>
          </p:nvSpPr>
          <p:spPr>
            <a:xfrm rot="1053502">
              <a:off x="5143500" y="1955800"/>
              <a:ext cx="543739" cy="523220"/>
            </a:xfrm>
            <a:prstGeom prst="rect">
              <a:avLst/>
            </a:prstGeom>
            <a:noFill/>
            <a:ln w="9525">
              <a:noFill/>
            </a:ln>
          </p:spPr>
          <p:txBody>
            <a:bodyPr wrap="none">
              <a:spAutoFit/>
            </a:bodyPr>
            <a:lstStyle/>
            <a:p>
              <a:pPr lvl="0"/>
              <a:r>
                <a:rPr lang="en-US" altLang="zh-CN" sz="2800" dirty="0">
                  <a:solidFill>
                    <a:srgbClr val="0000FF"/>
                  </a:solidFill>
                  <a:latin typeface="Arial" panose="020B0604020202020204" pitchFamily="34" charset="0"/>
                  <a:ea typeface="MS PGothic" panose="020B0600070205080204" pitchFamily="34" charset="-128"/>
                </a:rPr>
                <a:t>…</a:t>
              </a:r>
            </a:p>
          </p:txBody>
        </p:sp>
        <p:sp>
          <p:nvSpPr>
            <p:cNvPr id="46393" name="TextBox 179"/>
            <p:cNvSpPr txBox="1"/>
            <p:nvPr/>
          </p:nvSpPr>
          <p:spPr>
            <a:xfrm rot="2829263">
              <a:off x="7429500" y="3428999"/>
              <a:ext cx="543739" cy="523220"/>
            </a:xfrm>
            <a:prstGeom prst="rect">
              <a:avLst/>
            </a:prstGeom>
            <a:noFill/>
            <a:ln w="9525">
              <a:noFill/>
            </a:ln>
          </p:spPr>
          <p:txBody>
            <a:bodyPr wrap="none">
              <a:spAutoFit/>
            </a:bodyPr>
            <a:lstStyle/>
            <a:p>
              <a:pPr lvl="0"/>
              <a:r>
                <a:rPr lang="en-US" altLang="zh-CN" sz="2800" dirty="0">
                  <a:solidFill>
                    <a:srgbClr val="0000FF"/>
                  </a:solidFill>
                  <a:latin typeface="Arial" panose="020B0604020202020204" pitchFamily="34" charset="0"/>
                  <a:ea typeface="MS PGothic" panose="020B0600070205080204" pitchFamily="34" charset="-128"/>
                </a:rPr>
                <a:t>…</a:t>
              </a:r>
            </a:p>
          </p:txBody>
        </p:sp>
        <p:sp>
          <p:nvSpPr>
            <p:cNvPr id="46394" name="TextBox 180"/>
            <p:cNvSpPr txBox="1"/>
            <p:nvPr/>
          </p:nvSpPr>
          <p:spPr>
            <a:xfrm rot="9845918">
              <a:off x="6098241" y="5942112"/>
              <a:ext cx="543739" cy="523220"/>
            </a:xfrm>
            <a:prstGeom prst="rect">
              <a:avLst/>
            </a:prstGeom>
            <a:noFill/>
            <a:ln w="9525">
              <a:noFill/>
            </a:ln>
          </p:spPr>
          <p:txBody>
            <a:bodyPr wrap="none">
              <a:spAutoFit/>
            </a:bodyPr>
            <a:lstStyle/>
            <a:p>
              <a:pPr lvl="0"/>
              <a:r>
                <a:rPr lang="en-US" altLang="zh-CN" sz="2800" dirty="0">
                  <a:solidFill>
                    <a:srgbClr val="0000FF"/>
                  </a:solidFill>
                  <a:latin typeface="Arial" panose="020B0604020202020204" pitchFamily="34" charset="0"/>
                  <a:ea typeface="MS PGothic" panose="020B0600070205080204" pitchFamily="34" charset="-128"/>
                </a:rPr>
                <a:t>…</a:t>
              </a:r>
            </a:p>
          </p:txBody>
        </p:sp>
        <p:sp>
          <p:nvSpPr>
            <p:cNvPr id="46395" name="TextBox 181"/>
            <p:cNvSpPr txBox="1"/>
            <p:nvPr/>
          </p:nvSpPr>
          <p:spPr>
            <a:xfrm rot="-9948738">
              <a:off x="1730786" y="5845469"/>
              <a:ext cx="543739" cy="523220"/>
            </a:xfrm>
            <a:prstGeom prst="rect">
              <a:avLst/>
            </a:prstGeom>
            <a:noFill/>
            <a:ln w="9525">
              <a:noFill/>
            </a:ln>
          </p:spPr>
          <p:txBody>
            <a:bodyPr wrap="none">
              <a:spAutoFit/>
            </a:bodyPr>
            <a:lstStyle/>
            <a:p>
              <a:pPr lvl="0"/>
              <a:r>
                <a:rPr lang="en-US" altLang="zh-CN" sz="2800" dirty="0">
                  <a:solidFill>
                    <a:srgbClr val="0000FF"/>
                  </a:solidFill>
                  <a:latin typeface="Arial" panose="020B0604020202020204" pitchFamily="34" charset="0"/>
                  <a:ea typeface="MS PGothic" panose="020B0600070205080204" pitchFamily="34" charset="-128"/>
                </a:rPr>
                <a:t>…</a:t>
              </a:r>
            </a:p>
          </p:txBody>
        </p:sp>
        <p:sp>
          <p:nvSpPr>
            <p:cNvPr id="46396" name="TextBox 182"/>
            <p:cNvSpPr txBox="1"/>
            <p:nvPr/>
          </p:nvSpPr>
          <p:spPr>
            <a:xfrm rot="-4992697">
              <a:off x="144631" y="3539024"/>
              <a:ext cx="543739" cy="523220"/>
            </a:xfrm>
            <a:prstGeom prst="rect">
              <a:avLst/>
            </a:prstGeom>
            <a:noFill/>
            <a:ln w="9525">
              <a:noFill/>
            </a:ln>
          </p:spPr>
          <p:txBody>
            <a:bodyPr wrap="none">
              <a:spAutoFit/>
            </a:bodyPr>
            <a:lstStyle/>
            <a:p>
              <a:pPr lvl="0"/>
              <a:r>
                <a:rPr lang="en-US" altLang="zh-CN" sz="2800" dirty="0">
                  <a:solidFill>
                    <a:srgbClr val="0000FF"/>
                  </a:solidFill>
                  <a:latin typeface="Arial" panose="020B0604020202020204" pitchFamily="34" charset="0"/>
                  <a:ea typeface="MS PGothic" panose="020B0600070205080204" pitchFamily="34" charset="-128"/>
                </a:rPr>
                <a:t>…</a:t>
              </a:r>
            </a:p>
          </p:txBody>
        </p:sp>
        <p:sp>
          <p:nvSpPr>
            <p:cNvPr id="46397" name="TextBox 183"/>
            <p:cNvSpPr txBox="1"/>
            <p:nvPr/>
          </p:nvSpPr>
          <p:spPr>
            <a:xfrm rot="-1017263">
              <a:off x="2330376" y="1905681"/>
              <a:ext cx="543739" cy="523220"/>
            </a:xfrm>
            <a:prstGeom prst="rect">
              <a:avLst/>
            </a:prstGeom>
            <a:noFill/>
            <a:ln w="9525">
              <a:noFill/>
            </a:ln>
          </p:spPr>
          <p:txBody>
            <a:bodyPr wrap="none">
              <a:spAutoFit/>
            </a:bodyPr>
            <a:lstStyle/>
            <a:p>
              <a:pPr lvl="0"/>
              <a:r>
                <a:rPr lang="en-US" altLang="zh-CN" sz="2800" dirty="0">
                  <a:solidFill>
                    <a:srgbClr val="0000FF"/>
                  </a:solidFill>
                  <a:latin typeface="Arial" panose="020B0604020202020204" pitchFamily="34" charset="0"/>
                  <a:ea typeface="MS PGothic" panose="020B0600070205080204" pitchFamily="34" charset="-128"/>
                </a:rPr>
                <a:t>…</a:t>
              </a:r>
            </a:p>
          </p:txBody>
        </p:sp>
      </p:grpSp>
      <p:sp>
        <p:nvSpPr>
          <p:cNvPr id="46085" name="Rectangle 3"/>
          <p:cNvSpPr txBox="1"/>
          <p:nvPr/>
        </p:nvSpPr>
        <p:spPr>
          <a:xfrm>
            <a:off x="444500" y="1108416"/>
            <a:ext cx="8204200" cy="673100"/>
          </a:xfrm>
          <a:prstGeom prst="rect">
            <a:avLst/>
          </a:prstGeom>
          <a:noFill/>
          <a:ln w="9525">
            <a:noFill/>
          </a:ln>
        </p:spPr>
        <p:txBody>
          <a:bodyPr/>
          <a:lstStyle/>
          <a:p>
            <a:pPr lvl="0" eaLnBrk="1" hangingPunct="1">
              <a:lnSpc>
                <a:spcPct val="85000"/>
              </a:lnSpc>
              <a:spcBef>
                <a:spcPct val="20000"/>
              </a:spcBef>
              <a:buClr>
                <a:srgbClr val="000099"/>
              </a:buClr>
              <a:buSzPct val="75000"/>
              <a:buFont typeface="Wingdings" panose="05000000000000000000" pitchFamily="2" charset="2"/>
              <a:buNone/>
            </a:pPr>
            <a:r>
              <a:rPr lang="en-US" altLang="zh-CN" dirty="0">
                <a:latin typeface="Sans Guilt MB" pitchFamily="34" charset="0"/>
                <a:ea typeface="MS PGothic" panose="020B0600070205080204" pitchFamily="34" charset="-128"/>
              </a:rPr>
              <a:t>… </a:t>
            </a:r>
            <a:r>
              <a:rPr lang="zh-CN" altLang="en-US" dirty="0" smtClean="0">
                <a:latin typeface="+mj-ea"/>
                <a:ea typeface="+mj-ea"/>
              </a:rPr>
              <a:t>区域网络连接接入网络和</a:t>
            </a:r>
            <a:r>
              <a:rPr lang="en-US" altLang="zh-CN" dirty="0" smtClean="0">
                <a:latin typeface="+mj-ea"/>
                <a:ea typeface="+mj-ea"/>
              </a:rPr>
              <a:t>ISPs</a:t>
            </a:r>
            <a:endParaRPr lang="en-US" altLang="zh-CN" dirty="0">
              <a:latin typeface="+mj-ea"/>
              <a:ea typeface="+mj-ea"/>
            </a:endParaRPr>
          </a:p>
        </p:txBody>
      </p:sp>
      <p:grpSp>
        <p:nvGrpSpPr>
          <p:cNvPr id="46086" name="Group 8"/>
          <p:cNvGrpSpPr/>
          <p:nvPr/>
        </p:nvGrpSpPr>
        <p:grpSpPr>
          <a:xfrm>
            <a:off x="4546600" y="3746500"/>
            <a:ext cx="3225800" cy="1117600"/>
            <a:chOff x="7848600" y="2044700"/>
            <a:chExt cx="3200399" cy="1371600"/>
          </a:xfrm>
        </p:grpSpPr>
        <p:sp>
          <p:nvSpPr>
            <p:cNvPr id="46293" name="Oval 3"/>
            <p:cNvSpPr/>
            <p:nvPr/>
          </p:nvSpPr>
          <p:spPr>
            <a:xfrm>
              <a:off x="7848600" y="2044700"/>
              <a:ext cx="3200399" cy="1371600"/>
            </a:xfrm>
            <a:prstGeom prst="ellipse">
              <a:avLst/>
            </a:prstGeom>
            <a:solidFill>
              <a:schemeClr val="accent1"/>
            </a:solidFill>
            <a:ln w="9525" cap="flat" cmpd="sng">
              <a:solidFill>
                <a:schemeClr val="tx1"/>
              </a:solidFill>
              <a:prstDash val="solid"/>
              <a:headEnd type="none" w="med" len="med"/>
              <a:tailEnd type="none" w="med" len="med"/>
            </a:ln>
          </p:spPr>
          <p:txBody>
            <a:bodyPr/>
            <a:lstStyle/>
            <a:p>
              <a:pPr lvl="0"/>
              <a:endParaRPr dirty="0">
                <a:latin typeface="Arial" panose="020B0604020202020204" pitchFamily="34" charset="0"/>
                <a:ea typeface="MS PGothic" panose="020B0600070205080204" pitchFamily="34" charset="-128"/>
              </a:endParaRPr>
            </a:p>
          </p:txBody>
        </p:sp>
        <p:grpSp>
          <p:nvGrpSpPr>
            <p:cNvPr id="46294" name="Group 133"/>
            <p:cNvGrpSpPr/>
            <p:nvPr/>
          </p:nvGrpSpPr>
          <p:grpSpPr>
            <a:xfrm>
              <a:off x="8526482" y="2160804"/>
              <a:ext cx="532759" cy="184809"/>
              <a:chOff x="2356" y="1300"/>
              <a:chExt cx="555" cy="194"/>
            </a:xfrm>
          </p:grpSpPr>
          <p:sp>
            <p:nvSpPr>
              <p:cNvPr id="46368"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6369"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6370"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6371" name="Group 137"/>
              <p:cNvGrpSpPr/>
              <p:nvPr/>
            </p:nvGrpSpPr>
            <p:grpSpPr>
              <a:xfrm>
                <a:off x="2468" y="1332"/>
                <a:ext cx="310" cy="60"/>
                <a:chOff x="2468" y="1332"/>
                <a:chExt cx="310" cy="60"/>
              </a:xfrm>
            </p:grpSpPr>
            <p:sp>
              <p:nvSpPr>
                <p:cNvPr id="46374"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6375"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6372" name="Line 140"/>
              <p:cNvSpPr/>
              <p:nvPr/>
            </p:nvSpPr>
            <p:spPr>
              <a:xfrm>
                <a:off x="2357" y="1362"/>
                <a:ext cx="0" cy="82"/>
              </a:xfrm>
              <a:prstGeom prst="line">
                <a:avLst/>
              </a:prstGeom>
              <a:ln w="9525" cap="flat" cmpd="sng">
                <a:solidFill>
                  <a:schemeClr val="tx1"/>
                </a:solidFill>
                <a:prstDash val="solid"/>
                <a:headEnd type="none" w="med" len="med"/>
                <a:tailEnd type="none" w="med" len="med"/>
              </a:ln>
            </p:spPr>
          </p:sp>
          <p:sp>
            <p:nvSpPr>
              <p:cNvPr id="46373" name="Line 141"/>
              <p:cNvSpPr/>
              <p:nvPr/>
            </p:nvSpPr>
            <p:spPr>
              <a:xfrm>
                <a:off x="2908" y="1364"/>
                <a:ext cx="0" cy="82"/>
              </a:xfrm>
              <a:prstGeom prst="line">
                <a:avLst/>
              </a:prstGeom>
              <a:ln w="9525" cap="flat" cmpd="sng">
                <a:solidFill>
                  <a:schemeClr val="tx1"/>
                </a:solidFill>
                <a:prstDash val="solid"/>
                <a:headEnd type="none" w="med" len="med"/>
                <a:tailEnd type="none" w="med" len="med"/>
              </a:ln>
            </p:spPr>
          </p:sp>
        </p:grpSp>
        <p:cxnSp>
          <p:nvCxnSpPr>
            <p:cNvPr id="46295" name="Straight Connector 10"/>
            <p:cNvCxnSpPr>
              <a:stCxn id="46373" idx="0"/>
            </p:cNvCxnSpPr>
            <p:nvPr/>
          </p:nvCxnSpPr>
          <p:spPr>
            <a:xfrm>
              <a:off x="9055401" y="2220819"/>
              <a:ext cx="975377" cy="136534"/>
            </a:xfrm>
            <a:prstGeom prst="line">
              <a:avLst/>
            </a:prstGeom>
            <a:ln w="15875" cap="flat" cmpd="sng">
              <a:solidFill>
                <a:schemeClr val="tx1"/>
              </a:solidFill>
              <a:prstDash val="solid"/>
              <a:headEnd type="none" w="med" len="med"/>
              <a:tailEnd type="none" w="med" len="med"/>
            </a:ln>
          </p:spPr>
        </p:cxnSp>
        <p:cxnSp>
          <p:nvCxnSpPr>
            <p:cNvPr id="46296" name="Straight Connector 297"/>
            <p:cNvCxnSpPr/>
            <p:nvPr/>
          </p:nvCxnSpPr>
          <p:spPr>
            <a:xfrm>
              <a:off x="9522191" y="2583188"/>
              <a:ext cx="120745" cy="83392"/>
            </a:xfrm>
            <a:prstGeom prst="line">
              <a:avLst/>
            </a:prstGeom>
            <a:ln w="15875" cap="flat" cmpd="sng">
              <a:solidFill>
                <a:schemeClr val="tx1"/>
              </a:solidFill>
              <a:prstDash val="solid"/>
              <a:headEnd type="none" w="med" len="med"/>
              <a:tailEnd type="none" w="med" len="med"/>
            </a:ln>
          </p:spPr>
        </p:cxnSp>
        <p:cxnSp>
          <p:nvCxnSpPr>
            <p:cNvPr id="46297" name="Straight Connector 298"/>
            <p:cNvCxnSpPr/>
            <p:nvPr/>
          </p:nvCxnSpPr>
          <p:spPr>
            <a:xfrm flipV="1">
              <a:off x="9323081" y="2786992"/>
              <a:ext cx="243358" cy="45624"/>
            </a:xfrm>
            <a:prstGeom prst="line">
              <a:avLst/>
            </a:prstGeom>
            <a:ln w="15875" cap="flat" cmpd="sng">
              <a:solidFill>
                <a:schemeClr val="tx1"/>
              </a:solidFill>
              <a:prstDash val="solid"/>
              <a:headEnd type="none" w="med" len="med"/>
              <a:tailEnd type="none" w="med" len="med"/>
            </a:ln>
          </p:spPr>
        </p:cxnSp>
        <p:cxnSp>
          <p:nvCxnSpPr>
            <p:cNvPr id="46298" name="Straight Connector 299"/>
            <p:cNvCxnSpPr/>
            <p:nvPr/>
          </p:nvCxnSpPr>
          <p:spPr>
            <a:xfrm flipV="1">
              <a:off x="9028147" y="2611644"/>
              <a:ext cx="192778" cy="109584"/>
            </a:xfrm>
            <a:prstGeom prst="line">
              <a:avLst/>
            </a:prstGeom>
            <a:ln w="15875" cap="flat" cmpd="sng">
              <a:solidFill>
                <a:schemeClr val="tx1"/>
              </a:solidFill>
              <a:prstDash val="solid"/>
              <a:headEnd type="none" w="med" len="med"/>
              <a:tailEnd type="none" w="med" len="med"/>
            </a:ln>
          </p:spPr>
        </p:cxnSp>
        <p:cxnSp>
          <p:nvCxnSpPr>
            <p:cNvPr id="46299" name="Straight Connector 300"/>
            <p:cNvCxnSpPr/>
            <p:nvPr/>
          </p:nvCxnSpPr>
          <p:spPr>
            <a:xfrm flipV="1">
              <a:off x="8729859" y="2909476"/>
              <a:ext cx="192778" cy="109584"/>
            </a:xfrm>
            <a:prstGeom prst="line">
              <a:avLst/>
            </a:prstGeom>
            <a:ln w="15875" cap="flat" cmpd="sng">
              <a:solidFill>
                <a:schemeClr val="tx1"/>
              </a:solidFill>
              <a:prstDash val="solid"/>
              <a:headEnd type="none" w="med" len="med"/>
              <a:tailEnd type="none" w="med" len="med"/>
            </a:ln>
          </p:spPr>
        </p:cxnSp>
        <p:cxnSp>
          <p:nvCxnSpPr>
            <p:cNvPr id="46300" name="Straight Connector 301"/>
            <p:cNvCxnSpPr/>
            <p:nvPr/>
          </p:nvCxnSpPr>
          <p:spPr>
            <a:xfrm flipV="1">
              <a:off x="9537887" y="2836224"/>
              <a:ext cx="252969" cy="252942"/>
            </a:xfrm>
            <a:prstGeom prst="line">
              <a:avLst/>
            </a:prstGeom>
            <a:ln w="15875" cap="flat" cmpd="sng">
              <a:solidFill>
                <a:schemeClr val="tx1"/>
              </a:solidFill>
              <a:prstDash val="solid"/>
              <a:headEnd type="none" w="med" len="med"/>
              <a:tailEnd type="none" w="med" len="med"/>
            </a:ln>
          </p:spPr>
        </p:cxnSp>
        <p:cxnSp>
          <p:nvCxnSpPr>
            <p:cNvPr id="46301" name="Straight Connector 302"/>
            <p:cNvCxnSpPr/>
            <p:nvPr/>
          </p:nvCxnSpPr>
          <p:spPr>
            <a:xfrm flipH="1" flipV="1">
              <a:off x="10029359" y="2822067"/>
              <a:ext cx="354959" cy="124390"/>
            </a:xfrm>
            <a:prstGeom prst="line">
              <a:avLst/>
            </a:prstGeom>
            <a:ln w="15875" cap="flat" cmpd="sng">
              <a:solidFill>
                <a:schemeClr val="tx1"/>
              </a:solidFill>
              <a:prstDash val="solid"/>
              <a:headEnd type="none" w="med" len="med"/>
              <a:tailEnd type="none" w="med" len="med"/>
            </a:ln>
          </p:spPr>
        </p:cxnSp>
        <p:cxnSp>
          <p:nvCxnSpPr>
            <p:cNvPr id="46302" name="Straight Connector 303"/>
            <p:cNvCxnSpPr/>
            <p:nvPr/>
          </p:nvCxnSpPr>
          <p:spPr>
            <a:xfrm flipV="1">
              <a:off x="10015190" y="2475242"/>
              <a:ext cx="283363" cy="195664"/>
            </a:xfrm>
            <a:prstGeom prst="line">
              <a:avLst/>
            </a:prstGeom>
            <a:ln w="15875" cap="flat" cmpd="sng">
              <a:solidFill>
                <a:schemeClr val="tx1"/>
              </a:solidFill>
              <a:prstDash val="solid"/>
              <a:headEnd type="none" w="med" len="med"/>
              <a:tailEnd type="none" w="med" len="med"/>
            </a:ln>
          </p:spPr>
        </p:cxnSp>
        <p:cxnSp>
          <p:nvCxnSpPr>
            <p:cNvPr id="46303" name="Straight Connector 304"/>
            <p:cNvCxnSpPr>
              <a:endCxn id="46368" idx="4"/>
            </p:cNvCxnSpPr>
            <p:nvPr/>
          </p:nvCxnSpPr>
          <p:spPr>
            <a:xfrm flipH="1" flipV="1">
              <a:off x="8791902" y="2345614"/>
              <a:ext cx="410984" cy="87180"/>
            </a:xfrm>
            <a:prstGeom prst="line">
              <a:avLst/>
            </a:prstGeom>
            <a:ln w="15875" cap="flat" cmpd="sng">
              <a:solidFill>
                <a:schemeClr val="tx1"/>
              </a:solidFill>
              <a:prstDash val="solid"/>
              <a:headEnd type="none" w="med" len="med"/>
              <a:tailEnd type="none" w="med" len="med"/>
            </a:ln>
          </p:spPr>
        </p:cxnSp>
        <p:sp>
          <p:nvSpPr>
            <p:cNvPr id="46304" name="TextBox 39958"/>
            <p:cNvSpPr txBox="1"/>
            <p:nvPr/>
          </p:nvSpPr>
          <p:spPr>
            <a:xfrm>
              <a:off x="7958081" y="2471291"/>
              <a:ext cx="886407" cy="491044"/>
            </a:xfrm>
            <a:prstGeom prst="rect">
              <a:avLst/>
            </a:prstGeom>
            <a:noFill/>
            <a:ln w="9525">
              <a:noFill/>
            </a:ln>
          </p:spPr>
          <p:txBody>
            <a:bodyPr wrap="none">
              <a:spAutoFit/>
            </a:bodyPr>
            <a:lstStyle/>
            <a:p>
              <a:pPr lvl="0"/>
              <a:r>
                <a:rPr lang="en-US" altLang="zh-CN" sz="2000" i="1" dirty="0">
                  <a:latin typeface="Arial" panose="020B0604020202020204" pitchFamily="34" charset="0"/>
                  <a:ea typeface="MS PGothic" panose="020B0600070205080204" pitchFamily="34" charset="-128"/>
                </a:rPr>
                <a:t>ISP B</a:t>
              </a:r>
            </a:p>
          </p:txBody>
        </p:sp>
        <p:grpSp>
          <p:nvGrpSpPr>
            <p:cNvPr id="46305" name="Group 133"/>
            <p:cNvGrpSpPr/>
            <p:nvPr/>
          </p:nvGrpSpPr>
          <p:grpSpPr>
            <a:xfrm>
              <a:off x="9555206" y="2650627"/>
              <a:ext cx="532759" cy="184809"/>
              <a:chOff x="2356" y="1300"/>
              <a:chExt cx="555" cy="194"/>
            </a:xfrm>
          </p:grpSpPr>
          <p:sp>
            <p:nvSpPr>
              <p:cNvPr id="46360"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6361"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6362"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6363" name="Group 137"/>
              <p:cNvGrpSpPr/>
              <p:nvPr/>
            </p:nvGrpSpPr>
            <p:grpSpPr>
              <a:xfrm>
                <a:off x="2468" y="1332"/>
                <a:ext cx="310" cy="60"/>
                <a:chOff x="2468" y="1332"/>
                <a:chExt cx="310" cy="60"/>
              </a:xfrm>
            </p:grpSpPr>
            <p:sp>
              <p:nvSpPr>
                <p:cNvPr id="46366"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6367"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6364" name="Line 140"/>
              <p:cNvSpPr/>
              <p:nvPr/>
            </p:nvSpPr>
            <p:spPr>
              <a:xfrm>
                <a:off x="2358" y="1361"/>
                <a:ext cx="0" cy="84"/>
              </a:xfrm>
              <a:prstGeom prst="line">
                <a:avLst/>
              </a:prstGeom>
              <a:ln w="9525" cap="flat" cmpd="sng">
                <a:solidFill>
                  <a:schemeClr val="tx1"/>
                </a:solidFill>
                <a:prstDash val="solid"/>
                <a:headEnd type="none" w="med" len="med"/>
                <a:tailEnd type="none" w="med" len="med"/>
              </a:ln>
            </p:spPr>
          </p:sp>
          <p:sp>
            <p:nvSpPr>
              <p:cNvPr id="46365" name="Line 141"/>
              <p:cNvSpPr/>
              <p:nvPr/>
            </p:nvSpPr>
            <p:spPr>
              <a:xfrm>
                <a:off x="2908" y="1363"/>
                <a:ext cx="0" cy="84"/>
              </a:xfrm>
              <a:prstGeom prst="line">
                <a:avLst/>
              </a:prstGeom>
              <a:ln w="9525" cap="flat" cmpd="sng">
                <a:solidFill>
                  <a:schemeClr val="tx1"/>
                </a:solidFill>
                <a:prstDash val="solid"/>
                <a:headEnd type="none" w="med" len="med"/>
                <a:tailEnd type="none" w="med" len="med"/>
              </a:ln>
            </p:spPr>
          </p:sp>
        </p:grpSp>
        <p:grpSp>
          <p:nvGrpSpPr>
            <p:cNvPr id="46306" name="Group 133"/>
            <p:cNvGrpSpPr/>
            <p:nvPr/>
          </p:nvGrpSpPr>
          <p:grpSpPr>
            <a:xfrm>
              <a:off x="8772607" y="2725609"/>
              <a:ext cx="532759" cy="184809"/>
              <a:chOff x="2356" y="1300"/>
              <a:chExt cx="555" cy="194"/>
            </a:xfrm>
          </p:grpSpPr>
          <p:sp>
            <p:nvSpPr>
              <p:cNvPr id="46352"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6353"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6354"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6355" name="Group 137"/>
              <p:cNvGrpSpPr/>
              <p:nvPr/>
            </p:nvGrpSpPr>
            <p:grpSpPr>
              <a:xfrm>
                <a:off x="2468" y="1332"/>
                <a:ext cx="310" cy="60"/>
                <a:chOff x="2468" y="1332"/>
                <a:chExt cx="310" cy="60"/>
              </a:xfrm>
            </p:grpSpPr>
            <p:sp>
              <p:nvSpPr>
                <p:cNvPr id="46358"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6359"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6356" name="Line 140"/>
              <p:cNvSpPr/>
              <p:nvPr/>
            </p:nvSpPr>
            <p:spPr>
              <a:xfrm>
                <a:off x="2358" y="1356"/>
                <a:ext cx="0" cy="88"/>
              </a:xfrm>
              <a:prstGeom prst="line">
                <a:avLst/>
              </a:prstGeom>
              <a:ln w="9525" cap="flat" cmpd="sng">
                <a:solidFill>
                  <a:schemeClr val="tx1"/>
                </a:solidFill>
                <a:prstDash val="solid"/>
                <a:headEnd type="none" w="med" len="med"/>
                <a:tailEnd type="none" w="med" len="med"/>
              </a:ln>
            </p:spPr>
          </p:sp>
          <p:sp>
            <p:nvSpPr>
              <p:cNvPr id="46357" name="Line 141"/>
              <p:cNvSpPr/>
              <p:nvPr/>
            </p:nvSpPr>
            <p:spPr>
              <a:xfrm>
                <a:off x="2908" y="1358"/>
                <a:ext cx="0" cy="86"/>
              </a:xfrm>
              <a:prstGeom prst="line">
                <a:avLst/>
              </a:prstGeom>
              <a:ln w="9525" cap="flat" cmpd="sng">
                <a:solidFill>
                  <a:schemeClr val="tx1"/>
                </a:solidFill>
                <a:prstDash val="solid"/>
                <a:headEnd type="none" w="med" len="med"/>
                <a:tailEnd type="none" w="med" len="med"/>
              </a:ln>
            </p:spPr>
          </p:sp>
        </p:grpSp>
        <p:grpSp>
          <p:nvGrpSpPr>
            <p:cNvPr id="46307" name="Group 133"/>
            <p:cNvGrpSpPr/>
            <p:nvPr/>
          </p:nvGrpSpPr>
          <p:grpSpPr>
            <a:xfrm>
              <a:off x="9060908" y="2428111"/>
              <a:ext cx="532759" cy="184809"/>
              <a:chOff x="2356" y="1300"/>
              <a:chExt cx="555" cy="194"/>
            </a:xfrm>
          </p:grpSpPr>
          <p:sp>
            <p:nvSpPr>
              <p:cNvPr id="46344"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6345"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6346"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6347" name="Group 137"/>
              <p:cNvGrpSpPr/>
              <p:nvPr/>
            </p:nvGrpSpPr>
            <p:grpSpPr>
              <a:xfrm>
                <a:off x="2468" y="1332"/>
                <a:ext cx="310" cy="60"/>
                <a:chOff x="2468" y="1332"/>
                <a:chExt cx="310" cy="60"/>
              </a:xfrm>
            </p:grpSpPr>
            <p:sp>
              <p:nvSpPr>
                <p:cNvPr id="46350"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6351"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6348" name="Line 140"/>
              <p:cNvSpPr/>
              <p:nvPr/>
            </p:nvSpPr>
            <p:spPr>
              <a:xfrm>
                <a:off x="2358" y="1362"/>
                <a:ext cx="0" cy="84"/>
              </a:xfrm>
              <a:prstGeom prst="line">
                <a:avLst/>
              </a:prstGeom>
              <a:ln w="9525" cap="flat" cmpd="sng">
                <a:solidFill>
                  <a:schemeClr val="tx1"/>
                </a:solidFill>
                <a:prstDash val="solid"/>
                <a:headEnd type="none" w="med" len="med"/>
                <a:tailEnd type="none" w="med" len="med"/>
              </a:ln>
            </p:spPr>
          </p:sp>
          <p:sp>
            <p:nvSpPr>
              <p:cNvPr id="46349" name="Line 141"/>
              <p:cNvSpPr/>
              <p:nvPr/>
            </p:nvSpPr>
            <p:spPr>
              <a:xfrm>
                <a:off x="2908" y="1364"/>
                <a:ext cx="0" cy="84"/>
              </a:xfrm>
              <a:prstGeom prst="line">
                <a:avLst/>
              </a:prstGeom>
              <a:ln w="9525" cap="flat" cmpd="sng">
                <a:solidFill>
                  <a:schemeClr val="tx1"/>
                </a:solidFill>
                <a:prstDash val="solid"/>
                <a:headEnd type="none" w="med" len="med"/>
                <a:tailEnd type="none" w="med" len="med"/>
              </a:ln>
            </p:spPr>
          </p:sp>
        </p:grpSp>
        <p:grpSp>
          <p:nvGrpSpPr>
            <p:cNvPr id="46308" name="Group 133"/>
            <p:cNvGrpSpPr/>
            <p:nvPr/>
          </p:nvGrpSpPr>
          <p:grpSpPr>
            <a:xfrm>
              <a:off x="10005281" y="2289952"/>
              <a:ext cx="532759" cy="184809"/>
              <a:chOff x="2356" y="1300"/>
              <a:chExt cx="555" cy="194"/>
            </a:xfrm>
          </p:grpSpPr>
          <p:sp>
            <p:nvSpPr>
              <p:cNvPr id="46336"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6337"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6338"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6339" name="Group 137"/>
              <p:cNvGrpSpPr/>
              <p:nvPr/>
            </p:nvGrpSpPr>
            <p:grpSpPr>
              <a:xfrm>
                <a:off x="2468" y="1332"/>
                <a:ext cx="310" cy="60"/>
                <a:chOff x="2468" y="1332"/>
                <a:chExt cx="310" cy="60"/>
              </a:xfrm>
            </p:grpSpPr>
            <p:sp>
              <p:nvSpPr>
                <p:cNvPr id="46342"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6343"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6340" name="Line 140"/>
              <p:cNvSpPr/>
              <p:nvPr/>
            </p:nvSpPr>
            <p:spPr>
              <a:xfrm>
                <a:off x="2357" y="1362"/>
                <a:ext cx="0" cy="84"/>
              </a:xfrm>
              <a:prstGeom prst="line">
                <a:avLst/>
              </a:prstGeom>
              <a:ln w="9525" cap="flat" cmpd="sng">
                <a:solidFill>
                  <a:schemeClr val="tx1"/>
                </a:solidFill>
                <a:prstDash val="solid"/>
                <a:headEnd type="none" w="med" len="med"/>
                <a:tailEnd type="none" w="med" len="med"/>
              </a:ln>
            </p:spPr>
          </p:sp>
          <p:sp>
            <p:nvSpPr>
              <p:cNvPr id="46341" name="Line 141"/>
              <p:cNvSpPr/>
              <p:nvPr/>
            </p:nvSpPr>
            <p:spPr>
              <a:xfrm>
                <a:off x="2908" y="1364"/>
                <a:ext cx="0" cy="84"/>
              </a:xfrm>
              <a:prstGeom prst="line">
                <a:avLst/>
              </a:prstGeom>
              <a:ln w="9525" cap="flat" cmpd="sng">
                <a:solidFill>
                  <a:schemeClr val="tx1"/>
                </a:solidFill>
                <a:prstDash val="solid"/>
                <a:headEnd type="none" w="med" len="med"/>
                <a:tailEnd type="none" w="med" len="med"/>
              </a:ln>
            </p:spPr>
          </p:sp>
        </p:grpSp>
        <p:grpSp>
          <p:nvGrpSpPr>
            <p:cNvPr id="46309" name="Group 133"/>
            <p:cNvGrpSpPr/>
            <p:nvPr/>
          </p:nvGrpSpPr>
          <p:grpSpPr>
            <a:xfrm>
              <a:off x="10232661" y="2882876"/>
              <a:ext cx="532759" cy="184809"/>
              <a:chOff x="2356" y="1300"/>
              <a:chExt cx="555" cy="194"/>
            </a:xfrm>
          </p:grpSpPr>
          <p:sp>
            <p:nvSpPr>
              <p:cNvPr id="46328"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6329"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6330"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6331" name="Group 137"/>
              <p:cNvGrpSpPr/>
              <p:nvPr/>
            </p:nvGrpSpPr>
            <p:grpSpPr>
              <a:xfrm>
                <a:off x="2468" y="1332"/>
                <a:ext cx="310" cy="60"/>
                <a:chOff x="2468" y="1332"/>
                <a:chExt cx="310" cy="60"/>
              </a:xfrm>
            </p:grpSpPr>
            <p:sp>
              <p:nvSpPr>
                <p:cNvPr id="46334"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6335"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6332" name="Line 140"/>
              <p:cNvSpPr/>
              <p:nvPr/>
            </p:nvSpPr>
            <p:spPr>
              <a:xfrm>
                <a:off x="2358" y="1361"/>
                <a:ext cx="0" cy="84"/>
              </a:xfrm>
              <a:prstGeom prst="line">
                <a:avLst/>
              </a:prstGeom>
              <a:ln w="9525" cap="flat" cmpd="sng">
                <a:solidFill>
                  <a:schemeClr val="tx1"/>
                </a:solidFill>
                <a:prstDash val="solid"/>
                <a:headEnd type="none" w="med" len="med"/>
                <a:tailEnd type="none" w="med" len="med"/>
              </a:ln>
            </p:spPr>
          </p:sp>
          <p:sp>
            <p:nvSpPr>
              <p:cNvPr id="46333" name="Line 141"/>
              <p:cNvSpPr/>
              <p:nvPr/>
            </p:nvSpPr>
            <p:spPr>
              <a:xfrm>
                <a:off x="2908" y="1363"/>
                <a:ext cx="0" cy="84"/>
              </a:xfrm>
              <a:prstGeom prst="line">
                <a:avLst/>
              </a:prstGeom>
              <a:ln w="9525" cap="flat" cmpd="sng">
                <a:solidFill>
                  <a:schemeClr val="tx1"/>
                </a:solidFill>
                <a:prstDash val="solid"/>
                <a:headEnd type="none" w="med" len="med"/>
                <a:tailEnd type="none" w="med" len="med"/>
              </a:ln>
            </p:spPr>
          </p:sp>
        </p:grpSp>
        <p:grpSp>
          <p:nvGrpSpPr>
            <p:cNvPr id="46310" name="Group 133"/>
            <p:cNvGrpSpPr/>
            <p:nvPr/>
          </p:nvGrpSpPr>
          <p:grpSpPr>
            <a:xfrm>
              <a:off x="9330660" y="3072767"/>
              <a:ext cx="532759" cy="184809"/>
              <a:chOff x="2356" y="1300"/>
              <a:chExt cx="555" cy="194"/>
            </a:xfrm>
          </p:grpSpPr>
          <p:sp>
            <p:nvSpPr>
              <p:cNvPr id="46320"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6321"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6322"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6323" name="Group 137"/>
              <p:cNvGrpSpPr/>
              <p:nvPr/>
            </p:nvGrpSpPr>
            <p:grpSpPr>
              <a:xfrm>
                <a:off x="2468" y="1332"/>
                <a:ext cx="310" cy="60"/>
                <a:chOff x="2468" y="1332"/>
                <a:chExt cx="310" cy="60"/>
              </a:xfrm>
            </p:grpSpPr>
            <p:sp>
              <p:nvSpPr>
                <p:cNvPr id="46326"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6327"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6324" name="Line 140"/>
              <p:cNvSpPr/>
              <p:nvPr/>
            </p:nvSpPr>
            <p:spPr>
              <a:xfrm>
                <a:off x="2358" y="1362"/>
                <a:ext cx="0" cy="84"/>
              </a:xfrm>
              <a:prstGeom prst="line">
                <a:avLst/>
              </a:prstGeom>
              <a:ln w="9525" cap="flat" cmpd="sng">
                <a:solidFill>
                  <a:schemeClr val="tx1"/>
                </a:solidFill>
                <a:prstDash val="solid"/>
                <a:headEnd type="none" w="med" len="med"/>
                <a:tailEnd type="none" w="med" len="med"/>
              </a:ln>
            </p:spPr>
          </p:sp>
          <p:sp>
            <p:nvSpPr>
              <p:cNvPr id="46325" name="Line 141"/>
              <p:cNvSpPr/>
              <p:nvPr/>
            </p:nvSpPr>
            <p:spPr>
              <a:xfrm>
                <a:off x="2907" y="1364"/>
                <a:ext cx="0" cy="84"/>
              </a:xfrm>
              <a:prstGeom prst="line">
                <a:avLst/>
              </a:prstGeom>
              <a:ln w="9525" cap="flat" cmpd="sng">
                <a:solidFill>
                  <a:schemeClr val="tx1"/>
                </a:solidFill>
                <a:prstDash val="solid"/>
                <a:headEnd type="none" w="med" len="med"/>
                <a:tailEnd type="none" w="med" len="med"/>
              </a:ln>
            </p:spPr>
          </p:sp>
        </p:grpSp>
        <p:grpSp>
          <p:nvGrpSpPr>
            <p:cNvPr id="46311" name="Group 133"/>
            <p:cNvGrpSpPr/>
            <p:nvPr/>
          </p:nvGrpSpPr>
          <p:grpSpPr>
            <a:xfrm>
              <a:off x="8438032" y="3018963"/>
              <a:ext cx="532759" cy="184809"/>
              <a:chOff x="2356" y="1300"/>
              <a:chExt cx="555" cy="194"/>
            </a:xfrm>
          </p:grpSpPr>
          <p:sp>
            <p:nvSpPr>
              <p:cNvPr id="46312"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6313"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6314"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6315" name="Group 137"/>
              <p:cNvGrpSpPr/>
              <p:nvPr/>
            </p:nvGrpSpPr>
            <p:grpSpPr>
              <a:xfrm>
                <a:off x="2468" y="1332"/>
                <a:ext cx="310" cy="60"/>
                <a:chOff x="2468" y="1332"/>
                <a:chExt cx="310" cy="60"/>
              </a:xfrm>
            </p:grpSpPr>
            <p:sp>
              <p:nvSpPr>
                <p:cNvPr id="46318"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6319"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6316" name="Line 140"/>
              <p:cNvSpPr/>
              <p:nvPr/>
            </p:nvSpPr>
            <p:spPr>
              <a:xfrm>
                <a:off x="2357" y="1361"/>
                <a:ext cx="0" cy="84"/>
              </a:xfrm>
              <a:prstGeom prst="line">
                <a:avLst/>
              </a:prstGeom>
              <a:ln w="9525" cap="flat" cmpd="sng">
                <a:solidFill>
                  <a:schemeClr val="tx1"/>
                </a:solidFill>
                <a:prstDash val="solid"/>
                <a:headEnd type="none" w="med" len="med"/>
                <a:tailEnd type="none" w="med" len="med"/>
              </a:ln>
            </p:spPr>
          </p:sp>
          <p:sp>
            <p:nvSpPr>
              <p:cNvPr id="46317" name="Line 141"/>
              <p:cNvSpPr/>
              <p:nvPr/>
            </p:nvSpPr>
            <p:spPr>
              <a:xfrm>
                <a:off x="2910" y="1363"/>
                <a:ext cx="0" cy="84"/>
              </a:xfrm>
              <a:prstGeom prst="line">
                <a:avLst/>
              </a:prstGeom>
              <a:ln w="9525" cap="flat" cmpd="sng">
                <a:solidFill>
                  <a:schemeClr val="tx1"/>
                </a:solidFill>
                <a:prstDash val="solid"/>
                <a:headEnd type="none" w="med" len="med"/>
                <a:tailEnd type="none" w="med" len="med"/>
              </a:ln>
            </p:spPr>
          </p:sp>
        </p:grpSp>
      </p:grpSp>
      <p:grpSp>
        <p:nvGrpSpPr>
          <p:cNvPr id="46087" name="Group 331"/>
          <p:cNvGrpSpPr/>
          <p:nvPr/>
        </p:nvGrpSpPr>
        <p:grpSpPr>
          <a:xfrm>
            <a:off x="1803400" y="2755900"/>
            <a:ext cx="3467100" cy="1193800"/>
            <a:chOff x="7848600" y="2044700"/>
            <a:chExt cx="3200399" cy="1371600"/>
          </a:xfrm>
        </p:grpSpPr>
        <p:sp>
          <p:nvSpPr>
            <p:cNvPr id="46210" name="Oval 332"/>
            <p:cNvSpPr/>
            <p:nvPr/>
          </p:nvSpPr>
          <p:spPr>
            <a:xfrm>
              <a:off x="7848600" y="2044700"/>
              <a:ext cx="3200399" cy="1371600"/>
            </a:xfrm>
            <a:prstGeom prst="ellipse">
              <a:avLst/>
            </a:prstGeom>
            <a:solidFill>
              <a:schemeClr val="accent1"/>
            </a:solidFill>
            <a:ln w="9525" cap="flat" cmpd="sng">
              <a:solidFill>
                <a:schemeClr val="tx1"/>
              </a:solidFill>
              <a:prstDash val="solid"/>
              <a:headEnd type="none" w="med" len="med"/>
              <a:tailEnd type="none" w="med" len="med"/>
            </a:ln>
          </p:spPr>
          <p:txBody>
            <a:bodyPr/>
            <a:lstStyle/>
            <a:p>
              <a:pPr lvl="0"/>
              <a:endParaRPr dirty="0">
                <a:latin typeface="Arial" panose="020B0604020202020204" pitchFamily="34" charset="0"/>
                <a:ea typeface="MS PGothic" panose="020B0600070205080204" pitchFamily="34" charset="-128"/>
              </a:endParaRPr>
            </a:p>
          </p:txBody>
        </p:sp>
        <p:grpSp>
          <p:nvGrpSpPr>
            <p:cNvPr id="46211" name="Group 133"/>
            <p:cNvGrpSpPr/>
            <p:nvPr/>
          </p:nvGrpSpPr>
          <p:grpSpPr>
            <a:xfrm>
              <a:off x="8526482" y="2160804"/>
              <a:ext cx="532759" cy="184809"/>
              <a:chOff x="2356" y="1300"/>
              <a:chExt cx="555" cy="194"/>
            </a:xfrm>
          </p:grpSpPr>
          <p:sp>
            <p:nvSpPr>
              <p:cNvPr id="46285"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6286"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6287"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6288" name="Group 137"/>
              <p:cNvGrpSpPr/>
              <p:nvPr/>
            </p:nvGrpSpPr>
            <p:grpSpPr>
              <a:xfrm>
                <a:off x="2468" y="1332"/>
                <a:ext cx="310" cy="60"/>
                <a:chOff x="2468" y="1332"/>
                <a:chExt cx="310" cy="60"/>
              </a:xfrm>
            </p:grpSpPr>
            <p:sp>
              <p:nvSpPr>
                <p:cNvPr id="46291"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6292"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6289" name="Line 140"/>
              <p:cNvSpPr/>
              <p:nvPr/>
            </p:nvSpPr>
            <p:spPr>
              <a:xfrm>
                <a:off x="2358" y="1362"/>
                <a:ext cx="0" cy="82"/>
              </a:xfrm>
              <a:prstGeom prst="line">
                <a:avLst/>
              </a:prstGeom>
              <a:ln w="9525" cap="flat" cmpd="sng">
                <a:solidFill>
                  <a:schemeClr val="tx1"/>
                </a:solidFill>
                <a:prstDash val="solid"/>
                <a:headEnd type="none" w="med" len="med"/>
                <a:tailEnd type="none" w="med" len="med"/>
              </a:ln>
            </p:spPr>
          </p:sp>
          <p:sp>
            <p:nvSpPr>
              <p:cNvPr id="46290" name="Line 141"/>
              <p:cNvSpPr/>
              <p:nvPr/>
            </p:nvSpPr>
            <p:spPr>
              <a:xfrm>
                <a:off x="2906" y="1364"/>
                <a:ext cx="0" cy="84"/>
              </a:xfrm>
              <a:prstGeom prst="line">
                <a:avLst/>
              </a:prstGeom>
              <a:ln w="9525" cap="flat" cmpd="sng">
                <a:solidFill>
                  <a:schemeClr val="tx1"/>
                </a:solidFill>
                <a:prstDash val="solid"/>
                <a:headEnd type="none" w="med" len="med"/>
                <a:tailEnd type="none" w="med" len="med"/>
              </a:ln>
            </p:spPr>
          </p:sp>
        </p:grpSp>
        <p:cxnSp>
          <p:nvCxnSpPr>
            <p:cNvPr id="46212" name="Straight Connector 334"/>
            <p:cNvCxnSpPr>
              <a:stCxn id="46290" idx="0"/>
            </p:cNvCxnSpPr>
            <p:nvPr/>
          </p:nvCxnSpPr>
          <p:spPr>
            <a:xfrm>
              <a:off x="9055401" y="2220819"/>
              <a:ext cx="975377" cy="136534"/>
            </a:xfrm>
            <a:prstGeom prst="line">
              <a:avLst/>
            </a:prstGeom>
            <a:ln w="15875" cap="flat" cmpd="sng">
              <a:solidFill>
                <a:schemeClr val="tx1"/>
              </a:solidFill>
              <a:prstDash val="solid"/>
              <a:headEnd type="none" w="med" len="med"/>
              <a:tailEnd type="none" w="med" len="med"/>
            </a:ln>
          </p:spPr>
        </p:cxnSp>
        <p:cxnSp>
          <p:nvCxnSpPr>
            <p:cNvPr id="46213" name="Straight Connector 335"/>
            <p:cNvCxnSpPr/>
            <p:nvPr/>
          </p:nvCxnSpPr>
          <p:spPr>
            <a:xfrm>
              <a:off x="9522191" y="2583188"/>
              <a:ext cx="120745" cy="83392"/>
            </a:xfrm>
            <a:prstGeom prst="line">
              <a:avLst/>
            </a:prstGeom>
            <a:ln w="15875" cap="flat" cmpd="sng">
              <a:solidFill>
                <a:schemeClr val="tx1"/>
              </a:solidFill>
              <a:prstDash val="solid"/>
              <a:headEnd type="none" w="med" len="med"/>
              <a:tailEnd type="none" w="med" len="med"/>
            </a:ln>
          </p:spPr>
        </p:cxnSp>
        <p:cxnSp>
          <p:nvCxnSpPr>
            <p:cNvPr id="46214" name="Straight Connector 336"/>
            <p:cNvCxnSpPr/>
            <p:nvPr/>
          </p:nvCxnSpPr>
          <p:spPr>
            <a:xfrm flipV="1">
              <a:off x="9323081" y="2786992"/>
              <a:ext cx="243358" cy="45624"/>
            </a:xfrm>
            <a:prstGeom prst="line">
              <a:avLst/>
            </a:prstGeom>
            <a:ln w="15875" cap="flat" cmpd="sng">
              <a:solidFill>
                <a:schemeClr val="tx1"/>
              </a:solidFill>
              <a:prstDash val="solid"/>
              <a:headEnd type="none" w="med" len="med"/>
              <a:tailEnd type="none" w="med" len="med"/>
            </a:ln>
          </p:spPr>
        </p:cxnSp>
        <p:cxnSp>
          <p:nvCxnSpPr>
            <p:cNvPr id="46215" name="Straight Connector 337"/>
            <p:cNvCxnSpPr/>
            <p:nvPr/>
          </p:nvCxnSpPr>
          <p:spPr>
            <a:xfrm flipV="1">
              <a:off x="9028147" y="2611644"/>
              <a:ext cx="192778" cy="109584"/>
            </a:xfrm>
            <a:prstGeom prst="line">
              <a:avLst/>
            </a:prstGeom>
            <a:ln w="15875" cap="flat" cmpd="sng">
              <a:solidFill>
                <a:schemeClr val="tx1"/>
              </a:solidFill>
              <a:prstDash val="solid"/>
              <a:headEnd type="none" w="med" len="med"/>
              <a:tailEnd type="none" w="med" len="med"/>
            </a:ln>
          </p:spPr>
        </p:cxnSp>
        <p:cxnSp>
          <p:nvCxnSpPr>
            <p:cNvPr id="46216" name="Straight Connector 338"/>
            <p:cNvCxnSpPr/>
            <p:nvPr/>
          </p:nvCxnSpPr>
          <p:spPr>
            <a:xfrm flipV="1">
              <a:off x="8729859" y="2909476"/>
              <a:ext cx="192778" cy="109584"/>
            </a:xfrm>
            <a:prstGeom prst="line">
              <a:avLst/>
            </a:prstGeom>
            <a:ln w="15875" cap="flat" cmpd="sng">
              <a:solidFill>
                <a:schemeClr val="tx1"/>
              </a:solidFill>
              <a:prstDash val="solid"/>
              <a:headEnd type="none" w="med" len="med"/>
              <a:tailEnd type="none" w="med" len="med"/>
            </a:ln>
          </p:spPr>
        </p:cxnSp>
        <p:cxnSp>
          <p:nvCxnSpPr>
            <p:cNvPr id="46217" name="Straight Connector 339"/>
            <p:cNvCxnSpPr/>
            <p:nvPr/>
          </p:nvCxnSpPr>
          <p:spPr>
            <a:xfrm flipV="1">
              <a:off x="9537887" y="2836224"/>
              <a:ext cx="252969" cy="252942"/>
            </a:xfrm>
            <a:prstGeom prst="line">
              <a:avLst/>
            </a:prstGeom>
            <a:ln w="15875" cap="flat" cmpd="sng">
              <a:solidFill>
                <a:schemeClr val="tx1"/>
              </a:solidFill>
              <a:prstDash val="solid"/>
              <a:headEnd type="none" w="med" len="med"/>
              <a:tailEnd type="none" w="med" len="med"/>
            </a:ln>
          </p:spPr>
        </p:cxnSp>
        <p:cxnSp>
          <p:nvCxnSpPr>
            <p:cNvPr id="46218" name="Straight Connector 340"/>
            <p:cNvCxnSpPr/>
            <p:nvPr/>
          </p:nvCxnSpPr>
          <p:spPr>
            <a:xfrm flipH="1" flipV="1">
              <a:off x="10029359" y="2822067"/>
              <a:ext cx="354959" cy="124390"/>
            </a:xfrm>
            <a:prstGeom prst="line">
              <a:avLst/>
            </a:prstGeom>
            <a:ln w="15875" cap="flat" cmpd="sng">
              <a:solidFill>
                <a:schemeClr val="tx1"/>
              </a:solidFill>
              <a:prstDash val="solid"/>
              <a:headEnd type="none" w="med" len="med"/>
              <a:tailEnd type="none" w="med" len="med"/>
            </a:ln>
          </p:spPr>
        </p:cxnSp>
        <p:cxnSp>
          <p:nvCxnSpPr>
            <p:cNvPr id="46219" name="Straight Connector 341"/>
            <p:cNvCxnSpPr/>
            <p:nvPr/>
          </p:nvCxnSpPr>
          <p:spPr>
            <a:xfrm flipV="1">
              <a:off x="10015190" y="2475242"/>
              <a:ext cx="283363" cy="195664"/>
            </a:xfrm>
            <a:prstGeom prst="line">
              <a:avLst/>
            </a:prstGeom>
            <a:ln w="15875" cap="flat" cmpd="sng">
              <a:solidFill>
                <a:schemeClr val="tx1"/>
              </a:solidFill>
              <a:prstDash val="solid"/>
              <a:headEnd type="none" w="med" len="med"/>
              <a:tailEnd type="none" w="med" len="med"/>
            </a:ln>
          </p:spPr>
        </p:cxnSp>
        <p:cxnSp>
          <p:nvCxnSpPr>
            <p:cNvPr id="46220" name="Straight Connector 342"/>
            <p:cNvCxnSpPr>
              <a:endCxn id="46285" idx="4"/>
            </p:cNvCxnSpPr>
            <p:nvPr/>
          </p:nvCxnSpPr>
          <p:spPr>
            <a:xfrm flipH="1" flipV="1">
              <a:off x="8791902" y="2345614"/>
              <a:ext cx="410984" cy="87180"/>
            </a:xfrm>
            <a:prstGeom prst="line">
              <a:avLst/>
            </a:prstGeom>
            <a:ln w="15875" cap="flat" cmpd="sng">
              <a:solidFill>
                <a:schemeClr val="tx1"/>
              </a:solidFill>
              <a:prstDash val="solid"/>
              <a:headEnd type="none" w="med" len="med"/>
              <a:tailEnd type="none" w="med" len="med"/>
            </a:ln>
          </p:spPr>
        </p:cxnSp>
        <p:sp>
          <p:nvSpPr>
            <p:cNvPr id="46221" name="TextBox 343"/>
            <p:cNvSpPr txBox="1"/>
            <p:nvPr/>
          </p:nvSpPr>
          <p:spPr>
            <a:xfrm>
              <a:off x="7958081" y="2471292"/>
              <a:ext cx="874406" cy="400110"/>
            </a:xfrm>
            <a:prstGeom prst="rect">
              <a:avLst/>
            </a:prstGeom>
            <a:noFill/>
            <a:ln w="9525">
              <a:noFill/>
            </a:ln>
          </p:spPr>
          <p:txBody>
            <a:bodyPr wrap="none">
              <a:spAutoFit/>
            </a:bodyPr>
            <a:lstStyle/>
            <a:p>
              <a:pPr lvl="0"/>
              <a:r>
                <a:rPr lang="en-US" altLang="zh-CN" sz="2000" i="1" dirty="0">
                  <a:latin typeface="Arial" panose="020B0604020202020204" pitchFamily="34" charset="0"/>
                  <a:ea typeface="MS PGothic" panose="020B0600070205080204" pitchFamily="34" charset="-128"/>
                </a:rPr>
                <a:t>ISP A</a:t>
              </a:r>
            </a:p>
          </p:txBody>
        </p:sp>
        <p:grpSp>
          <p:nvGrpSpPr>
            <p:cNvPr id="46222" name="Group 133"/>
            <p:cNvGrpSpPr/>
            <p:nvPr/>
          </p:nvGrpSpPr>
          <p:grpSpPr>
            <a:xfrm>
              <a:off x="9555206" y="2650627"/>
              <a:ext cx="532759" cy="184809"/>
              <a:chOff x="2356" y="1300"/>
              <a:chExt cx="555" cy="194"/>
            </a:xfrm>
          </p:grpSpPr>
          <p:sp>
            <p:nvSpPr>
              <p:cNvPr id="46277"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6278"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6279"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6280" name="Group 137"/>
              <p:cNvGrpSpPr/>
              <p:nvPr/>
            </p:nvGrpSpPr>
            <p:grpSpPr>
              <a:xfrm>
                <a:off x="2468" y="1332"/>
                <a:ext cx="310" cy="60"/>
                <a:chOff x="2468" y="1332"/>
                <a:chExt cx="310" cy="60"/>
              </a:xfrm>
            </p:grpSpPr>
            <p:sp>
              <p:nvSpPr>
                <p:cNvPr id="46283"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6284"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6281" name="Line 140"/>
              <p:cNvSpPr/>
              <p:nvPr/>
            </p:nvSpPr>
            <p:spPr>
              <a:xfrm>
                <a:off x="2358" y="1361"/>
                <a:ext cx="0" cy="84"/>
              </a:xfrm>
              <a:prstGeom prst="line">
                <a:avLst/>
              </a:prstGeom>
              <a:ln w="9525" cap="flat" cmpd="sng">
                <a:solidFill>
                  <a:schemeClr val="tx1"/>
                </a:solidFill>
                <a:prstDash val="solid"/>
                <a:headEnd type="none" w="med" len="med"/>
                <a:tailEnd type="none" w="med" len="med"/>
              </a:ln>
            </p:spPr>
          </p:sp>
          <p:sp>
            <p:nvSpPr>
              <p:cNvPr id="46282" name="Line 141"/>
              <p:cNvSpPr/>
              <p:nvPr/>
            </p:nvSpPr>
            <p:spPr>
              <a:xfrm>
                <a:off x="2906" y="1363"/>
                <a:ext cx="0" cy="84"/>
              </a:xfrm>
              <a:prstGeom prst="line">
                <a:avLst/>
              </a:prstGeom>
              <a:ln w="9525" cap="flat" cmpd="sng">
                <a:solidFill>
                  <a:schemeClr val="tx1"/>
                </a:solidFill>
                <a:prstDash val="solid"/>
                <a:headEnd type="none" w="med" len="med"/>
                <a:tailEnd type="none" w="med" len="med"/>
              </a:ln>
            </p:spPr>
          </p:sp>
        </p:grpSp>
        <p:grpSp>
          <p:nvGrpSpPr>
            <p:cNvPr id="46223" name="Group 133"/>
            <p:cNvGrpSpPr/>
            <p:nvPr/>
          </p:nvGrpSpPr>
          <p:grpSpPr>
            <a:xfrm>
              <a:off x="8772607" y="2725609"/>
              <a:ext cx="532759" cy="184809"/>
              <a:chOff x="2356" y="1300"/>
              <a:chExt cx="555" cy="194"/>
            </a:xfrm>
          </p:grpSpPr>
          <p:sp>
            <p:nvSpPr>
              <p:cNvPr id="46269"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6270"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6271"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6272" name="Group 137"/>
              <p:cNvGrpSpPr/>
              <p:nvPr/>
            </p:nvGrpSpPr>
            <p:grpSpPr>
              <a:xfrm>
                <a:off x="2468" y="1332"/>
                <a:ext cx="310" cy="60"/>
                <a:chOff x="2468" y="1332"/>
                <a:chExt cx="310" cy="60"/>
              </a:xfrm>
            </p:grpSpPr>
            <p:sp>
              <p:nvSpPr>
                <p:cNvPr id="46275"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6276"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6273" name="Line 140"/>
              <p:cNvSpPr/>
              <p:nvPr/>
            </p:nvSpPr>
            <p:spPr>
              <a:xfrm>
                <a:off x="2358" y="1361"/>
                <a:ext cx="0" cy="84"/>
              </a:xfrm>
              <a:prstGeom prst="line">
                <a:avLst/>
              </a:prstGeom>
              <a:ln w="9525" cap="flat" cmpd="sng">
                <a:solidFill>
                  <a:schemeClr val="tx1"/>
                </a:solidFill>
                <a:prstDash val="solid"/>
                <a:headEnd type="none" w="med" len="med"/>
                <a:tailEnd type="none" w="med" len="med"/>
              </a:ln>
            </p:spPr>
          </p:sp>
          <p:sp>
            <p:nvSpPr>
              <p:cNvPr id="46274" name="Line 141"/>
              <p:cNvSpPr/>
              <p:nvPr/>
            </p:nvSpPr>
            <p:spPr>
              <a:xfrm>
                <a:off x="2906" y="1363"/>
                <a:ext cx="0" cy="84"/>
              </a:xfrm>
              <a:prstGeom prst="line">
                <a:avLst/>
              </a:prstGeom>
              <a:ln w="9525" cap="flat" cmpd="sng">
                <a:solidFill>
                  <a:schemeClr val="tx1"/>
                </a:solidFill>
                <a:prstDash val="solid"/>
                <a:headEnd type="none" w="med" len="med"/>
                <a:tailEnd type="none" w="med" len="med"/>
              </a:ln>
            </p:spPr>
          </p:sp>
        </p:grpSp>
        <p:grpSp>
          <p:nvGrpSpPr>
            <p:cNvPr id="46224" name="Group 133"/>
            <p:cNvGrpSpPr/>
            <p:nvPr/>
          </p:nvGrpSpPr>
          <p:grpSpPr>
            <a:xfrm>
              <a:off x="9060908" y="2428111"/>
              <a:ext cx="532759" cy="184809"/>
              <a:chOff x="2356" y="1300"/>
              <a:chExt cx="555" cy="194"/>
            </a:xfrm>
          </p:grpSpPr>
          <p:sp>
            <p:nvSpPr>
              <p:cNvPr id="46261"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6262"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6263"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6264" name="Group 137"/>
              <p:cNvGrpSpPr/>
              <p:nvPr/>
            </p:nvGrpSpPr>
            <p:grpSpPr>
              <a:xfrm>
                <a:off x="2468" y="1332"/>
                <a:ext cx="310" cy="60"/>
                <a:chOff x="2468" y="1332"/>
                <a:chExt cx="310" cy="60"/>
              </a:xfrm>
            </p:grpSpPr>
            <p:sp>
              <p:nvSpPr>
                <p:cNvPr id="46267"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6268"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6265" name="Line 140"/>
              <p:cNvSpPr/>
              <p:nvPr/>
            </p:nvSpPr>
            <p:spPr>
              <a:xfrm>
                <a:off x="2357" y="1361"/>
                <a:ext cx="0" cy="84"/>
              </a:xfrm>
              <a:prstGeom prst="line">
                <a:avLst/>
              </a:prstGeom>
              <a:ln w="9525" cap="flat" cmpd="sng">
                <a:solidFill>
                  <a:schemeClr val="tx1"/>
                </a:solidFill>
                <a:prstDash val="solid"/>
                <a:headEnd type="none" w="med" len="med"/>
                <a:tailEnd type="none" w="med" len="med"/>
              </a:ln>
            </p:spPr>
          </p:sp>
          <p:sp>
            <p:nvSpPr>
              <p:cNvPr id="46266" name="Line 141"/>
              <p:cNvSpPr/>
              <p:nvPr/>
            </p:nvSpPr>
            <p:spPr>
              <a:xfrm>
                <a:off x="2907" y="1363"/>
                <a:ext cx="0" cy="84"/>
              </a:xfrm>
              <a:prstGeom prst="line">
                <a:avLst/>
              </a:prstGeom>
              <a:ln w="9525" cap="flat" cmpd="sng">
                <a:solidFill>
                  <a:schemeClr val="tx1"/>
                </a:solidFill>
                <a:prstDash val="solid"/>
                <a:headEnd type="none" w="med" len="med"/>
                <a:tailEnd type="none" w="med" len="med"/>
              </a:ln>
            </p:spPr>
          </p:sp>
        </p:grpSp>
        <p:grpSp>
          <p:nvGrpSpPr>
            <p:cNvPr id="46225" name="Group 133"/>
            <p:cNvGrpSpPr/>
            <p:nvPr/>
          </p:nvGrpSpPr>
          <p:grpSpPr>
            <a:xfrm>
              <a:off x="10005281" y="2289952"/>
              <a:ext cx="532759" cy="184809"/>
              <a:chOff x="2356" y="1300"/>
              <a:chExt cx="555" cy="194"/>
            </a:xfrm>
          </p:grpSpPr>
          <p:sp>
            <p:nvSpPr>
              <p:cNvPr id="46253"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6254"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6255"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6256" name="Group 137"/>
              <p:cNvGrpSpPr/>
              <p:nvPr/>
            </p:nvGrpSpPr>
            <p:grpSpPr>
              <a:xfrm>
                <a:off x="2468" y="1332"/>
                <a:ext cx="310" cy="60"/>
                <a:chOff x="2468" y="1332"/>
                <a:chExt cx="310" cy="60"/>
              </a:xfrm>
            </p:grpSpPr>
            <p:sp>
              <p:nvSpPr>
                <p:cNvPr id="46259"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6260"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6257" name="Line 140"/>
              <p:cNvSpPr/>
              <p:nvPr/>
            </p:nvSpPr>
            <p:spPr>
              <a:xfrm>
                <a:off x="2358" y="1360"/>
                <a:ext cx="0" cy="84"/>
              </a:xfrm>
              <a:prstGeom prst="line">
                <a:avLst/>
              </a:prstGeom>
              <a:ln w="9525" cap="flat" cmpd="sng">
                <a:solidFill>
                  <a:schemeClr val="tx1"/>
                </a:solidFill>
                <a:prstDash val="solid"/>
                <a:headEnd type="none" w="med" len="med"/>
                <a:tailEnd type="none" w="med" len="med"/>
              </a:ln>
            </p:spPr>
          </p:sp>
          <p:sp>
            <p:nvSpPr>
              <p:cNvPr id="46258" name="Line 141"/>
              <p:cNvSpPr/>
              <p:nvPr/>
            </p:nvSpPr>
            <p:spPr>
              <a:xfrm>
                <a:off x="2906" y="1362"/>
                <a:ext cx="0" cy="84"/>
              </a:xfrm>
              <a:prstGeom prst="line">
                <a:avLst/>
              </a:prstGeom>
              <a:ln w="9525" cap="flat" cmpd="sng">
                <a:solidFill>
                  <a:schemeClr val="tx1"/>
                </a:solidFill>
                <a:prstDash val="solid"/>
                <a:headEnd type="none" w="med" len="med"/>
                <a:tailEnd type="none" w="med" len="med"/>
              </a:ln>
            </p:spPr>
          </p:sp>
        </p:grpSp>
        <p:grpSp>
          <p:nvGrpSpPr>
            <p:cNvPr id="46226" name="Group 133"/>
            <p:cNvGrpSpPr/>
            <p:nvPr/>
          </p:nvGrpSpPr>
          <p:grpSpPr>
            <a:xfrm>
              <a:off x="10232661" y="2882876"/>
              <a:ext cx="532759" cy="184809"/>
              <a:chOff x="2356" y="1300"/>
              <a:chExt cx="555" cy="194"/>
            </a:xfrm>
          </p:grpSpPr>
          <p:sp>
            <p:nvSpPr>
              <p:cNvPr id="46245"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6246"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6247"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6248" name="Group 137"/>
              <p:cNvGrpSpPr/>
              <p:nvPr/>
            </p:nvGrpSpPr>
            <p:grpSpPr>
              <a:xfrm>
                <a:off x="2468" y="1332"/>
                <a:ext cx="310" cy="60"/>
                <a:chOff x="2468" y="1332"/>
                <a:chExt cx="310" cy="60"/>
              </a:xfrm>
            </p:grpSpPr>
            <p:sp>
              <p:nvSpPr>
                <p:cNvPr id="46251"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6252"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6249" name="Line 140"/>
              <p:cNvSpPr/>
              <p:nvPr/>
            </p:nvSpPr>
            <p:spPr>
              <a:xfrm>
                <a:off x="2358" y="1362"/>
                <a:ext cx="0" cy="82"/>
              </a:xfrm>
              <a:prstGeom prst="line">
                <a:avLst/>
              </a:prstGeom>
              <a:ln w="9525" cap="flat" cmpd="sng">
                <a:solidFill>
                  <a:schemeClr val="tx1"/>
                </a:solidFill>
                <a:prstDash val="solid"/>
                <a:headEnd type="none" w="med" len="med"/>
                <a:tailEnd type="none" w="med" len="med"/>
              </a:ln>
            </p:spPr>
          </p:sp>
          <p:sp>
            <p:nvSpPr>
              <p:cNvPr id="46250" name="Line 141"/>
              <p:cNvSpPr/>
              <p:nvPr/>
            </p:nvSpPr>
            <p:spPr>
              <a:xfrm>
                <a:off x="2906" y="1364"/>
                <a:ext cx="0" cy="84"/>
              </a:xfrm>
              <a:prstGeom prst="line">
                <a:avLst/>
              </a:prstGeom>
              <a:ln w="9525" cap="flat" cmpd="sng">
                <a:solidFill>
                  <a:schemeClr val="tx1"/>
                </a:solidFill>
                <a:prstDash val="solid"/>
                <a:headEnd type="none" w="med" len="med"/>
                <a:tailEnd type="none" w="med" len="med"/>
              </a:ln>
            </p:spPr>
          </p:sp>
        </p:grpSp>
        <p:grpSp>
          <p:nvGrpSpPr>
            <p:cNvPr id="46227" name="Group 133"/>
            <p:cNvGrpSpPr/>
            <p:nvPr/>
          </p:nvGrpSpPr>
          <p:grpSpPr>
            <a:xfrm>
              <a:off x="9330660" y="3072767"/>
              <a:ext cx="532759" cy="184809"/>
              <a:chOff x="2356" y="1300"/>
              <a:chExt cx="555" cy="194"/>
            </a:xfrm>
          </p:grpSpPr>
          <p:sp>
            <p:nvSpPr>
              <p:cNvPr id="46237"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6238"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6239"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6240" name="Group 137"/>
              <p:cNvGrpSpPr/>
              <p:nvPr/>
            </p:nvGrpSpPr>
            <p:grpSpPr>
              <a:xfrm>
                <a:off x="2468" y="1332"/>
                <a:ext cx="310" cy="60"/>
                <a:chOff x="2468" y="1332"/>
                <a:chExt cx="310" cy="60"/>
              </a:xfrm>
            </p:grpSpPr>
            <p:sp>
              <p:nvSpPr>
                <p:cNvPr id="46243"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6244"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6241" name="Line 140"/>
              <p:cNvSpPr/>
              <p:nvPr/>
            </p:nvSpPr>
            <p:spPr>
              <a:xfrm>
                <a:off x="2357" y="1362"/>
                <a:ext cx="0" cy="82"/>
              </a:xfrm>
              <a:prstGeom prst="line">
                <a:avLst/>
              </a:prstGeom>
              <a:ln w="9525" cap="flat" cmpd="sng">
                <a:solidFill>
                  <a:schemeClr val="tx1"/>
                </a:solidFill>
                <a:prstDash val="solid"/>
                <a:headEnd type="none" w="med" len="med"/>
                <a:tailEnd type="none" w="med" len="med"/>
              </a:ln>
            </p:spPr>
          </p:sp>
          <p:sp>
            <p:nvSpPr>
              <p:cNvPr id="46242" name="Line 141"/>
              <p:cNvSpPr/>
              <p:nvPr/>
            </p:nvSpPr>
            <p:spPr>
              <a:xfrm>
                <a:off x="2907" y="1364"/>
                <a:ext cx="0" cy="84"/>
              </a:xfrm>
              <a:prstGeom prst="line">
                <a:avLst/>
              </a:prstGeom>
              <a:ln w="9525" cap="flat" cmpd="sng">
                <a:solidFill>
                  <a:schemeClr val="tx1"/>
                </a:solidFill>
                <a:prstDash val="solid"/>
                <a:headEnd type="none" w="med" len="med"/>
                <a:tailEnd type="none" w="med" len="med"/>
              </a:ln>
            </p:spPr>
          </p:sp>
        </p:grpSp>
        <p:grpSp>
          <p:nvGrpSpPr>
            <p:cNvPr id="46228" name="Group 133"/>
            <p:cNvGrpSpPr/>
            <p:nvPr/>
          </p:nvGrpSpPr>
          <p:grpSpPr>
            <a:xfrm>
              <a:off x="8438032" y="3018963"/>
              <a:ext cx="532759" cy="184809"/>
              <a:chOff x="2356" y="1300"/>
              <a:chExt cx="555" cy="194"/>
            </a:xfrm>
          </p:grpSpPr>
          <p:sp>
            <p:nvSpPr>
              <p:cNvPr id="46229"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6230"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6231"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6232" name="Group 137"/>
              <p:cNvGrpSpPr/>
              <p:nvPr/>
            </p:nvGrpSpPr>
            <p:grpSpPr>
              <a:xfrm>
                <a:off x="2468" y="1332"/>
                <a:ext cx="310" cy="60"/>
                <a:chOff x="2468" y="1332"/>
                <a:chExt cx="310" cy="60"/>
              </a:xfrm>
            </p:grpSpPr>
            <p:sp>
              <p:nvSpPr>
                <p:cNvPr id="46235"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6236"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6233" name="Line 140"/>
              <p:cNvSpPr/>
              <p:nvPr/>
            </p:nvSpPr>
            <p:spPr>
              <a:xfrm>
                <a:off x="2357" y="1361"/>
                <a:ext cx="0" cy="79"/>
              </a:xfrm>
              <a:prstGeom prst="line">
                <a:avLst/>
              </a:prstGeom>
              <a:ln w="9525" cap="flat" cmpd="sng">
                <a:solidFill>
                  <a:schemeClr val="tx1"/>
                </a:solidFill>
                <a:prstDash val="solid"/>
                <a:headEnd type="none" w="med" len="med"/>
                <a:tailEnd type="none" w="med" len="med"/>
              </a:ln>
            </p:spPr>
          </p:sp>
          <p:sp>
            <p:nvSpPr>
              <p:cNvPr id="46234" name="Line 141"/>
              <p:cNvSpPr/>
              <p:nvPr/>
            </p:nvSpPr>
            <p:spPr>
              <a:xfrm>
                <a:off x="2907" y="1363"/>
                <a:ext cx="0" cy="84"/>
              </a:xfrm>
              <a:prstGeom prst="line">
                <a:avLst/>
              </a:prstGeom>
              <a:ln w="9525" cap="flat" cmpd="sng">
                <a:solidFill>
                  <a:schemeClr val="tx1"/>
                </a:solidFill>
                <a:prstDash val="solid"/>
                <a:headEnd type="none" w="med" len="med"/>
                <a:tailEnd type="none" w="med" len="med"/>
              </a:ln>
            </p:spPr>
          </p:sp>
        </p:grpSp>
      </p:grpSp>
      <p:grpSp>
        <p:nvGrpSpPr>
          <p:cNvPr id="46088" name="Group 416"/>
          <p:cNvGrpSpPr/>
          <p:nvPr/>
        </p:nvGrpSpPr>
        <p:grpSpPr>
          <a:xfrm>
            <a:off x="1498600" y="4165600"/>
            <a:ext cx="3086100" cy="1168400"/>
            <a:chOff x="7848600" y="2044700"/>
            <a:chExt cx="3200399" cy="1371600"/>
          </a:xfrm>
        </p:grpSpPr>
        <p:sp>
          <p:nvSpPr>
            <p:cNvPr id="46127" name="Oval 417"/>
            <p:cNvSpPr/>
            <p:nvPr/>
          </p:nvSpPr>
          <p:spPr>
            <a:xfrm>
              <a:off x="7848600" y="2044700"/>
              <a:ext cx="3200399" cy="1371600"/>
            </a:xfrm>
            <a:prstGeom prst="ellipse">
              <a:avLst/>
            </a:prstGeom>
            <a:solidFill>
              <a:schemeClr val="accent1"/>
            </a:solidFill>
            <a:ln w="9525" cap="flat" cmpd="sng">
              <a:solidFill>
                <a:schemeClr val="tx1"/>
              </a:solidFill>
              <a:prstDash val="solid"/>
              <a:headEnd type="none" w="med" len="med"/>
              <a:tailEnd type="none" w="med" len="med"/>
            </a:ln>
          </p:spPr>
          <p:txBody>
            <a:bodyPr/>
            <a:lstStyle/>
            <a:p>
              <a:pPr lvl="0"/>
              <a:endParaRPr dirty="0">
                <a:latin typeface="Arial" panose="020B0604020202020204" pitchFamily="34" charset="0"/>
                <a:ea typeface="MS PGothic" panose="020B0600070205080204" pitchFamily="34" charset="-128"/>
              </a:endParaRPr>
            </a:p>
          </p:txBody>
        </p:sp>
        <p:grpSp>
          <p:nvGrpSpPr>
            <p:cNvPr id="46128" name="Group 133"/>
            <p:cNvGrpSpPr/>
            <p:nvPr/>
          </p:nvGrpSpPr>
          <p:grpSpPr>
            <a:xfrm>
              <a:off x="8526482" y="2160804"/>
              <a:ext cx="532759" cy="184809"/>
              <a:chOff x="2356" y="1300"/>
              <a:chExt cx="555" cy="194"/>
            </a:xfrm>
          </p:grpSpPr>
          <p:sp>
            <p:nvSpPr>
              <p:cNvPr id="46202" name="Oval 492"/>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6203"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6204"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6205" name="Group 137"/>
              <p:cNvGrpSpPr/>
              <p:nvPr/>
            </p:nvGrpSpPr>
            <p:grpSpPr>
              <a:xfrm>
                <a:off x="2468" y="1332"/>
                <a:ext cx="310" cy="60"/>
                <a:chOff x="2468" y="1332"/>
                <a:chExt cx="310" cy="60"/>
              </a:xfrm>
            </p:grpSpPr>
            <p:sp>
              <p:nvSpPr>
                <p:cNvPr id="46208"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6209"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6206" name="Line 140"/>
              <p:cNvSpPr/>
              <p:nvPr/>
            </p:nvSpPr>
            <p:spPr>
              <a:xfrm>
                <a:off x="2358" y="1360"/>
                <a:ext cx="0" cy="80"/>
              </a:xfrm>
              <a:prstGeom prst="line">
                <a:avLst/>
              </a:prstGeom>
              <a:ln w="9525" cap="flat" cmpd="sng">
                <a:solidFill>
                  <a:schemeClr val="tx1"/>
                </a:solidFill>
                <a:prstDash val="solid"/>
                <a:headEnd type="none" w="med" len="med"/>
                <a:tailEnd type="none" w="med" len="med"/>
              </a:ln>
            </p:spPr>
          </p:sp>
          <p:sp>
            <p:nvSpPr>
              <p:cNvPr id="46207" name="Line 141"/>
              <p:cNvSpPr/>
              <p:nvPr/>
            </p:nvSpPr>
            <p:spPr>
              <a:xfrm>
                <a:off x="2907" y="1362"/>
                <a:ext cx="0" cy="84"/>
              </a:xfrm>
              <a:prstGeom prst="line">
                <a:avLst/>
              </a:prstGeom>
              <a:ln w="9525" cap="flat" cmpd="sng">
                <a:solidFill>
                  <a:schemeClr val="tx1"/>
                </a:solidFill>
                <a:prstDash val="solid"/>
                <a:headEnd type="none" w="med" len="med"/>
                <a:tailEnd type="none" w="med" len="med"/>
              </a:ln>
            </p:spPr>
          </p:sp>
        </p:grpSp>
        <p:cxnSp>
          <p:nvCxnSpPr>
            <p:cNvPr id="46129" name="Straight Connector 419"/>
            <p:cNvCxnSpPr>
              <a:stCxn id="46207" idx="0"/>
            </p:cNvCxnSpPr>
            <p:nvPr/>
          </p:nvCxnSpPr>
          <p:spPr>
            <a:xfrm>
              <a:off x="9055401" y="2220819"/>
              <a:ext cx="975377" cy="136534"/>
            </a:xfrm>
            <a:prstGeom prst="line">
              <a:avLst/>
            </a:prstGeom>
            <a:ln w="15875" cap="flat" cmpd="sng">
              <a:solidFill>
                <a:schemeClr val="tx1"/>
              </a:solidFill>
              <a:prstDash val="solid"/>
              <a:headEnd type="none" w="med" len="med"/>
              <a:tailEnd type="none" w="med" len="med"/>
            </a:ln>
          </p:spPr>
        </p:cxnSp>
        <p:cxnSp>
          <p:nvCxnSpPr>
            <p:cNvPr id="46130" name="Straight Connector 420"/>
            <p:cNvCxnSpPr/>
            <p:nvPr/>
          </p:nvCxnSpPr>
          <p:spPr>
            <a:xfrm>
              <a:off x="9522191" y="2583188"/>
              <a:ext cx="120745" cy="83392"/>
            </a:xfrm>
            <a:prstGeom prst="line">
              <a:avLst/>
            </a:prstGeom>
            <a:ln w="15875" cap="flat" cmpd="sng">
              <a:solidFill>
                <a:schemeClr val="tx1"/>
              </a:solidFill>
              <a:prstDash val="solid"/>
              <a:headEnd type="none" w="med" len="med"/>
              <a:tailEnd type="none" w="med" len="med"/>
            </a:ln>
          </p:spPr>
        </p:cxnSp>
        <p:cxnSp>
          <p:nvCxnSpPr>
            <p:cNvPr id="46131" name="Straight Connector 421"/>
            <p:cNvCxnSpPr/>
            <p:nvPr/>
          </p:nvCxnSpPr>
          <p:spPr>
            <a:xfrm flipV="1">
              <a:off x="9323081" y="2786992"/>
              <a:ext cx="243358" cy="45624"/>
            </a:xfrm>
            <a:prstGeom prst="line">
              <a:avLst/>
            </a:prstGeom>
            <a:ln w="15875" cap="flat" cmpd="sng">
              <a:solidFill>
                <a:schemeClr val="tx1"/>
              </a:solidFill>
              <a:prstDash val="solid"/>
              <a:headEnd type="none" w="med" len="med"/>
              <a:tailEnd type="none" w="med" len="med"/>
            </a:ln>
          </p:spPr>
        </p:cxnSp>
        <p:cxnSp>
          <p:nvCxnSpPr>
            <p:cNvPr id="46132" name="Straight Connector 422"/>
            <p:cNvCxnSpPr/>
            <p:nvPr/>
          </p:nvCxnSpPr>
          <p:spPr>
            <a:xfrm flipV="1">
              <a:off x="9028147" y="2611644"/>
              <a:ext cx="192778" cy="109584"/>
            </a:xfrm>
            <a:prstGeom prst="line">
              <a:avLst/>
            </a:prstGeom>
            <a:ln w="15875" cap="flat" cmpd="sng">
              <a:solidFill>
                <a:schemeClr val="tx1"/>
              </a:solidFill>
              <a:prstDash val="solid"/>
              <a:headEnd type="none" w="med" len="med"/>
              <a:tailEnd type="none" w="med" len="med"/>
            </a:ln>
          </p:spPr>
        </p:cxnSp>
        <p:cxnSp>
          <p:nvCxnSpPr>
            <p:cNvPr id="46133" name="Straight Connector 423"/>
            <p:cNvCxnSpPr/>
            <p:nvPr/>
          </p:nvCxnSpPr>
          <p:spPr>
            <a:xfrm flipV="1">
              <a:off x="8729859" y="2909476"/>
              <a:ext cx="192778" cy="109584"/>
            </a:xfrm>
            <a:prstGeom prst="line">
              <a:avLst/>
            </a:prstGeom>
            <a:ln w="15875" cap="flat" cmpd="sng">
              <a:solidFill>
                <a:schemeClr val="tx1"/>
              </a:solidFill>
              <a:prstDash val="solid"/>
              <a:headEnd type="none" w="med" len="med"/>
              <a:tailEnd type="none" w="med" len="med"/>
            </a:ln>
          </p:spPr>
        </p:cxnSp>
        <p:cxnSp>
          <p:nvCxnSpPr>
            <p:cNvPr id="46134" name="Straight Connector 424"/>
            <p:cNvCxnSpPr/>
            <p:nvPr/>
          </p:nvCxnSpPr>
          <p:spPr>
            <a:xfrm flipV="1">
              <a:off x="9537887" y="2836224"/>
              <a:ext cx="252969" cy="252942"/>
            </a:xfrm>
            <a:prstGeom prst="line">
              <a:avLst/>
            </a:prstGeom>
            <a:ln w="15875" cap="flat" cmpd="sng">
              <a:solidFill>
                <a:schemeClr val="tx1"/>
              </a:solidFill>
              <a:prstDash val="solid"/>
              <a:headEnd type="none" w="med" len="med"/>
              <a:tailEnd type="none" w="med" len="med"/>
            </a:ln>
          </p:spPr>
        </p:cxnSp>
        <p:cxnSp>
          <p:nvCxnSpPr>
            <p:cNvPr id="46135" name="Straight Connector 425"/>
            <p:cNvCxnSpPr/>
            <p:nvPr/>
          </p:nvCxnSpPr>
          <p:spPr>
            <a:xfrm flipH="1" flipV="1">
              <a:off x="10029359" y="2822067"/>
              <a:ext cx="354959" cy="124390"/>
            </a:xfrm>
            <a:prstGeom prst="line">
              <a:avLst/>
            </a:prstGeom>
            <a:ln w="15875" cap="flat" cmpd="sng">
              <a:solidFill>
                <a:schemeClr val="tx1"/>
              </a:solidFill>
              <a:prstDash val="solid"/>
              <a:headEnd type="none" w="med" len="med"/>
              <a:tailEnd type="none" w="med" len="med"/>
            </a:ln>
          </p:spPr>
        </p:cxnSp>
        <p:cxnSp>
          <p:nvCxnSpPr>
            <p:cNvPr id="46136" name="Straight Connector 426"/>
            <p:cNvCxnSpPr/>
            <p:nvPr/>
          </p:nvCxnSpPr>
          <p:spPr>
            <a:xfrm flipV="1">
              <a:off x="10015190" y="2475242"/>
              <a:ext cx="283363" cy="195664"/>
            </a:xfrm>
            <a:prstGeom prst="line">
              <a:avLst/>
            </a:prstGeom>
            <a:ln w="15875" cap="flat" cmpd="sng">
              <a:solidFill>
                <a:schemeClr val="tx1"/>
              </a:solidFill>
              <a:prstDash val="solid"/>
              <a:headEnd type="none" w="med" len="med"/>
              <a:tailEnd type="none" w="med" len="med"/>
            </a:ln>
          </p:spPr>
        </p:cxnSp>
        <p:cxnSp>
          <p:nvCxnSpPr>
            <p:cNvPr id="46137" name="Straight Connector 427"/>
            <p:cNvCxnSpPr>
              <a:endCxn id="46202" idx="4"/>
            </p:cNvCxnSpPr>
            <p:nvPr/>
          </p:nvCxnSpPr>
          <p:spPr>
            <a:xfrm flipH="1" flipV="1">
              <a:off x="8791902" y="2345614"/>
              <a:ext cx="410984" cy="87180"/>
            </a:xfrm>
            <a:prstGeom prst="line">
              <a:avLst/>
            </a:prstGeom>
            <a:ln w="15875" cap="flat" cmpd="sng">
              <a:solidFill>
                <a:schemeClr val="tx1"/>
              </a:solidFill>
              <a:prstDash val="solid"/>
              <a:headEnd type="none" w="med" len="med"/>
              <a:tailEnd type="none" w="med" len="med"/>
            </a:ln>
          </p:spPr>
        </p:cxnSp>
        <p:sp>
          <p:nvSpPr>
            <p:cNvPr id="46138" name="TextBox 428"/>
            <p:cNvSpPr txBox="1"/>
            <p:nvPr/>
          </p:nvSpPr>
          <p:spPr>
            <a:xfrm>
              <a:off x="7958081" y="2471292"/>
              <a:ext cx="876536" cy="469694"/>
            </a:xfrm>
            <a:prstGeom prst="rect">
              <a:avLst/>
            </a:prstGeom>
            <a:noFill/>
            <a:ln w="9525">
              <a:noFill/>
            </a:ln>
          </p:spPr>
          <p:txBody>
            <a:bodyPr wrap="none">
              <a:spAutoFit/>
            </a:bodyPr>
            <a:lstStyle/>
            <a:p>
              <a:pPr lvl="0"/>
              <a:r>
                <a:rPr lang="en-US" altLang="zh-CN" sz="2000" i="1" dirty="0">
                  <a:latin typeface="Arial" panose="020B0604020202020204" pitchFamily="34" charset="0"/>
                  <a:ea typeface="MS PGothic" panose="020B0600070205080204" pitchFamily="34" charset="-128"/>
                </a:rPr>
                <a:t>ISP C</a:t>
              </a:r>
            </a:p>
          </p:txBody>
        </p:sp>
        <p:grpSp>
          <p:nvGrpSpPr>
            <p:cNvPr id="46139" name="Group 133"/>
            <p:cNvGrpSpPr/>
            <p:nvPr/>
          </p:nvGrpSpPr>
          <p:grpSpPr>
            <a:xfrm>
              <a:off x="9555206" y="2650627"/>
              <a:ext cx="532759" cy="184809"/>
              <a:chOff x="2356" y="1300"/>
              <a:chExt cx="555" cy="194"/>
            </a:xfrm>
          </p:grpSpPr>
          <p:sp>
            <p:nvSpPr>
              <p:cNvPr id="46194"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6195"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6196"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6197" name="Group 137"/>
              <p:cNvGrpSpPr/>
              <p:nvPr/>
            </p:nvGrpSpPr>
            <p:grpSpPr>
              <a:xfrm>
                <a:off x="2468" y="1332"/>
                <a:ext cx="310" cy="60"/>
                <a:chOff x="2468" y="1332"/>
                <a:chExt cx="310" cy="60"/>
              </a:xfrm>
            </p:grpSpPr>
            <p:sp>
              <p:nvSpPr>
                <p:cNvPr id="46200"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6201"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6198" name="Line 140"/>
              <p:cNvSpPr/>
              <p:nvPr/>
            </p:nvSpPr>
            <p:spPr>
              <a:xfrm>
                <a:off x="2358" y="1360"/>
                <a:ext cx="0" cy="80"/>
              </a:xfrm>
              <a:prstGeom prst="line">
                <a:avLst/>
              </a:prstGeom>
              <a:ln w="9525" cap="flat" cmpd="sng">
                <a:solidFill>
                  <a:schemeClr val="tx1"/>
                </a:solidFill>
                <a:prstDash val="solid"/>
                <a:headEnd type="none" w="med" len="med"/>
                <a:tailEnd type="none" w="med" len="med"/>
              </a:ln>
            </p:spPr>
          </p:sp>
          <p:sp>
            <p:nvSpPr>
              <p:cNvPr id="46199" name="Line 141"/>
              <p:cNvSpPr/>
              <p:nvPr/>
            </p:nvSpPr>
            <p:spPr>
              <a:xfrm>
                <a:off x="2907" y="1362"/>
                <a:ext cx="0" cy="84"/>
              </a:xfrm>
              <a:prstGeom prst="line">
                <a:avLst/>
              </a:prstGeom>
              <a:ln w="9525" cap="flat" cmpd="sng">
                <a:solidFill>
                  <a:schemeClr val="tx1"/>
                </a:solidFill>
                <a:prstDash val="solid"/>
                <a:headEnd type="none" w="med" len="med"/>
                <a:tailEnd type="none" w="med" len="med"/>
              </a:ln>
            </p:spPr>
          </p:sp>
        </p:grpSp>
        <p:grpSp>
          <p:nvGrpSpPr>
            <p:cNvPr id="46140" name="Group 133"/>
            <p:cNvGrpSpPr/>
            <p:nvPr/>
          </p:nvGrpSpPr>
          <p:grpSpPr>
            <a:xfrm>
              <a:off x="8772607" y="2725609"/>
              <a:ext cx="532759" cy="184809"/>
              <a:chOff x="2356" y="1300"/>
              <a:chExt cx="555" cy="194"/>
            </a:xfrm>
          </p:grpSpPr>
          <p:sp>
            <p:nvSpPr>
              <p:cNvPr id="46186"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6187"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6188"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6189" name="Group 137"/>
              <p:cNvGrpSpPr/>
              <p:nvPr/>
            </p:nvGrpSpPr>
            <p:grpSpPr>
              <a:xfrm>
                <a:off x="2468" y="1332"/>
                <a:ext cx="310" cy="60"/>
                <a:chOff x="2468" y="1332"/>
                <a:chExt cx="310" cy="60"/>
              </a:xfrm>
            </p:grpSpPr>
            <p:sp>
              <p:nvSpPr>
                <p:cNvPr id="46192"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6193"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6190" name="Line 140"/>
              <p:cNvSpPr/>
              <p:nvPr/>
            </p:nvSpPr>
            <p:spPr>
              <a:xfrm>
                <a:off x="2357" y="1360"/>
                <a:ext cx="0" cy="86"/>
              </a:xfrm>
              <a:prstGeom prst="line">
                <a:avLst/>
              </a:prstGeom>
              <a:ln w="9525" cap="flat" cmpd="sng">
                <a:solidFill>
                  <a:schemeClr val="tx1"/>
                </a:solidFill>
                <a:prstDash val="solid"/>
                <a:headEnd type="none" w="med" len="med"/>
                <a:tailEnd type="none" w="med" len="med"/>
              </a:ln>
            </p:spPr>
          </p:sp>
          <p:sp>
            <p:nvSpPr>
              <p:cNvPr id="46191" name="Line 141"/>
              <p:cNvSpPr/>
              <p:nvPr/>
            </p:nvSpPr>
            <p:spPr>
              <a:xfrm>
                <a:off x="2908" y="1362"/>
                <a:ext cx="0" cy="86"/>
              </a:xfrm>
              <a:prstGeom prst="line">
                <a:avLst/>
              </a:prstGeom>
              <a:ln w="9525" cap="flat" cmpd="sng">
                <a:solidFill>
                  <a:schemeClr val="tx1"/>
                </a:solidFill>
                <a:prstDash val="solid"/>
                <a:headEnd type="none" w="med" len="med"/>
                <a:tailEnd type="none" w="med" len="med"/>
              </a:ln>
            </p:spPr>
          </p:sp>
        </p:grpSp>
        <p:grpSp>
          <p:nvGrpSpPr>
            <p:cNvPr id="46141" name="Group 133"/>
            <p:cNvGrpSpPr/>
            <p:nvPr/>
          </p:nvGrpSpPr>
          <p:grpSpPr>
            <a:xfrm>
              <a:off x="9060908" y="2428111"/>
              <a:ext cx="532759" cy="184809"/>
              <a:chOff x="2356" y="1300"/>
              <a:chExt cx="555" cy="194"/>
            </a:xfrm>
          </p:grpSpPr>
          <p:sp>
            <p:nvSpPr>
              <p:cNvPr id="46178"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6179"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6180"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6181" name="Group 137"/>
              <p:cNvGrpSpPr/>
              <p:nvPr/>
            </p:nvGrpSpPr>
            <p:grpSpPr>
              <a:xfrm>
                <a:off x="2468" y="1332"/>
                <a:ext cx="310" cy="60"/>
                <a:chOff x="2468" y="1332"/>
                <a:chExt cx="310" cy="60"/>
              </a:xfrm>
            </p:grpSpPr>
            <p:sp>
              <p:nvSpPr>
                <p:cNvPr id="46184"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6185"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6182" name="Line 140"/>
              <p:cNvSpPr/>
              <p:nvPr/>
            </p:nvSpPr>
            <p:spPr>
              <a:xfrm>
                <a:off x="2357" y="1361"/>
                <a:ext cx="0" cy="84"/>
              </a:xfrm>
              <a:prstGeom prst="line">
                <a:avLst/>
              </a:prstGeom>
              <a:ln w="9525" cap="flat" cmpd="sng">
                <a:solidFill>
                  <a:schemeClr val="tx1"/>
                </a:solidFill>
                <a:prstDash val="solid"/>
                <a:headEnd type="none" w="med" len="med"/>
                <a:tailEnd type="none" w="med" len="med"/>
              </a:ln>
            </p:spPr>
          </p:sp>
          <p:sp>
            <p:nvSpPr>
              <p:cNvPr id="46183" name="Line 141"/>
              <p:cNvSpPr/>
              <p:nvPr/>
            </p:nvSpPr>
            <p:spPr>
              <a:xfrm>
                <a:off x="2908" y="1363"/>
                <a:ext cx="0" cy="84"/>
              </a:xfrm>
              <a:prstGeom prst="line">
                <a:avLst/>
              </a:prstGeom>
              <a:ln w="9525" cap="flat" cmpd="sng">
                <a:solidFill>
                  <a:schemeClr val="tx1"/>
                </a:solidFill>
                <a:prstDash val="solid"/>
                <a:headEnd type="none" w="med" len="med"/>
                <a:tailEnd type="none" w="med" len="med"/>
              </a:ln>
            </p:spPr>
          </p:sp>
        </p:grpSp>
        <p:grpSp>
          <p:nvGrpSpPr>
            <p:cNvPr id="46142" name="Group 133"/>
            <p:cNvGrpSpPr/>
            <p:nvPr/>
          </p:nvGrpSpPr>
          <p:grpSpPr>
            <a:xfrm>
              <a:off x="10005281" y="2289952"/>
              <a:ext cx="532759" cy="184809"/>
              <a:chOff x="2356" y="1300"/>
              <a:chExt cx="555" cy="194"/>
            </a:xfrm>
          </p:grpSpPr>
          <p:sp>
            <p:nvSpPr>
              <p:cNvPr id="46170"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6171"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6172"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6173" name="Group 137"/>
              <p:cNvGrpSpPr/>
              <p:nvPr/>
            </p:nvGrpSpPr>
            <p:grpSpPr>
              <a:xfrm>
                <a:off x="2468" y="1332"/>
                <a:ext cx="310" cy="60"/>
                <a:chOff x="2468" y="1332"/>
                <a:chExt cx="310" cy="60"/>
              </a:xfrm>
            </p:grpSpPr>
            <p:sp>
              <p:nvSpPr>
                <p:cNvPr id="46176"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6177"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6174" name="Line 140"/>
              <p:cNvSpPr/>
              <p:nvPr/>
            </p:nvSpPr>
            <p:spPr>
              <a:xfrm>
                <a:off x="2358" y="1361"/>
                <a:ext cx="0" cy="84"/>
              </a:xfrm>
              <a:prstGeom prst="line">
                <a:avLst/>
              </a:prstGeom>
              <a:ln w="9525" cap="flat" cmpd="sng">
                <a:solidFill>
                  <a:schemeClr val="tx1"/>
                </a:solidFill>
                <a:prstDash val="solid"/>
                <a:headEnd type="none" w="med" len="med"/>
                <a:tailEnd type="none" w="med" len="med"/>
              </a:ln>
            </p:spPr>
          </p:sp>
          <p:sp>
            <p:nvSpPr>
              <p:cNvPr id="46175" name="Line 141"/>
              <p:cNvSpPr/>
              <p:nvPr/>
            </p:nvSpPr>
            <p:spPr>
              <a:xfrm>
                <a:off x="2908" y="1363"/>
                <a:ext cx="0" cy="84"/>
              </a:xfrm>
              <a:prstGeom prst="line">
                <a:avLst/>
              </a:prstGeom>
              <a:ln w="9525" cap="flat" cmpd="sng">
                <a:solidFill>
                  <a:schemeClr val="tx1"/>
                </a:solidFill>
                <a:prstDash val="solid"/>
                <a:headEnd type="none" w="med" len="med"/>
                <a:tailEnd type="none" w="med" len="med"/>
              </a:ln>
            </p:spPr>
          </p:sp>
        </p:grpSp>
        <p:grpSp>
          <p:nvGrpSpPr>
            <p:cNvPr id="46143" name="Group 133"/>
            <p:cNvGrpSpPr/>
            <p:nvPr/>
          </p:nvGrpSpPr>
          <p:grpSpPr>
            <a:xfrm>
              <a:off x="10232661" y="2882876"/>
              <a:ext cx="532759" cy="184809"/>
              <a:chOff x="2356" y="1300"/>
              <a:chExt cx="555" cy="194"/>
            </a:xfrm>
          </p:grpSpPr>
          <p:sp>
            <p:nvSpPr>
              <p:cNvPr id="46162"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6163"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6164"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6165" name="Group 137"/>
              <p:cNvGrpSpPr/>
              <p:nvPr/>
            </p:nvGrpSpPr>
            <p:grpSpPr>
              <a:xfrm>
                <a:off x="2468" y="1332"/>
                <a:ext cx="310" cy="60"/>
                <a:chOff x="2468" y="1332"/>
                <a:chExt cx="310" cy="60"/>
              </a:xfrm>
            </p:grpSpPr>
            <p:sp>
              <p:nvSpPr>
                <p:cNvPr id="46168"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6169"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6166" name="Line 140"/>
              <p:cNvSpPr/>
              <p:nvPr/>
            </p:nvSpPr>
            <p:spPr>
              <a:xfrm>
                <a:off x="2357" y="1361"/>
                <a:ext cx="0" cy="84"/>
              </a:xfrm>
              <a:prstGeom prst="line">
                <a:avLst/>
              </a:prstGeom>
              <a:ln w="9525" cap="flat" cmpd="sng">
                <a:solidFill>
                  <a:schemeClr val="tx1"/>
                </a:solidFill>
                <a:prstDash val="solid"/>
                <a:headEnd type="none" w="med" len="med"/>
                <a:tailEnd type="none" w="med" len="med"/>
              </a:ln>
            </p:spPr>
          </p:sp>
          <p:sp>
            <p:nvSpPr>
              <p:cNvPr id="46167" name="Line 141"/>
              <p:cNvSpPr/>
              <p:nvPr/>
            </p:nvSpPr>
            <p:spPr>
              <a:xfrm>
                <a:off x="2908" y="1363"/>
                <a:ext cx="0" cy="84"/>
              </a:xfrm>
              <a:prstGeom prst="line">
                <a:avLst/>
              </a:prstGeom>
              <a:ln w="9525" cap="flat" cmpd="sng">
                <a:solidFill>
                  <a:schemeClr val="tx1"/>
                </a:solidFill>
                <a:prstDash val="solid"/>
                <a:headEnd type="none" w="med" len="med"/>
                <a:tailEnd type="none" w="med" len="med"/>
              </a:ln>
            </p:spPr>
          </p:sp>
        </p:grpSp>
        <p:grpSp>
          <p:nvGrpSpPr>
            <p:cNvPr id="46144" name="Group 133"/>
            <p:cNvGrpSpPr/>
            <p:nvPr/>
          </p:nvGrpSpPr>
          <p:grpSpPr>
            <a:xfrm>
              <a:off x="9330660" y="3072767"/>
              <a:ext cx="532759" cy="184809"/>
              <a:chOff x="2356" y="1300"/>
              <a:chExt cx="555" cy="194"/>
            </a:xfrm>
          </p:grpSpPr>
          <p:sp>
            <p:nvSpPr>
              <p:cNvPr id="46154"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6155"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6156"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6157" name="Group 137"/>
              <p:cNvGrpSpPr/>
              <p:nvPr/>
            </p:nvGrpSpPr>
            <p:grpSpPr>
              <a:xfrm>
                <a:off x="2468" y="1332"/>
                <a:ext cx="310" cy="60"/>
                <a:chOff x="2468" y="1332"/>
                <a:chExt cx="310" cy="60"/>
              </a:xfrm>
            </p:grpSpPr>
            <p:sp>
              <p:nvSpPr>
                <p:cNvPr id="46160"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6161"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6158" name="Line 140"/>
              <p:cNvSpPr/>
              <p:nvPr/>
            </p:nvSpPr>
            <p:spPr>
              <a:xfrm>
                <a:off x="2357" y="1361"/>
                <a:ext cx="0" cy="84"/>
              </a:xfrm>
              <a:prstGeom prst="line">
                <a:avLst/>
              </a:prstGeom>
              <a:ln w="9525" cap="flat" cmpd="sng">
                <a:solidFill>
                  <a:schemeClr val="tx1"/>
                </a:solidFill>
                <a:prstDash val="solid"/>
                <a:headEnd type="none" w="med" len="med"/>
                <a:tailEnd type="none" w="med" len="med"/>
              </a:ln>
            </p:spPr>
          </p:sp>
          <p:sp>
            <p:nvSpPr>
              <p:cNvPr id="46159" name="Line 141"/>
              <p:cNvSpPr/>
              <p:nvPr/>
            </p:nvSpPr>
            <p:spPr>
              <a:xfrm>
                <a:off x="2908" y="1363"/>
                <a:ext cx="0" cy="84"/>
              </a:xfrm>
              <a:prstGeom prst="line">
                <a:avLst/>
              </a:prstGeom>
              <a:ln w="9525" cap="flat" cmpd="sng">
                <a:solidFill>
                  <a:schemeClr val="tx1"/>
                </a:solidFill>
                <a:prstDash val="solid"/>
                <a:headEnd type="none" w="med" len="med"/>
                <a:tailEnd type="none" w="med" len="med"/>
              </a:ln>
            </p:spPr>
          </p:sp>
        </p:grpSp>
        <p:grpSp>
          <p:nvGrpSpPr>
            <p:cNvPr id="46145" name="Group 133"/>
            <p:cNvGrpSpPr/>
            <p:nvPr/>
          </p:nvGrpSpPr>
          <p:grpSpPr>
            <a:xfrm>
              <a:off x="8438032" y="3018963"/>
              <a:ext cx="532759" cy="184809"/>
              <a:chOff x="2356" y="1300"/>
              <a:chExt cx="555" cy="194"/>
            </a:xfrm>
          </p:grpSpPr>
          <p:sp>
            <p:nvSpPr>
              <p:cNvPr id="46146"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6147"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6148"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6149" name="Group 137"/>
              <p:cNvGrpSpPr/>
              <p:nvPr/>
            </p:nvGrpSpPr>
            <p:grpSpPr>
              <a:xfrm>
                <a:off x="2468" y="1332"/>
                <a:ext cx="310" cy="60"/>
                <a:chOff x="2468" y="1332"/>
                <a:chExt cx="310" cy="60"/>
              </a:xfrm>
            </p:grpSpPr>
            <p:sp>
              <p:nvSpPr>
                <p:cNvPr id="46152"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6153"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6150" name="Line 140"/>
              <p:cNvSpPr/>
              <p:nvPr/>
            </p:nvSpPr>
            <p:spPr>
              <a:xfrm>
                <a:off x="2358" y="1361"/>
                <a:ext cx="0" cy="84"/>
              </a:xfrm>
              <a:prstGeom prst="line">
                <a:avLst/>
              </a:prstGeom>
              <a:ln w="9525" cap="flat" cmpd="sng">
                <a:solidFill>
                  <a:schemeClr val="tx1"/>
                </a:solidFill>
                <a:prstDash val="solid"/>
                <a:headEnd type="none" w="med" len="med"/>
                <a:tailEnd type="none" w="med" len="med"/>
              </a:ln>
            </p:spPr>
          </p:sp>
          <p:sp>
            <p:nvSpPr>
              <p:cNvPr id="46151" name="Line 141"/>
              <p:cNvSpPr/>
              <p:nvPr/>
            </p:nvSpPr>
            <p:spPr>
              <a:xfrm>
                <a:off x="2908" y="1363"/>
                <a:ext cx="0" cy="84"/>
              </a:xfrm>
              <a:prstGeom prst="line">
                <a:avLst/>
              </a:prstGeom>
              <a:ln w="9525" cap="flat" cmpd="sng">
                <a:solidFill>
                  <a:schemeClr val="tx1"/>
                </a:solidFill>
                <a:prstDash val="solid"/>
                <a:headEnd type="none" w="med" len="med"/>
                <a:tailEnd type="none" w="med" len="med"/>
              </a:ln>
            </p:spPr>
          </p:sp>
        </p:grpSp>
      </p:grpSp>
      <p:cxnSp>
        <p:nvCxnSpPr>
          <p:cNvPr id="46089" name="Straight Connector 12"/>
          <p:cNvCxnSpPr>
            <a:endCxn id="46287" idx="1"/>
          </p:cNvCxnSpPr>
          <p:nvPr/>
        </p:nvCxnSpPr>
        <p:spPr>
          <a:xfrm>
            <a:off x="2382838" y="2609850"/>
            <a:ext cx="238125" cy="261938"/>
          </a:xfrm>
          <a:prstGeom prst="line">
            <a:avLst/>
          </a:prstGeom>
          <a:ln w="9525" cap="flat" cmpd="sng">
            <a:solidFill>
              <a:schemeClr val="tx1"/>
            </a:solidFill>
            <a:prstDash val="solid"/>
            <a:headEnd type="none" w="med" len="med"/>
            <a:tailEnd type="none" w="med" len="med"/>
          </a:ln>
        </p:spPr>
      </p:cxnSp>
      <p:cxnSp>
        <p:nvCxnSpPr>
          <p:cNvPr id="46090" name="Straight Connector 500"/>
          <p:cNvCxnSpPr>
            <a:stCxn id="46412" idx="8"/>
            <a:endCxn id="46110" idx="2"/>
          </p:cNvCxnSpPr>
          <p:nvPr/>
        </p:nvCxnSpPr>
        <p:spPr>
          <a:xfrm>
            <a:off x="1455738" y="2990850"/>
            <a:ext cx="38100" cy="309563"/>
          </a:xfrm>
          <a:prstGeom prst="line">
            <a:avLst/>
          </a:prstGeom>
          <a:ln w="9525" cap="flat" cmpd="sng">
            <a:solidFill>
              <a:schemeClr val="tx1"/>
            </a:solidFill>
            <a:prstDash val="solid"/>
            <a:headEnd type="none" w="med" len="med"/>
            <a:tailEnd type="none" w="med" len="med"/>
          </a:ln>
        </p:spPr>
      </p:cxnSp>
      <p:cxnSp>
        <p:nvCxnSpPr>
          <p:cNvPr id="46091" name="Straight Connector 501"/>
          <p:cNvCxnSpPr>
            <a:endCxn id="46110" idx="3"/>
          </p:cNvCxnSpPr>
          <p:nvPr/>
        </p:nvCxnSpPr>
        <p:spPr>
          <a:xfrm>
            <a:off x="1235075" y="3271838"/>
            <a:ext cx="123825" cy="212725"/>
          </a:xfrm>
          <a:prstGeom prst="line">
            <a:avLst/>
          </a:prstGeom>
          <a:ln w="9525" cap="flat" cmpd="sng">
            <a:solidFill>
              <a:schemeClr val="tx1"/>
            </a:solidFill>
            <a:prstDash val="solid"/>
            <a:headEnd type="none" w="med" len="med"/>
            <a:tailEnd type="none" w="med" len="med"/>
          </a:ln>
        </p:spPr>
      </p:cxnSp>
      <p:cxnSp>
        <p:nvCxnSpPr>
          <p:cNvPr id="46092" name="Straight Connector 502"/>
          <p:cNvCxnSpPr>
            <a:endCxn id="46255" idx="1"/>
          </p:cNvCxnSpPr>
          <p:nvPr/>
        </p:nvCxnSpPr>
        <p:spPr>
          <a:xfrm>
            <a:off x="3916363" y="2411413"/>
            <a:ext cx="307975" cy="573087"/>
          </a:xfrm>
          <a:prstGeom prst="line">
            <a:avLst/>
          </a:prstGeom>
          <a:ln w="9525" cap="flat" cmpd="sng">
            <a:solidFill>
              <a:schemeClr val="tx1"/>
            </a:solidFill>
            <a:prstDash val="solid"/>
            <a:headEnd type="none" w="med" len="med"/>
            <a:tailEnd type="none" w="med" len="med"/>
          </a:ln>
        </p:spPr>
      </p:cxnSp>
      <p:cxnSp>
        <p:nvCxnSpPr>
          <p:cNvPr id="46093" name="Straight Connector 503"/>
          <p:cNvCxnSpPr>
            <a:endCxn id="46255" idx="0"/>
          </p:cNvCxnSpPr>
          <p:nvPr/>
        </p:nvCxnSpPr>
        <p:spPr>
          <a:xfrm flipH="1">
            <a:off x="4425950" y="2389188"/>
            <a:ext cx="384175" cy="579437"/>
          </a:xfrm>
          <a:prstGeom prst="line">
            <a:avLst/>
          </a:prstGeom>
          <a:ln w="9525" cap="flat" cmpd="sng">
            <a:solidFill>
              <a:schemeClr val="tx1"/>
            </a:solidFill>
            <a:prstDash val="solid"/>
            <a:headEnd type="none" w="med" len="med"/>
            <a:tailEnd type="none" w="med" len="med"/>
          </a:ln>
        </p:spPr>
      </p:cxnSp>
      <p:cxnSp>
        <p:nvCxnSpPr>
          <p:cNvPr id="46094" name="Straight Connector 504"/>
          <p:cNvCxnSpPr>
            <a:endCxn id="46338" idx="0"/>
          </p:cNvCxnSpPr>
          <p:nvPr/>
        </p:nvCxnSpPr>
        <p:spPr>
          <a:xfrm>
            <a:off x="6770688" y="2900363"/>
            <a:ext cx="215900" cy="1046162"/>
          </a:xfrm>
          <a:prstGeom prst="line">
            <a:avLst/>
          </a:prstGeom>
          <a:ln w="9525" cap="flat" cmpd="sng">
            <a:solidFill>
              <a:schemeClr val="tx1"/>
            </a:solidFill>
            <a:prstDash val="solid"/>
            <a:headEnd type="none" w="med" len="med"/>
            <a:tailEnd type="none" w="med" len="med"/>
          </a:ln>
        </p:spPr>
      </p:cxnSp>
      <p:cxnSp>
        <p:nvCxnSpPr>
          <p:cNvPr id="46095" name="Straight Connector 505"/>
          <p:cNvCxnSpPr/>
          <p:nvPr/>
        </p:nvCxnSpPr>
        <p:spPr>
          <a:xfrm flipH="1">
            <a:off x="7137400" y="3251200"/>
            <a:ext cx="241300" cy="692150"/>
          </a:xfrm>
          <a:prstGeom prst="line">
            <a:avLst/>
          </a:prstGeom>
          <a:ln w="9525" cap="flat" cmpd="sng">
            <a:solidFill>
              <a:schemeClr val="tx1"/>
            </a:solidFill>
            <a:prstDash val="solid"/>
            <a:headEnd type="none" w="med" len="med"/>
            <a:tailEnd type="none" w="med" len="med"/>
          </a:ln>
        </p:spPr>
      </p:cxnSp>
      <p:cxnSp>
        <p:nvCxnSpPr>
          <p:cNvPr id="46096" name="Straight Connector 506"/>
          <p:cNvCxnSpPr>
            <a:stCxn id="46404" idx="4"/>
            <a:endCxn id="46333" idx="0"/>
          </p:cNvCxnSpPr>
          <p:nvPr/>
        </p:nvCxnSpPr>
        <p:spPr>
          <a:xfrm flipH="1">
            <a:off x="7483475" y="4229100"/>
            <a:ext cx="541338" cy="249238"/>
          </a:xfrm>
          <a:prstGeom prst="line">
            <a:avLst/>
          </a:prstGeom>
          <a:ln w="9525" cap="flat" cmpd="sng">
            <a:solidFill>
              <a:schemeClr val="tx1"/>
            </a:solidFill>
            <a:prstDash val="solid"/>
            <a:headEnd type="none" w="med" len="med"/>
            <a:tailEnd type="none" w="med" len="med"/>
          </a:ln>
        </p:spPr>
      </p:cxnSp>
      <p:cxnSp>
        <p:nvCxnSpPr>
          <p:cNvPr id="46097" name="Straight Connector 507"/>
          <p:cNvCxnSpPr/>
          <p:nvPr/>
        </p:nvCxnSpPr>
        <p:spPr>
          <a:xfrm flipH="1" flipV="1">
            <a:off x="7454900" y="4573588"/>
            <a:ext cx="796925" cy="614362"/>
          </a:xfrm>
          <a:prstGeom prst="line">
            <a:avLst/>
          </a:prstGeom>
          <a:ln w="9525" cap="flat" cmpd="sng">
            <a:solidFill>
              <a:schemeClr val="tx1"/>
            </a:solidFill>
            <a:prstDash val="solid"/>
            <a:headEnd type="none" w="med" len="med"/>
            <a:tailEnd type="none" w="med" len="med"/>
          </a:ln>
        </p:spPr>
      </p:cxnSp>
      <p:cxnSp>
        <p:nvCxnSpPr>
          <p:cNvPr id="46098" name="Straight Connector 508"/>
          <p:cNvCxnSpPr>
            <a:endCxn id="46320" idx="5"/>
          </p:cNvCxnSpPr>
          <p:nvPr/>
        </p:nvCxnSpPr>
        <p:spPr>
          <a:xfrm flipH="1" flipV="1">
            <a:off x="6496050" y="4722813"/>
            <a:ext cx="1047750" cy="966787"/>
          </a:xfrm>
          <a:prstGeom prst="line">
            <a:avLst/>
          </a:prstGeom>
          <a:ln w="9525" cap="flat" cmpd="sng">
            <a:solidFill>
              <a:schemeClr val="tx1"/>
            </a:solidFill>
            <a:prstDash val="solid"/>
            <a:headEnd type="none" w="med" len="med"/>
            <a:tailEnd type="none" w="med" len="med"/>
          </a:ln>
        </p:spPr>
      </p:cxnSp>
      <p:cxnSp>
        <p:nvCxnSpPr>
          <p:cNvPr id="46099" name="Straight Connector 509"/>
          <p:cNvCxnSpPr>
            <a:stCxn id="46402" idx="0"/>
            <a:endCxn id="46108" idx="5"/>
          </p:cNvCxnSpPr>
          <p:nvPr/>
        </p:nvCxnSpPr>
        <p:spPr>
          <a:xfrm flipH="1" flipV="1">
            <a:off x="5084763" y="5684838"/>
            <a:ext cx="520700" cy="169862"/>
          </a:xfrm>
          <a:prstGeom prst="line">
            <a:avLst/>
          </a:prstGeom>
          <a:ln w="9525" cap="flat" cmpd="sng">
            <a:solidFill>
              <a:schemeClr val="tx1"/>
            </a:solidFill>
            <a:prstDash val="solid"/>
            <a:headEnd type="none" w="med" len="med"/>
            <a:tailEnd type="none" w="med" len="med"/>
          </a:ln>
        </p:spPr>
      </p:cxnSp>
      <p:cxnSp>
        <p:nvCxnSpPr>
          <p:cNvPr id="46100" name="Straight Connector 510"/>
          <p:cNvCxnSpPr/>
          <p:nvPr/>
        </p:nvCxnSpPr>
        <p:spPr>
          <a:xfrm flipH="1" flipV="1">
            <a:off x="4068763" y="5045075"/>
            <a:ext cx="371475" cy="973138"/>
          </a:xfrm>
          <a:prstGeom prst="line">
            <a:avLst/>
          </a:prstGeom>
          <a:ln w="9525" cap="flat" cmpd="sng">
            <a:solidFill>
              <a:schemeClr val="tx1"/>
            </a:solidFill>
            <a:prstDash val="solid"/>
            <a:headEnd type="none" w="med" len="med"/>
            <a:tailEnd type="none" w="med" len="med"/>
          </a:ln>
        </p:spPr>
      </p:cxnSp>
      <p:cxnSp>
        <p:nvCxnSpPr>
          <p:cNvPr id="46101" name="Straight Connector 511"/>
          <p:cNvCxnSpPr>
            <a:stCxn id="46399" idx="0"/>
          </p:cNvCxnSpPr>
          <p:nvPr/>
        </p:nvCxnSpPr>
        <p:spPr>
          <a:xfrm flipV="1">
            <a:off x="3389313" y="5689600"/>
            <a:ext cx="306387" cy="165100"/>
          </a:xfrm>
          <a:prstGeom prst="line">
            <a:avLst/>
          </a:prstGeom>
          <a:ln w="9525" cap="flat" cmpd="sng">
            <a:solidFill>
              <a:schemeClr val="tx1"/>
            </a:solidFill>
            <a:prstDash val="solid"/>
            <a:headEnd type="none" w="med" len="med"/>
            <a:tailEnd type="none" w="med" len="med"/>
          </a:ln>
        </p:spPr>
      </p:cxnSp>
      <p:cxnSp>
        <p:nvCxnSpPr>
          <p:cNvPr id="46102" name="Straight Connector 512"/>
          <p:cNvCxnSpPr/>
          <p:nvPr/>
        </p:nvCxnSpPr>
        <p:spPr>
          <a:xfrm flipV="1">
            <a:off x="1790700" y="5160963"/>
            <a:ext cx="401638" cy="209550"/>
          </a:xfrm>
          <a:prstGeom prst="line">
            <a:avLst/>
          </a:prstGeom>
          <a:ln w="9525" cap="flat" cmpd="sng">
            <a:solidFill>
              <a:schemeClr val="tx1"/>
            </a:solidFill>
            <a:prstDash val="solid"/>
            <a:headEnd type="none" w="med" len="med"/>
            <a:tailEnd type="none" w="med" len="med"/>
          </a:ln>
        </p:spPr>
      </p:cxnSp>
      <p:cxnSp>
        <p:nvCxnSpPr>
          <p:cNvPr id="46103" name="Straight Connector 513"/>
          <p:cNvCxnSpPr>
            <a:stCxn id="46421" idx="0"/>
          </p:cNvCxnSpPr>
          <p:nvPr/>
        </p:nvCxnSpPr>
        <p:spPr>
          <a:xfrm flipV="1">
            <a:off x="1179513" y="4467225"/>
            <a:ext cx="227012" cy="282575"/>
          </a:xfrm>
          <a:prstGeom prst="line">
            <a:avLst/>
          </a:prstGeom>
          <a:ln w="9525" cap="flat" cmpd="sng">
            <a:solidFill>
              <a:schemeClr val="tx1"/>
            </a:solidFill>
            <a:prstDash val="solid"/>
            <a:headEnd type="none" w="med" len="med"/>
            <a:tailEnd type="none" w="med" len="med"/>
          </a:ln>
        </p:spPr>
      </p:cxnSp>
      <p:cxnSp>
        <p:nvCxnSpPr>
          <p:cNvPr id="46104" name="Straight Connector 514"/>
          <p:cNvCxnSpPr>
            <a:endCxn id="46110" idx="5"/>
          </p:cNvCxnSpPr>
          <p:nvPr/>
        </p:nvCxnSpPr>
        <p:spPr>
          <a:xfrm flipV="1">
            <a:off x="1155700" y="4368800"/>
            <a:ext cx="203200" cy="7938"/>
          </a:xfrm>
          <a:prstGeom prst="line">
            <a:avLst/>
          </a:prstGeom>
          <a:ln w="9525" cap="flat" cmpd="sng">
            <a:solidFill>
              <a:schemeClr val="tx1"/>
            </a:solidFill>
            <a:prstDash val="solid"/>
            <a:headEnd type="none" w="med" len="med"/>
            <a:tailEnd type="none" w="med" len="med"/>
          </a:ln>
        </p:spPr>
      </p:cxnSp>
      <p:grpSp>
        <p:nvGrpSpPr>
          <p:cNvPr id="46105" name="Group 20"/>
          <p:cNvGrpSpPr/>
          <p:nvPr/>
        </p:nvGrpSpPr>
        <p:grpSpPr>
          <a:xfrm>
            <a:off x="4713288" y="2871788"/>
            <a:ext cx="2117725" cy="1082675"/>
            <a:chOff x="4712800" y="2871032"/>
            <a:chExt cx="2117908" cy="1082781"/>
          </a:xfrm>
        </p:grpSpPr>
        <p:grpSp>
          <p:nvGrpSpPr>
            <p:cNvPr id="46122" name="Group 16"/>
            <p:cNvGrpSpPr/>
            <p:nvPr/>
          </p:nvGrpSpPr>
          <p:grpSpPr>
            <a:xfrm>
              <a:off x="5677190" y="2871032"/>
              <a:ext cx="530938" cy="338554"/>
              <a:chOff x="5573768" y="2726239"/>
              <a:chExt cx="530938" cy="338554"/>
            </a:xfrm>
          </p:grpSpPr>
          <p:sp>
            <p:nvSpPr>
              <p:cNvPr id="46125" name="Oval 14"/>
              <p:cNvSpPr/>
              <p:nvPr/>
            </p:nvSpPr>
            <p:spPr>
              <a:xfrm>
                <a:off x="5573768" y="2751297"/>
                <a:ext cx="528092" cy="304800"/>
              </a:xfrm>
              <a:prstGeom prst="ellipse">
                <a:avLst/>
              </a:prstGeom>
              <a:solidFill>
                <a:srgbClr val="0000FF"/>
              </a:solidFill>
              <a:ln w="9525" cap="flat" cmpd="sng">
                <a:solidFill>
                  <a:schemeClr val="tx1"/>
                </a:solidFill>
                <a:prstDash val="solid"/>
                <a:headEnd type="none" w="med" len="med"/>
                <a:tailEnd type="none" w="med" len="med"/>
              </a:ln>
            </p:spPr>
            <p:txBody>
              <a:bodyPr/>
              <a:lstStyle/>
              <a:p>
                <a:pPr lvl="0"/>
                <a:endParaRPr dirty="0">
                  <a:latin typeface="Arial" panose="020B0604020202020204" pitchFamily="34" charset="0"/>
                  <a:ea typeface="MS PGothic" panose="020B0600070205080204" pitchFamily="34" charset="-128"/>
                </a:endParaRPr>
              </a:p>
            </p:txBody>
          </p:sp>
          <p:sp>
            <p:nvSpPr>
              <p:cNvPr id="46126" name="TextBox 15"/>
              <p:cNvSpPr txBox="1"/>
              <p:nvPr/>
            </p:nvSpPr>
            <p:spPr>
              <a:xfrm>
                <a:off x="5593027" y="2726239"/>
                <a:ext cx="511679" cy="338554"/>
              </a:xfrm>
              <a:prstGeom prst="rect">
                <a:avLst/>
              </a:prstGeom>
              <a:noFill/>
              <a:ln w="9525">
                <a:noFill/>
              </a:ln>
            </p:spPr>
            <p:txBody>
              <a:bodyPr wrap="none">
                <a:spAutoFit/>
              </a:bodyPr>
              <a:lstStyle/>
              <a:p>
                <a:pPr lvl="0"/>
                <a:r>
                  <a:rPr lang="en-US" altLang="zh-CN" sz="1600" dirty="0">
                    <a:solidFill>
                      <a:schemeClr val="bg1"/>
                    </a:solidFill>
                    <a:latin typeface="Arial" panose="020B0604020202020204" pitchFamily="34" charset="0"/>
                    <a:ea typeface="MS PGothic" panose="020B0600070205080204" pitchFamily="34" charset="-128"/>
                  </a:rPr>
                  <a:t>IXP</a:t>
                </a:r>
              </a:p>
            </p:txBody>
          </p:sp>
        </p:grpSp>
        <p:cxnSp>
          <p:nvCxnSpPr>
            <p:cNvPr id="46123" name="Straight Connector 18"/>
            <p:cNvCxnSpPr/>
            <p:nvPr/>
          </p:nvCxnSpPr>
          <p:spPr>
            <a:xfrm>
              <a:off x="4712800" y="3050554"/>
              <a:ext cx="964390" cy="26895"/>
            </a:xfrm>
            <a:prstGeom prst="line">
              <a:avLst/>
            </a:prstGeom>
            <a:ln w="38100" cap="flat" cmpd="sng">
              <a:solidFill>
                <a:srgbClr val="CC0000"/>
              </a:solidFill>
              <a:prstDash val="solid"/>
              <a:headEnd type="none" w="med" len="med"/>
              <a:tailEnd type="none" w="med" len="med"/>
            </a:ln>
          </p:spPr>
        </p:cxnSp>
        <p:cxnSp>
          <p:nvCxnSpPr>
            <p:cNvPr id="46124" name="Straight Connector 516"/>
            <p:cNvCxnSpPr/>
            <p:nvPr/>
          </p:nvCxnSpPr>
          <p:spPr>
            <a:xfrm>
              <a:off x="6139092" y="3168890"/>
              <a:ext cx="691616" cy="784923"/>
            </a:xfrm>
            <a:prstGeom prst="line">
              <a:avLst/>
            </a:prstGeom>
            <a:ln w="38100" cap="flat" cmpd="sng">
              <a:solidFill>
                <a:srgbClr val="CC0000"/>
              </a:solidFill>
              <a:prstDash val="solid"/>
              <a:headEnd type="none" w="med" len="med"/>
              <a:tailEnd type="none" w="med" len="med"/>
            </a:ln>
          </p:spPr>
        </p:cxnSp>
      </p:grpSp>
      <p:grpSp>
        <p:nvGrpSpPr>
          <p:cNvPr id="46106" name="Group 39937"/>
          <p:cNvGrpSpPr/>
          <p:nvPr/>
        </p:nvGrpSpPr>
        <p:grpSpPr>
          <a:xfrm>
            <a:off x="3692525" y="3789363"/>
            <a:ext cx="1538288" cy="585787"/>
            <a:chOff x="3692946" y="3789212"/>
            <a:chExt cx="1537885" cy="585306"/>
          </a:xfrm>
        </p:grpSpPr>
        <p:cxnSp>
          <p:nvCxnSpPr>
            <p:cNvPr id="46116" name="Straight Connector 515"/>
            <p:cNvCxnSpPr>
              <a:stCxn id="46172" idx="0"/>
            </p:cNvCxnSpPr>
            <p:nvPr/>
          </p:nvCxnSpPr>
          <p:spPr>
            <a:xfrm flipV="1">
              <a:off x="3833272" y="4233204"/>
              <a:ext cx="190444" cy="141314"/>
            </a:xfrm>
            <a:prstGeom prst="line">
              <a:avLst/>
            </a:prstGeom>
            <a:ln w="38100" cap="flat" cmpd="sng">
              <a:solidFill>
                <a:srgbClr val="CC0000"/>
              </a:solidFill>
              <a:prstDash val="solid"/>
              <a:headEnd type="none" w="med" len="med"/>
              <a:tailEnd type="none" w="med" len="med"/>
            </a:ln>
          </p:spPr>
        </p:cxnSp>
        <p:grpSp>
          <p:nvGrpSpPr>
            <p:cNvPr id="46117" name="Group 518"/>
            <p:cNvGrpSpPr/>
            <p:nvPr/>
          </p:nvGrpSpPr>
          <p:grpSpPr>
            <a:xfrm>
              <a:off x="3932901" y="3934211"/>
              <a:ext cx="530938" cy="338554"/>
              <a:chOff x="5573768" y="2726239"/>
              <a:chExt cx="530938" cy="338554"/>
            </a:xfrm>
          </p:grpSpPr>
          <p:sp>
            <p:nvSpPr>
              <p:cNvPr id="46120" name="Oval 521"/>
              <p:cNvSpPr/>
              <p:nvPr/>
            </p:nvSpPr>
            <p:spPr>
              <a:xfrm>
                <a:off x="5573768" y="2751297"/>
                <a:ext cx="528092" cy="304800"/>
              </a:xfrm>
              <a:prstGeom prst="ellipse">
                <a:avLst/>
              </a:prstGeom>
              <a:solidFill>
                <a:srgbClr val="0000FF"/>
              </a:solidFill>
              <a:ln w="9525" cap="flat" cmpd="sng">
                <a:solidFill>
                  <a:schemeClr val="tx1"/>
                </a:solidFill>
                <a:prstDash val="solid"/>
                <a:headEnd type="none" w="med" len="med"/>
                <a:tailEnd type="none" w="med" len="med"/>
              </a:ln>
            </p:spPr>
            <p:txBody>
              <a:bodyPr/>
              <a:lstStyle/>
              <a:p>
                <a:pPr lvl="0"/>
                <a:endParaRPr dirty="0">
                  <a:latin typeface="Arial" panose="020B0604020202020204" pitchFamily="34" charset="0"/>
                  <a:ea typeface="MS PGothic" panose="020B0600070205080204" pitchFamily="34" charset="-128"/>
                </a:endParaRPr>
              </a:p>
            </p:txBody>
          </p:sp>
          <p:sp>
            <p:nvSpPr>
              <p:cNvPr id="46121" name="TextBox 522"/>
              <p:cNvSpPr txBox="1"/>
              <p:nvPr/>
            </p:nvSpPr>
            <p:spPr>
              <a:xfrm>
                <a:off x="5593027" y="2726239"/>
                <a:ext cx="511679" cy="338554"/>
              </a:xfrm>
              <a:prstGeom prst="rect">
                <a:avLst/>
              </a:prstGeom>
              <a:noFill/>
              <a:ln w="9525">
                <a:noFill/>
              </a:ln>
            </p:spPr>
            <p:txBody>
              <a:bodyPr wrap="none">
                <a:spAutoFit/>
              </a:bodyPr>
              <a:lstStyle/>
              <a:p>
                <a:pPr lvl="0"/>
                <a:r>
                  <a:rPr lang="en-US" altLang="zh-CN" sz="1600" dirty="0">
                    <a:solidFill>
                      <a:schemeClr val="bg1"/>
                    </a:solidFill>
                    <a:latin typeface="Arial" panose="020B0604020202020204" pitchFamily="34" charset="0"/>
                    <a:ea typeface="MS PGothic" panose="020B0600070205080204" pitchFamily="34" charset="-128"/>
                  </a:rPr>
                  <a:t>IXP</a:t>
                </a:r>
              </a:p>
            </p:txBody>
          </p:sp>
        </p:grpSp>
        <p:cxnSp>
          <p:nvCxnSpPr>
            <p:cNvPr id="46118" name="Straight Connector 519"/>
            <p:cNvCxnSpPr>
              <a:stCxn id="46120" idx="6"/>
              <a:endCxn id="46372" idx="1"/>
            </p:cNvCxnSpPr>
            <p:nvPr/>
          </p:nvCxnSpPr>
          <p:spPr>
            <a:xfrm flipV="1">
              <a:off x="4460993" y="3953654"/>
              <a:ext cx="769838" cy="158015"/>
            </a:xfrm>
            <a:prstGeom prst="line">
              <a:avLst/>
            </a:prstGeom>
            <a:ln w="38100" cap="flat" cmpd="sng">
              <a:solidFill>
                <a:srgbClr val="CC0000"/>
              </a:solidFill>
              <a:prstDash val="solid"/>
              <a:headEnd type="none" w="med" len="med"/>
              <a:tailEnd type="none" w="med" len="med"/>
            </a:ln>
          </p:spPr>
        </p:cxnSp>
        <p:cxnSp>
          <p:nvCxnSpPr>
            <p:cNvPr id="46119" name="Straight Connector 520"/>
            <p:cNvCxnSpPr/>
            <p:nvPr/>
          </p:nvCxnSpPr>
          <p:spPr>
            <a:xfrm>
              <a:off x="3692946" y="3789212"/>
              <a:ext cx="342738" cy="204847"/>
            </a:xfrm>
            <a:prstGeom prst="line">
              <a:avLst/>
            </a:prstGeom>
            <a:ln w="38100" cap="flat" cmpd="sng">
              <a:solidFill>
                <a:srgbClr val="CC0000"/>
              </a:solidFill>
              <a:prstDash val="solid"/>
              <a:headEnd type="none" w="med" len="med"/>
              <a:tailEnd type="none" w="med" len="med"/>
            </a:ln>
          </p:spPr>
        </p:cxnSp>
      </p:grpSp>
      <p:grpSp>
        <p:nvGrpSpPr>
          <p:cNvPr id="46107" name="Group 39939"/>
          <p:cNvGrpSpPr/>
          <p:nvPr/>
        </p:nvGrpSpPr>
        <p:grpSpPr>
          <a:xfrm>
            <a:off x="2406650" y="3633788"/>
            <a:ext cx="2901950" cy="1296987"/>
            <a:chOff x="2407287" y="3633041"/>
            <a:chExt cx="2900648" cy="1297685"/>
          </a:xfrm>
        </p:grpSpPr>
        <p:cxnSp>
          <p:nvCxnSpPr>
            <p:cNvPr id="46113" name="Straight Connector 7"/>
            <p:cNvCxnSpPr>
              <a:stCxn id="46245" idx="5"/>
              <a:endCxn id="46370" idx="1"/>
            </p:cNvCxnSpPr>
            <p:nvPr/>
          </p:nvCxnSpPr>
          <p:spPr>
            <a:xfrm>
              <a:off x="4876256" y="3633041"/>
              <a:ext cx="431679" cy="222499"/>
            </a:xfrm>
            <a:prstGeom prst="line">
              <a:avLst/>
            </a:prstGeom>
            <a:ln w="38100" cap="flat" cmpd="sng">
              <a:solidFill>
                <a:srgbClr val="CC0000"/>
              </a:solidFill>
              <a:prstDash val="solid"/>
              <a:headEnd type="none" w="med" len="med"/>
              <a:tailEnd type="none" w="med" len="med"/>
            </a:ln>
          </p:spPr>
        </p:cxnSp>
        <p:cxnSp>
          <p:nvCxnSpPr>
            <p:cNvPr id="46114" name="Straight Connector 415"/>
            <p:cNvCxnSpPr>
              <a:endCxn id="46204" idx="0"/>
            </p:cNvCxnSpPr>
            <p:nvPr/>
          </p:nvCxnSpPr>
          <p:spPr>
            <a:xfrm flipH="1">
              <a:off x="2407287" y="3753131"/>
              <a:ext cx="282429" cy="511372"/>
            </a:xfrm>
            <a:prstGeom prst="line">
              <a:avLst/>
            </a:prstGeom>
            <a:ln w="38100" cap="flat" cmpd="sng">
              <a:solidFill>
                <a:srgbClr val="CC0000"/>
              </a:solidFill>
              <a:prstDash val="solid"/>
              <a:headEnd type="none" w="med" len="med"/>
              <a:tailEnd type="none" w="med" len="med"/>
            </a:ln>
          </p:spPr>
        </p:cxnSp>
        <p:cxnSp>
          <p:nvCxnSpPr>
            <p:cNvPr id="46115" name="Straight Connector 523"/>
            <p:cNvCxnSpPr>
              <a:stCxn id="46167" idx="0"/>
            </p:cNvCxnSpPr>
            <p:nvPr/>
          </p:nvCxnSpPr>
          <p:spPr>
            <a:xfrm flipV="1">
              <a:off x="4307545" y="4626270"/>
              <a:ext cx="843636" cy="304456"/>
            </a:xfrm>
            <a:prstGeom prst="line">
              <a:avLst/>
            </a:prstGeom>
            <a:ln w="38100" cap="flat" cmpd="sng">
              <a:solidFill>
                <a:srgbClr val="CC0000"/>
              </a:solidFill>
              <a:prstDash val="solid"/>
              <a:headEnd type="none" w="med" len="med"/>
              <a:tailEnd type="none" w="med" len="med"/>
            </a:ln>
          </p:spPr>
        </p:cxnSp>
      </p:grpSp>
      <p:sp>
        <p:nvSpPr>
          <p:cNvPr id="46108" name="Oval 6"/>
          <p:cNvSpPr/>
          <p:nvPr/>
        </p:nvSpPr>
        <p:spPr>
          <a:xfrm>
            <a:off x="3340100" y="5359400"/>
            <a:ext cx="2044700" cy="381000"/>
          </a:xfrm>
          <a:prstGeom prst="ellipse">
            <a:avLst/>
          </a:prstGeom>
          <a:solidFill>
            <a:srgbClr val="FFFF00"/>
          </a:solidFill>
          <a:ln w="9525" cap="flat" cmpd="sng">
            <a:solidFill>
              <a:schemeClr val="tx1"/>
            </a:solidFill>
            <a:prstDash val="solid"/>
            <a:headEnd type="none" w="med" len="med"/>
            <a:tailEnd type="none" w="med" len="med"/>
          </a:ln>
        </p:spPr>
        <p:txBody>
          <a:bodyPr/>
          <a:lstStyle/>
          <a:p>
            <a:pPr lvl="0"/>
            <a:endParaRPr dirty="0">
              <a:latin typeface="Arial" panose="020B0604020202020204" pitchFamily="34" charset="0"/>
              <a:ea typeface="MS PGothic" panose="020B0600070205080204" pitchFamily="34" charset="-128"/>
            </a:endParaRPr>
          </a:p>
        </p:txBody>
      </p:sp>
      <p:sp>
        <p:nvSpPr>
          <p:cNvPr id="46109" name="TextBox 9"/>
          <p:cNvSpPr txBox="1"/>
          <p:nvPr/>
        </p:nvSpPr>
        <p:spPr>
          <a:xfrm>
            <a:off x="3556000" y="5334000"/>
            <a:ext cx="1587500" cy="400050"/>
          </a:xfrm>
          <a:prstGeom prst="rect">
            <a:avLst/>
          </a:prstGeom>
          <a:noFill/>
          <a:ln w="9525">
            <a:noFill/>
          </a:ln>
        </p:spPr>
        <p:txBody>
          <a:bodyPr wrap="none">
            <a:spAutoFit/>
          </a:bodyPr>
          <a:lstStyle/>
          <a:p>
            <a:pPr lvl="0"/>
            <a:r>
              <a:rPr lang="en-US" altLang="zh-CN" sz="2000" i="1" dirty="0">
                <a:latin typeface="Arial" panose="020B0604020202020204" pitchFamily="34" charset="0"/>
                <a:ea typeface="MS PGothic" panose="020B0600070205080204" pitchFamily="34" charset="-128"/>
              </a:rPr>
              <a:t>regional net</a:t>
            </a:r>
          </a:p>
        </p:txBody>
      </p:sp>
      <p:sp>
        <p:nvSpPr>
          <p:cNvPr id="46110" name="Oval 517"/>
          <p:cNvSpPr/>
          <p:nvPr/>
        </p:nvSpPr>
        <p:spPr>
          <a:xfrm rot="5400000">
            <a:off x="866775" y="3735388"/>
            <a:ext cx="1252538" cy="381000"/>
          </a:xfrm>
          <a:prstGeom prst="ellipse">
            <a:avLst/>
          </a:prstGeom>
          <a:solidFill>
            <a:srgbClr val="FFFF00"/>
          </a:solidFill>
          <a:ln w="9525" cap="flat" cmpd="sng">
            <a:solidFill>
              <a:schemeClr val="tx1"/>
            </a:solidFill>
            <a:prstDash val="solid"/>
            <a:headEnd type="none" w="med" len="med"/>
            <a:tailEnd type="none" w="med" len="med"/>
          </a:ln>
        </p:spPr>
        <p:txBody>
          <a:bodyPr/>
          <a:lstStyle/>
          <a:p>
            <a:pPr lvl="0"/>
            <a:endParaRPr dirty="0">
              <a:latin typeface="Arial" panose="020B0604020202020204" pitchFamily="34" charset="0"/>
              <a:ea typeface="MS PGothic" panose="020B0600070205080204" pitchFamily="34" charset="-128"/>
            </a:endParaRPr>
          </a:p>
        </p:txBody>
      </p:sp>
      <p:cxnSp>
        <p:nvCxnSpPr>
          <p:cNvPr id="46111" name="Straight Connector 39941"/>
          <p:cNvCxnSpPr>
            <a:stCxn id="46110" idx="0"/>
            <a:endCxn id="46233" idx="0"/>
          </p:cNvCxnSpPr>
          <p:nvPr/>
        </p:nvCxnSpPr>
        <p:spPr>
          <a:xfrm flipV="1">
            <a:off x="1684338" y="3654425"/>
            <a:ext cx="758825" cy="273050"/>
          </a:xfrm>
          <a:prstGeom prst="line">
            <a:avLst/>
          </a:prstGeom>
          <a:ln w="9525" cap="flat" cmpd="sng">
            <a:solidFill>
              <a:schemeClr val="tx1"/>
            </a:solidFill>
            <a:prstDash val="solid"/>
            <a:headEnd type="none" w="med" len="med"/>
            <a:tailEnd type="none" w="med" len="med"/>
          </a:ln>
        </p:spPr>
      </p:cxnSp>
      <p:cxnSp>
        <p:nvCxnSpPr>
          <p:cNvPr id="46112" name="Straight Connector 524"/>
          <p:cNvCxnSpPr>
            <a:endCxn id="46206" idx="1"/>
          </p:cNvCxnSpPr>
          <p:nvPr/>
        </p:nvCxnSpPr>
        <p:spPr>
          <a:xfrm>
            <a:off x="1685925" y="4111625"/>
            <a:ext cx="466725" cy="269875"/>
          </a:xfrm>
          <a:prstGeom prst="line">
            <a:avLst/>
          </a:prstGeom>
          <a:ln w="9525" cap="flat" cmpd="sng">
            <a:solidFill>
              <a:schemeClr val="tx1"/>
            </a:solidFill>
            <a:prstDash val="solid"/>
            <a:headEnd type="none" w="med" len="med"/>
            <a:tailEnd type="none" w="med" len="med"/>
          </a:ln>
        </p:spPr>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p:cNvSpPr>
          <p:nvPr>
            <p:ph type="title" idx="4294967295"/>
          </p:nvPr>
        </p:nvSpPr>
        <p:spPr>
          <a:xfrm>
            <a:off x="255588" y="165100"/>
            <a:ext cx="8096250" cy="650875"/>
          </a:xfrm>
        </p:spPr>
        <p:txBody>
          <a:bodyPr vert="horz" wrap="square" lIns="91440" tIns="45720" rIns="91440" bIns="45720" anchor="ctr"/>
          <a:lstStyle/>
          <a:p>
            <a:pPr lvl="0" eaLnBrk="1" hangingPunct="1"/>
            <a:r>
              <a:rPr lang="zh-CN" altLang="en-US" dirty="0" smtClean="0"/>
              <a:t>互联网结构</a:t>
            </a:r>
            <a:endParaRPr lang="en-US" altLang="zh-CN" dirty="0"/>
          </a:p>
        </p:txBody>
      </p:sp>
      <p:pic>
        <p:nvPicPr>
          <p:cNvPr id="47107" name="Picture 76" descr="underline_base"/>
          <p:cNvPicPr/>
          <p:nvPr/>
        </p:nvPicPr>
        <p:blipFill>
          <a:blip r:embed="rId3"/>
          <a:stretch>
            <a:fillRect/>
          </a:stretch>
        </p:blipFill>
        <p:spPr>
          <a:xfrm>
            <a:off x="327025" y="674688"/>
            <a:ext cx="7769225" cy="173037"/>
          </a:xfrm>
          <a:prstGeom prst="rect">
            <a:avLst/>
          </a:prstGeom>
          <a:noFill/>
          <a:ln w="9525">
            <a:noFill/>
          </a:ln>
        </p:spPr>
      </p:pic>
      <p:grpSp>
        <p:nvGrpSpPr>
          <p:cNvPr id="47108" name="Group 5"/>
          <p:cNvGrpSpPr/>
          <p:nvPr/>
        </p:nvGrpSpPr>
        <p:grpSpPr>
          <a:xfrm>
            <a:off x="450850" y="1849438"/>
            <a:ext cx="8437563" cy="4559300"/>
            <a:chOff x="154891" y="1905681"/>
            <a:chExt cx="8436427" cy="4559651"/>
          </a:xfrm>
        </p:grpSpPr>
        <p:grpSp>
          <p:nvGrpSpPr>
            <p:cNvPr id="47411" name="Group 2"/>
            <p:cNvGrpSpPr/>
            <p:nvPr/>
          </p:nvGrpSpPr>
          <p:grpSpPr>
            <a:xfrm>
              <a:off x="1529396" y="2297655"/>
              <a:ext cx="648422" cy="418253"/>
              <a:chOff x="3053396" y="4304255"/>
              <a:chExt cx="648422" cy="418253"/>
            </a:xfrm>
          </p:grpSpPr>
          <p:sp>
            <p:nvSpPr>
              <p:cNvPr id="47463"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7464" name="TextBox 1"/>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7412" name="Group 131"/>
            <p:cNvGrpSpPr/>
            <p:nvPr/>
          </p:nvGrpSpPr>
          <p:grpSpPr>
            <a:xfrm>
              <a:off x="373696" y="3097755"/>
              <a:ext cx="648422" cy="418253"/>
              <a:chOff x="3053396" y="4304255"/>
              <a:chExt cx="648422" cy="418253"/>
            </a:xfrm>
          </p:grpSpPr>
          <p:sp>
            <p:nvSpPr>
              <p:cNvPr id="47461"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7462" name="TextBox 133"/>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7413" name="Group 135"/>
            <p:cNvGrpSpPr/>
            <p:nvPr/>
          </p:nvGrpSpPr>
          <p:grpSpPr>
            <a:xfrm>
              <a:off x="6037896" y="2551655"/>
              <a:ext cx="648422" cy="418253"/>
              <a:chOff x="3053396" y="4304255"/>
              <a:chExt cx="648422" cy="418253"/>
            </a:xfrm>
          </p:grpSpPr>
          <p:sp>
            <p:nvSpPr>
              <p:cNvPr id="47459"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7460" name="TextBox 137"/>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7414" name="Group 138"/>
            <p:cNvGrpSpPr/>
            <p:nvPr/>
          </p:nvGrpSpPr>
          <p:grpSpPr>
            <a:xfrm>
              <a:off x="945196" y="5409155"/>
              <a:ext cx="648422" cy="418253"/>
              <a:chOff x="3053396" y="4304255"/>
              <a:chExt cx="648422" cy="418253"/>
            </a:xfrm>
          </p:grpSpPr>
          <p:sp>
            <p:nvSpPr>
              <p:cNvPr id="47457"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7458" name="TextBox 140"/>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7415" name="Group 141"/>
            <p:cNvGrpSpPr/>
            <p:nvPr/>
          </p:nvGrpSpPr>
          <p:grpSpPr>
            <a:xfrm>
              <a:off x="526096" y="4786855"/>
              <a:ext cx="648422" cy="418253"/>
              <a:chOff x="3053396" y="4304255"/>
              <a:chExt cx="648422" cy="418253"/>
            </a:xfrm>
          </p:grpSpPr>
          <p:sp>
            <p:nvSpPr>
              <p:cNvPr id="47455"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7456" name="TextBox 143"/>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7416" name="Group 144"/>
            <p:cNvGrpSpPr/>
            <p:nvPr/>
          </p:nvGrpSpPr>
          <p:grpSpPr>
            <a:xfrm>
              <a:off x="297496" y="4126455"/>
              <a:ext cx="648422" cy="418253"/>
              <a:chOff x="3053396" y="4304255"/>
              <a:chExt cx="648422" cy="418253"/>
            </a:xfrm>
          </p:grpSpPr>
          <p:sp>
            <p:nvSpPr>
              <p:cNvPr id="47453"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7454" name="TextBox 146"/>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7417" name="Group 147"/>
            <p:cNvGrpSpPr/>
            <p:nvPr/>
          </p:nvGrpSpPr>
          <p:grpSpPr>
            <a:xfrm>
              <a:off x="6787196" y="2983455"/>
              <a:ext cx="648422" cy="418253"/>
              <a:chOff x="3053396" y="4304255"/>
              <a:chExt cx="648422" cy="418253"/>
            </a:xfrm>
          </p:grpSpPr>
          <p:sp>
            <p:nvSpPr>
              <p:cNvPr id="47451"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7452" name="TextBox 149"/>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7418" name="Group 150"/>
            <p:cNvGrpSpPr/>
            <p:nvPr/>
          </p:nvGrpSpPr>
          <p:grpSpPr>
            <a:xfrm>
              <a:off x="3129596" y="2056355"/>
              <a:ext cx="648422" cy="418253"/>
              <a:chOff x="3053396" y="4304255"/>
              <a:chExt cx="648422" cy="418253"/>
            </a:xfrm>
          </p:grpSpPr>
          <p:sp>
            <p:nvSpPr>
              <p:cNvPr id="47449"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7450" name="TextBox 152"/>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7419" name="Group 153"/>
            <p:cNvGrpSpPr/>
            <p:nvPr/>
          </p:nvGrpSpPr>
          <p:grpSpPr>
            <a:xfrm>
              <a:off x="754696" y="2704055"/>
              <a:ext cx="648422" cy="418253"/>
              <a:chOff x="3053396" y="4304255"/>
              <a:chExt cx="648422" cy="418253"/>
            </a:xfrm>
          </p:grpSpPr>
          <p:sp>
            <p:nvSpPr>
              <p:cNvPr id="47447"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7448" name="TextBox 155"/>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7420" name="Group 156"/>
            <p:cNvGrpSpPr/>
            <p:nvPr/>
          </p:nvGrpSpPr>
          <p:grpSpPr>
            <a:xfrm>
              <a:off x="4043996" y="2030955"/>
              <a:ext cx="648422" cy="418253"/>
              <a:chOff x="3053396" y="4304255"/>
              <a:chExt cx="648422" cy="418253"/>
            </a:xfrm>
          </p:grpSpPr>
          <p:sp>
            <p:nvSpPr>
              <p:cNvPr id="47445"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7446" name="TextBox 158"/>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7421" name="Group 160"/>
            <p:cNvGrpSpPr/>
            <p:nvPr/>
          </p:nvGrpSpPr>
          <p:grpSpPr>
            <a:xfrm>
              <a:off x="7104696" y="5663155"/>
              <a:ext cx="648422" cy="418253"/>
              <a:chOff x="3053396" y="4304255"/>
              <a:chExt cx="648422" cy="418253"/>
            </a:xfrm>
          </p:grpSpPr>
          <p:sp>
            <p:nvSpPr>
              <p:cNvPr id="47443"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7444" name="TextBox 162"/>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7422" name="Group 163"/>
            <p:cNvGrpSpPr/>
            <p:nvPr/>
          </p:nvGrpSpPr>
          <p:grpSpPr>
            <a:xfrm>
              <a:off x="7942896" y="5015455"/>
              <a:ext cx="648422" cy="418253"/>
              <a:chOff x="3053396" y="4304255"/>
              <a:chExt cx="648422" cy="418253"/>
            </a:xfrm>
          </p:grpSpPr>
          <p:sp>
            <p:nvSpPr>
              <p:cNvPr id="47441"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7442" name="TextBox 165"/>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7423" name="Group 166"/>
            <p:cNvGrpSpPr/>
            <p:nvPr/>
          </p:nvGrpSpPr>
          <p:grpSpPr>
            <a:xfrm>
              <a:off x="7714296" y="4101055"/>
              <a:ext cx="648422" cy="418253"/>
              <a:chOff x="3053396" y="4304255"/>
              <a:chExt cx="648422" cy="418253"/>
            </a:xfrm>
          </p:grpSpPr>
          <p:sp>
            <p:nvSpPr>
              <p:cNvPr id="47439"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7440" name="TextBox 168"/>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7424" name="Group 169"/>
            <p:cNvGrpSpPr/>
            <p:nvPr/>
          </p:nvGrpSpPr>
          <p:grpSpPr>
            <a:xfrm>
              <a:off x="4869496" y="5904455"/>
              <a:ext cx="648422" cy="418253"/>
              <a:chOff x="3053396" y="4304255"/>
              <a:chExt cx="648422" cy="418253"/>
            </a:xfrm>
          </p:grpSpPr>
          <p:sp>
            <p:nvSpPr>
              <p:cNvPr id="47437"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7438" name="TextBox 171"/>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7425" name="Group 172"/>
            <p:cNvGrpSpPr/>
            <p:nvPr/>
          </p:nvGrpSpPr>
          <p:grpSpPr>
            <a:xfrm>
              <a:off x="3955096" y="6044155"/>
              <a:ext cx="648422" cy="418253"/>
              <a:chOff x="3053396" y="4304255"/>
              <a:chExt cx="648422" cy="418253"/>
            </a:xfrm>
          </p:grpSpPr>
          <p:sp>
            <p:nvSpPr>
              <p:cNvPr id="47435"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7436" name="TextBox 174"/>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grpSp>
          <p:nvGrpSpPr>
            <p:cNvPr id="47426" name="Group 175"/>
            <p:cNvGrpSpPr/>
            <p:nvPr/>
          </p:nvGrpSpPr>
          <p:grpSpPr>
            <a:xfrm>
              <a:off x="2735896" y="5891755"/>
              <a:ext cx="648422" cy="418253"/>
              <a:chOff x="3053396" y="4304255"/>
              <a:chExt cx="648422" cy="418253"/>
            </a:xfrm>
          </p:grpSpPr>
          <p:sp>
            <p:nvSpPr>
              <p:cNvPr id="47433" name="Freeform 84"/>
              <p:cNvSpPr/>
              <p:nvPr/>
            </p:nvSpPr>
            <p:spPr>
              <a:xfrm>
                <a:off x="3053396" y="4304255"/>
                <a:ext cx="596988" cy="418253"/>
              </a:xfrm>
              <a:custGeom>
                <a:avLst/>
                <a:gdLst>
                  <a:gd name="txL" fmla="*/ 0 w 1036"/>
                  <a:gd name="txT" fmla="*/ 0 h 675"/>
                  <a:gd name="txR" fmla="*/ 1036 w 1036"/>
                  <a:gd name="txB" fmla="*/ 675 h 675"/>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alpha val="100000"/>
                </a:srgbClr>
              </a:solidFill>
              <a:ln w="9525">
                <a:noFill/>
              </a:ln>
            </p:spPr>
            <p:txBody>
              <a:bodyPr/>
              <a:lstStyle/>
              <a:p>
                <a:endParaRPr lang="zh-CN" altLang="en-US"/>
              </a:p>
            </p:txBody>
          </p:sp>
          <p:sp>
            <p:nvSpPr>
              <p:cNvPr id="47434" name="TextBox 177"/>
              <p:cNvSpPr txBox="1"/>
              <p:nvPr/>
            </p:nvSpPr>
            <p:spPr>
              <a:xfrm>
                <a:off x="3118029" y="4323258"/>
                <a:ext cx="583789" cy="353088"/>
              </a:xfrm>
              <a:prstGeom prst="rect">
                <a:avLst/>
              </a:prstGeom>
              <a:noFill/>
              <a:ln w="9525">
                <a:noFill/>
              </a:ln>
            </p:spPr>
            <p:txBody>
              <a:bodyPr wrap="none">
                <a:spAutoFit/>
              </a:bodyPr>
              <a:lstStyle/>
              <a:p>
                <a:pPr lvl="0" algn="ctr">
                  <a:lnSpc>
                    <a:spcPts val="1000"/>
                  </a:lnSpc>
                </a:pPr>
                <a:r>
                  <a:rPr lang="en-US" altLang="zh-CN" sz="1000" dirty="0">
                    <a:latin typeface="Arial" panose="020B0604020202020204" pitchFamily="34" charset="0"/>
                    <a:ea typeface="MS PGothic" panose="020B0600070205080204" pitchFamily="34" charset="-128"/>
                  </a:rPr>
                  <a:t>access</a:t>
                </a:r>
              </a:p>
              <a:p>
                <a:pPr lvl="0" algn="ctr">
                  <a:lnSpc>
                    <a:spcPts val="1000"/>
                  </a:lnSpc>
                </a:pPr>
                <a:r>
                  <a:rPr lang="en-US" altLang="zh-CN" sz="1000" dirty="0">
                    <a:latin typeface="Arial" panose="020B0604020202020204" pitchFamily="34" charset="0"/>
                    <a:ea typeface="MS PGothic" panose="020B0600070205080204" pitchFamily="34" charset="-128"/>
                  </a:rPr>
                  <a:t>net</a:t>
                </a:r>
              </a:p>
            </p:txBody>
          </p:sp>
        </p:grpSp>
        <p:sp>
          <p:nvSpPr>
            <p:cNvPr id="47427" name="TextBox 4"/>
            <p:cNvSpPr txBox="1"/>
            <p:nvPr/>
          </p:nvSpPr>
          <p:spPr>
            <a:xfrm rot="1053502">
              <a:off x="5143500" y="1955800"/>
              <a:ext cx="543739" cy="523220"/>
            </a:xfrm>
            <a:prstGeom prst="rect">
              <a:avLst/>
            </a:prstGeom>
            <a:noFill/>
            <a:ln w="9525">
              <a:noFill/>
            </a:ln>
          </p:spPr>
          <p:txBody>
            <a:bodyPr wrap="none">
              <a:spAutoFit/>
            </a:bodyPr>
            <a:lstStyle/>
            <a:p>
              <a:pPr lvl="0"/>
              <a:r>
                <a:rPr lang="en-US" altLang="zh-CN" sz="2800" dirty="0">
                  <a:solidFill>
                    <a:srgbClr val="0000FF"/>
                  </a:solidFill>
                  <a:latin typeface="Arial" panose="020B0604020202020204" pitchFamily="34" charset="0"/>
                  <a:ea typeface="MS PGothic" panose="020B0600070205080204" pitchFamily="34" charset="-128"/>
                </a:rPr>
                <a:t>…</a:t>
              </a:r>
            </a:p>
          </p:txBody>
        </p:sp>
        <p:sp>
          <p:nvSpPr>
            <p:cNvPr id="47428" name="TextBox 179"/>
            <p:cNvSpPr txBox="1"/>
            <p:nvPr/>
          </p:nvSpPr>
          <p:spPr>
            <a:xfrm rot="2829263">
              <a:off x="7429500" y="3428999"/>
              <a:ext cx="543739" cy="523220"/>
            </a:xfrm>
            <a:prstGeom prst="rect">
              <a:avLst/>
            </a:prstGeom>
            <a:noFill/>
            <a:ln w="9525">
              <a:noFill/>
            </a:ln>
          </p:spPr>
          <p:txBody>
            <a:bodyPr wrap="none">
              <a:spAutoFit/>
            </a:bodyPr>
            <a:lstStyle/>
            <a:p>
              <a:pPr lvl="0"/>
              <a:r>
                <a:rPr lang="en-US" altLang="zh-CN" sz="2800" dirty="0">
                  <a:solidFill>
                    <a:srgbClr val="0000FF"/>
                  </a:solidFill>
                  <a:latin typeface="Arial" panose="020B0604020202020204" pitchFamily="34" charset="0"/>
                  <a:ea typeface="MS PGothic" panose="020B0600070205080204" pitchFamily="34" charset="-128"/>
                </a:rPr>
                <a:t>…</a:t>
              </a:r>
            </a:p>
          </p:txBody>
        </p:sp>
        <p:sp>
          <p:nvSpPr>
            <p:cNvPr id="47429" name="TextBox 180"/>
            <p:cNvSpPr txBox="1"/>
            <p:nvPr/>
          </p:nvSpPr>
          <p:spPr>
            <a:xfrm rot="9845918">
              <a:off x="6098241" y="5942112"/>
              <a:ext cx="543739" cy="523220"/>
            </a:xfrm>
            <a:prstGeom prst="rect">
              <a:avLst/>
            </a:prstGeom>
            <a:noFill/>
            <a:ln w="9525">
              <a:noFill/>
            </a:ln>
          </p:spPr>
          <p:txBody>
            <a:bodyPr wrap="none">
              <a:spAutoFit/>
            </a:bodyPr>
            <a:lstStyle/>
            <a:p>
              <a:pPr lvl="0"/>
              <a:r>
                <a:rPr lang="en-US" altLang="zh-CN" sz="2800" dirty="0">
                  <a:solidFill>
                    <a:srgbClr val="0000FF"/>
                  </a:solidFill>
                  <a:latin typeface="Arial" panose="020B0604020202020204" pitchFamily="34" charset="0"/>
                  <a:ea typeface="MS PGothic" panose="020B0600070205080204" pitchFamily="34" charset="-128"/>
                </a:rPr>
                <a:t>…</a:t>
              </a:r>
            </a:p>
          </p:txBody>
        </p:sp>
        <p:sp>
          <p:nvSpPr>
            <p:cNvPr id="47430" name="TextBox 181"/>
            <p:cNvSpPr txBox="1"/>
            <p:nvPr/>
          </p:nvSpPr>
          <p:spPr>
            <a:xfrm rot="-9948738">
              <a:off x="1730786" y="5845469"/>
              <a:ext cx="543739" cy="523220"/>
            </a:xfrm>
            <a:prstGeom prst="rect">
              <a:avLst/>
            </a:prstGeom>
            <a:noFill/>
            <a:ln w="9525">
              <a:noFill/>
            </a:ln>
          </p:spPr>
          <p:txBody>
            <a:bodyPr wrap="none">
              <a:spAutoFit/>
            </a:bodyPr>
            <a:lstStyle/>
            <a:p>
              <a:pPr lvl="0"/>
              <a:r>
                <a:rPr lang="en-US" altLang="zh-CN" sz="2800" dirty="0">
                  <a:solidFill>
                    <a:srgbClr val="0000FF"/>
                  </a:solidFill>
                  <a:latin typeface="Arial" panose="020B0604020202020204" pitchFamily="34" charset="0"/>
                  <a:ea typeface="MS PGothic" panose="020B0600070205080204" pitchFamily="34" charset="-128"/>
                </a:rPr>
                <a:t>…</a:t>
              </a:r>
            </a:p>
          </p:txBody>
        </p:sp>
        <p:sp>
          <p:nvSpPr>
            <p:cNvPr id="47431" name="TextBox 182"/>
            <p:cNvSpPr txBox="1"/>
            <p:nvPr/>
          </p:nvSpPr>
          <p:spPr>
            <a:xfrm rot="-4992697">
              <a:off x="144631" y="3539024"/>
              <a:ext cx="543739" cy="523220"/>
            </a:xfrm>
            <a:prstGeom prst="rect">
              <a:avLst/>
            </a:prstGeom>
            <a:noFill/>
            <a:ln w="9525">
              <a:noFill/>
            </a:ln>
          </p:spPr>
          <p:txBody>
            <a:bodyPr wrap="none">
              <a:spAutoFit/>
            </a:bodyPr>
            <a:lstStyle/>
            <a:p>
              <a:pPr lvl="0"/>
              <a:r>
                <a:rPr lang="en-US" altLang="zh-CN" sz="2800" dirty="0">
                  <a:solidFill>
                    <a:srgbClr val="0000FF"/>
                  </a:solidFill>
                  <a:latin typeface="Arial" panose="020B0604020202020204" pitchFamily="34" charset="0"/>
                  <a:ea typeface="MS PGothic" panose="020B0600070205080204" pitchFamily="34" charset="-128"/>
                </a:rPr>
                <a:t>…</a:t>
              </a:r>
            </a:p>
          </p:txBody>
        </p:sp>
        <p:sp>
          <p:nvSpPr>
            <p:cNvPr id="47432" name="TextBox 183"/>
            <p:cNvSpPr txBox="1"/>
            <p:nvPr/>
          </p:nvSpPr>
          <p:spPr>
            <a:xfrm rot="-1017263">
              <a:off x="2330376" y="1905681"/>
              <a:ext cx="543739" cy="523220"/>
            </a:xfrm>
            <a:prstGeom prst="rect">
              <a:avLst/>
            </a:prstGeom>
            <a:noFill/>
            <a:ln w="9525">
              <a:noFill/>
            </a:ln>
          </p:spPr>
          <p:txBody>
            <a:bodyPr wrap="none">
              <a:spAutoFit/>
            </a:bodyPr>
            <a:lstStyle/>
            <a:p>
              <a:pPr lvl="0"/>
              <a:r>
                <a:rPr lang="en-US" altLang="zh-CN" sz="2800" dirty="0">
                  <a:solidFill>
                    <a:srgbClr val="0000FF"/>
                  </a:solidFill>
                  <a:latin typeface="Arial" panose="020B0604020202020204" pitchFamily="34" charset="0"/>
                  <a:ea typeface="MS PGothic" panose="020B0600070205080204" pitchFamily="34" charset="-128"/>
                </a:rPr>
                <a:t>…</a:t>
              </a:r>
            </a:p>
          </p:txBody>
        </p:sp>
      </p:grpSp>
      <p:sp>
        <p:nvSpPr>
          <p:cNvPr id="47109" name="Rectangle 3"/>
          <p:cNvSpPr txBox="1"/>
          <p:nvPr/>
        </p:nvSpPr>
        <p:spPr>
          <a:xfrm>
            <a:off x="485775" y="1011238"/>
            <a:ext cx="8204200" cy="673100"/>
          </a:xfrm>
          <a:prstGeom prst="rect">
            <a:avLst/>
          </a:prstGeom>
          <a:noFill/>
          <a:ln w="9525">
            <a:noFill/>
          </a:ln>
        </p:spPr>
        <p:txBody>
          <a:bodyPr/>
          <a:lstStyle/>
          <a:p>
            <a:pPr lvl="0" eaLnBrk="1" hangingPunct="1">
              <a:lnSpc>
                <a:spcPct val="85000"/>
              </a:lnSpc>
              <a:spcBef>
                <a:spcPct val="20000"/>
              </a:spcBef>
              <a:buClr>
                <a:srgbClr val="000099"/>
              </a:buClr>
              <a:buSzPct val="75000"/>
              <a:buFont typeface="Wingdings" panose="05000000000000000000" pitchFamily="2" charset="2"/>
              <a:buNone/>
            </a:pPr>
            <a:r>
              <a:rPr lang="en-US" altLang="zh-CN" dirty="0">
                <a:latin typeface="+mj-ea"/>
                <a:ea typeface="+mj-ea"/>
              </a:rPr>
              <a:t>… </a:t>
            </a:r>
            <a:r>
              <a:rPr lang="zh-CN" altLang="en-US" dirty="0" smtClean="0">
                <a:latin typeface="+mj-ea"/>
                <a:ea typeface="+mj-ea"/>
              </a:rPr>
              <a:t>内容提供商网络</a:t>
            </a:r>
            <a:r>
              <a:rPr lang="en-US" altLang="zh-CN" dirty="0" smtClean="0">
                <a:latin typeface="+mj-ea"/>
                <a:ea typeface="+mj-ea"/>
              </a:rPr>
              <a:t>(</a:t>
            </a:r>
            <a:r>
              <a:rPr lang="en-US" altLang="zh-CN" dirty="0">
                <a:latin typeface="+mj-ea"/>
                <a:ea typeface="+mj-ea"/>
              </a:rPr>
              <a:t>e.g., Google, </a:t>
            </a:r>
            <a:r>
              <a:rPr lang="en-US" altLang="zh-CN" dirty="0" err="1" smtClean="0">
                <a:latin typeface="+mj-ea"/>
                <a:ea typeface="+mj-ea"/>
              </a:rPr>
              <a:t>Microsoft,Akamai</a:t>
            </a:r>
            <a:r>
              <a:rPr lang="en-US" altLang="zh-CN" dirty="0" smtClean="0">
                <a:latin typeface="+mj-ea"/>
                <a:ea typeface="+mj-ea"/>
              </a:rPr>
              <a:t> </a:t>
            </a:r>
            <a:r>
              <a:rPr lang="en-US" altLang="zh-CN" dirty="0">
                <a:latin typeface="+mj-ea"/>
                <a:ea typeface="+mj-ea"/>
              </a:rPr>
              <a:t>) </a:t>
            </a:r>
            <a:r>
              <a:rPr lang="zh-CN" altLang="en-US" dirty="0" smtClean="0">
                <a:latin typeface="+mj-ea"/>
                <a:ea typeface="+mj-ea"/>
              </a:rPr>
              <a:t>运行自己的网络，提供服务</a:t>
            </a:r>
            <a:endParaRPr lang="en-US" altLang="zh-CN" dirty="0">
              <a:latin typeface="+mj-ea"/>
              <a:ea typeface="+mj-ea"/>
            </a:endParaRPr>
          </a:p>
        </p:txBody>
      </p:sp>
      <p:grpSp>
        <p:nvGrpSpPr>
          <p:cNvPr id="47110" name="Group 8"/>
          <p:cNvGrpSpPr/>
          <p:nvPr/>
        </p:nvGrpSpPr>
        <p:grpSpPr>
          <a:xfrm>
            <a:off x="4546600" y="3746500"/>
            <a:ext cx="3225800" cy="1117600"/>
            <a:chOff x="7848600" y="2044700"/>
            <a:chExt cx="3200399" cy="1371600"/>
          </a:xfrm>
        </p:grpSpPr>
        <p:sp>
          <p:nvSpPr>
            <p:cNvPr id="47328" name="Oval 3"/>
            <p:cNvSpPr/>
            <p:nvPr/>
          </p:nvSpPr>
          <p:spPr>
            <a:xfrm>
              <a:off x="7848600" y="2044700"/>
              <a:ext cx="3200399" cy="1371600"/>
            </a:xfrm>
            <a:prstGeom prst="ellipse">
              <a:avLst/>
            </a:prstGeom>
            <a:solidFill>
              <a:schemeClr val="accent1"/>
            </a:solidFill>
            <a:ln w="9525" cap="flat" cmpd="sng">
              <a:solidFill>
                <a:schemeClr val="tx1"/>
              </a:solidFill>
              <a:prstDash val="solid"/>
              <a:headEnd type="none" w="med" len="med"/>
              <a:tailEnd type="none" w="med" len="med"/>
            </a:ln>
          </p:spPr>
          <p:txBody>
            <a:bodyPr/>
            <a:lstStyle/>
            <a:p>
              <a:pPr lvl="0"/>
              <a:endParaRPr dirty="0">
                <a:latin typeface="Arial" panose="020B0604020202020204" pitchFamily="34" charset="0"/>
                <a:ea typeface="MS PGothic" panose="020B0600070205080204" pitchFamily="34" charset="-128"/>
              </a:endParaRPr>
            </a:p>
          </p:txBody>
        </p:sp>
        <p:grpSp>
          <p:nvGrpSpPr>
            <p:cNvPr id="47329" name="Group 133"/>
            <p:cNvGrpSpPr/>
            <p:nvPr/>
          </p:nvGrpSpPr>
          <p:grpSpPr>
            <a:xfrm>
              <a:off x="8526482" y="2160804"/>
              <a:ext cx="532759" cy="184809"/>
              <a:chOff x="2356" y="1300"/>
              <a:chExt cx="555" cy="194"/>
            </a:xfrm>
          </p:grpSpPr>
          <p:sp>
            <p:nvSpPr>
              <p:cNvPr id="47403"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7404"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7405"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7406" name="Group 137"/>
              <p:cNvGrpSpPr/>
              <p:nvPr/>
            </p:nvGrpSpPr>
            <p:grpSpPr>
              <a:xfrm>
                <a:off x="2468" y="1332"/>
                <a:ext cx="310" cy="60"/>
                <a:chOff x="2468" y="1332"/>
                <a:chExt cx="310" cy="60"/>
              </a:xfrm>
            </p:grpSpPr>
            <p:sp>
              <p:nvSpPr>
                <p:cNvPr id="47409"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7410"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7407" name="Line 140"/>
              <p:cNvSpPr/>
              <p:nvPr/>
            </p:nvSpPr>
            <p:spPr>
              <a:xfrm>
                <a:off x="2357" y="1362"/>
                <a:ext cx="0" cy="82"/>
              </a:xfrm>
              <a:prstGeom prst="line">
                <a:avLst/>
              </a:prstGeom>
              <a:ln w="9525" cap="flat" cmpd="sng">
                <a:solidFill>
                  <a:schemeClr val="tx1"/>
                </a:solidFill>
                <a:prstDash val="solid"/>
                <a:headEnd type="none" w="med" len="med"/>
                <a:tailEnd type="none" w="med" len="med"/>
              </a:ln>
            </p:spPr>
          </p:sp>
          <p:sp>
            <p:nvSpPr>
              <p:cNvPr id="47408" name="Line 141"/>
              <p:cNvSpPr/>
              <p:nvPr/>
            </p:nvSpPr>
            <p:spPr>
              <a:xfrm>
                <a:off x="2908" y="1364"/>
                <a:ext cx="0" cy="82"/>
              </a:xfrm>
              <a:prstGeom prst="line">
                <a:avLst/>
              </a:prstGeom>
              <a:ln w="9525" cap="flat" cmpd="sng">
                <a:solidFill>
                  <a:schemeClr val="tx1"/>
                </a:solidFill>
                <a:prstDash val="solid"/>
                <a:headEnd type="none" w="med" len="med"/>
                <a:tailEnd type="none" w="med" len="med"/>
              </a:ln>
            </p:spPr>
          </p:sp>
        </p:grpSp>
        <p:cxnSp>
          <p:nvCxnSpPr>
            <p:cNvPr id="47330" name="Straight Connector 10"/>
            <p:cNvCxnSpPr>
              <a:stCxn id="47408" idx="0"/>
            </p:cNvCxnSpPr>
            <p:nvPr/>
          </p:nvCxnSpPr>
          <p:spPr>
            <a:xfrm>
              <a:off x="9055401" y="2220819"/>
              <a:ext cx="975377" cy="136534"/>
            </a:xfrm>
            <a:prstGeom prst="line">
              <a:avLst/>
            </a:prstGeom>
            <a:ln w="15875" cap="flat" cmpd="sng">
              <a:solidFill>
                <a:schemeClr val="tx1"/>
              </a:solidFill>
              <a:prstDash val="solid"/>
              <a:headEnd type="none" w="med" len="med"/>
              <a:tailEnd type="none" w="med" len="med"/>
            </a:ln>
          </p:spPr>
        </p:cxnSp>
        <p:cxnSp>
          <p:nvCxnSpPr>
            <p:cNvPr id="47331" name="Straight Connector 297"/>
            <p:cNvCxnSpPr/>
            <p:nvPr/>
          </p:nvCxnSpPr>
          <p:spPr>
            <a:xfrm>
              <a:off x="9522191" y="2583188"/>
              <a:ext cx="120745" cy="83392"/>
            </a:xfrm>
            <a:prstGeom prst="line">
              <a:avLst/>
            </a:prstGeom>
            <a:ln w="15875" cap="flat" cmpd="sng">
              <a:solidFill>
                <a:schemeClr val="tx1"/>
              </a:solidFill>
              <a:prstDash val="solid"/>
              <a:headEnd type="none" w="med" len="med"/>
              <a:tailEnd type="none" w="med" len="med"/>
            </a:ln>
          </p:spPr>
        </p:cxnSp>
        <p:cxnSp>
          <p:nvCxnSpPr>
            <p:cNvPr id="47332" name="Straight Connector 298"/>
            <p:cNvCxnSpPr/>
            <p:nvPr/>
          </p:nvCxnSpPr>
          <p:spPr>
            <a:xfrm flipV="1">
              <a:off x="9323081" y="2786992"/>
              <a:ext cx="243358" cy="45624"/>
            </a:xfrm>
            <a:prstGeom prst="line">
              <a:avLst/>
            </a:prstGeom>
            <a:ln w="15875" cap="flat" cmpd="sng">
              <a:solidFill>
                <a:schemeClr val="tx1"/>
              </a:solidFill>
              <a:prstDash val="solid"/>
              <a:headEnd type="none" w="med" len="med"/>
              <a:tailEnd type="none" w="med" len="med"/>
            </a:ln>
          </p:spPr>
        </p:cxnSp>
        <p:cxnSp>
          <p:nvCxnSpPr>
            <p:cNvPr id="47333" name="Straight Connector 299"/>
            <p:cNvCxnSpPr/>
            <p:nvPr/>
          </p:nvCxnSpPr>
          <p:spPr>
            <a:xfrm flipV="1">
              <a:off x="9028147" y="2611644"/>
              <a:ext cx="192778" cy="109584"/>
            </a:xfrm>
            <a:prstGeom prst="line">
              <a:avLst/>
            </a:prstGeom>
            <a:ln w="15875" cap="flat" cmpd="sng">
              <a:solidFill>
                <a:schemeClr val="tx1"/>
              </a:solidFill>
              <a:prstDash val="solid"/>
              <a:headEnd type="none" w="med" len="med"/>
              <a:tailEnd type="none" w="med" len="med"/>
            </a:ln>
          </p:spPr>
        </p:cxnSp>
        <p:cxnSp>
          <p:nvCxnSpPr>
            <p:cNvPr id="47334" name="Straight Connector 300"/>
            <p:cNvCxnSpPr/>
            <p:nvPr/>
          </p:nvCxnSpPr>
          <p:spPr>
            <a:xfrm flipV="1">
              <a:off x="8729859" y="2909476"/>
              <a:ext cx="192778" cy="109584"/>
            </a:xfrm>
            <a:prstGeom prst="line">
              <a:avLst/>
            </a:prstGeom>
            <a:ln w="15875" cap="flat" cmpd="sng">
              <a:solidFill>
                <a:schemeClr val="tx1"/>
              </a:solidFill>
              <a:prstDash val="solid"/>
              <a:headEnd type="none" w="med" len="med"/>
              <a:tailEnd type="none" w="med" len="med"/>
            </a:ln>
          </p:spPr>
        </p:cxnSp>
        <p:cxnSp>
          <p:nvCxnSpPr>
            <p:cNvPr id="47335" name="Straight Connector 301"/>
            <p:cNvCxnSpPr/>
            <p:nvPr/>
          </p:nvCxnSpPr>
          <p:spPr>
            <a:xfrm flipV="1">
              <a:off x="9537887" y="2836224"/>
              <a:ext cx="252969" cy="252942"/>
            </a:xfrm>
            <a:prstGeom prst="line">
              <a:avLst/>
            </a:prstGeom>
            <a:ln w="15875" cap="flat" cmpd="sng">
              <a:solidFill>
                <a:schemeClr val="tx1"/>
              </a:solidFill>
              <a:prstDash val="solid"/>
              <a:headEnd type="none" w="med" len="med"/>
              <a:tailEnd type="none" w="med" len="med"/>
            </a:ln>
          </p:spPr>
        </p:cxnSp>
        <p:cxnSp>
          <p:nvCxnSpPr>
            <p:cNvPr id="47336" name="Straight Connector 302"/>
            <p:cNvCxnSpPr/>
            <p:nvPr/>
          </p:nvCxnSpPr>
          <p:spPr>
            <a:xfrm flipH="1" flipV="1">
              <a:off x="10029359" y="2822067"/>
              <a:ext cx="354959" cy="124390"/>
            </a:xfrm>
            <a:prstGeom prst="line">
              <a:avLst/>
            </a:prstGeom>
            <a:ln w="15875" cap="flat" cmpd="sng">
              <a:solidFill>
                <a:schemeClr val="tx1"/>
              </a:solidFill>
              <a:prstDash val="solid"/>
              <a:headEnd type="none" w="med" len="med"/>
              <a:tailEnd type="none" w="med" len="med"/>
            </a:ln>
          </p:spPr>
        </p:cxnSp>
        <p:cxnSp>
          <p:nvCxnSpPr>
            <p:cNvPr id="47337" name="Straight Connector 303"/>
            <p:cNvCxnSpPr/>
            <p:nvPr/>
          </p:nvCxnSpPr>
          <p:spPr>
            <a:xfrm flipV="1">
              <a:off x="10015190" y="2475242"/>
              <a:ext cx="283363" cy="195664"/>
            </a:xfrm>
            <a:prstGeom prst="line">
              <a:avLst/>
            </a:prstGeom>
            <a:ln w="15875" cap="flat" cmpd="sng">
              <a:solidFill>
                <a:schemeClr val="tx1"/>
              </a:solidFill>
              <a:prstDash val="solid"/>
              <a:headEnd type="none" w="med" len="med"/>
              <a:tailEnd type="none" w="med" len="med"/>
            </a:ln>
          </p:spPr>
        </p:cxnSp>
        <p:cxnSp>
          <p:nvCxnSpPr>
            <p:cNvPr id="47338" name="Straight Connector 304"/>
            <p:cNvCxnSpPr>
              <a:endCxn id="47403" idx="4"/>
            </p:cNvCxnSpPr>
            <p:nvPr/>
          </p:nvCxnSpPr>
          <p:spPr>
            <a:xfrm flipH="1" flipV="1">
              <a:off x="8791902" y="2345614"/>
              <a:ext cx="410984" cy="87180"/>
            </a:xfrm>
            <a:prstGeom prst="line">
              <a:avLst/>
            </a:prstGeom>
            <a:ln w="15875" cap="flat" cmpd="sng">
              <a:solidFill>
                <a:schemeClr val="tx1"/>
              </a:solidFill>
              <a:prstDash val="solid"/>
              <a:headEnd type="none" w="med" len="med"/>
              <a:tailEnd type="none" w="med" len="med"/>
            </a:ln>
          </p:spPr>
        </p:cxnSp>
        <p:sp>
          <p:nvSpPr>
            <p:cNvPr id="47339" name="TextBox 39958"/>
            <p:cNvSpPr txBox="1"/>
            <p:nvPr/>
          </p:nvSpPr>
          <p:spPr>
            <a:xfrm>
              <a:off x="7958081" y="2471291"/>
              <a:ext cx="886407" cy="491044"/>
            </a:xfrm>
            <a:prstGeom prst="rect">
              <a:avLst/>
            </a:prstGeom>
            <a:noFill/>
            <a:ln w="9525">
              <a:noFill/>
            </a:ln>
          </p:spPr>
          <p:txBody>
            <a:bodyPr wrap="none">
              <a:spAutoFit/>
            </a:bodyPr>
            <a:lstStyle/>
            <a:p>
              <a:pPr lvl="0"/>
              <a:r>
                <a:rPr lang="en-US" altLang="zh-CN" sz="2000" i="1" dirty="0">
                  <a:latin typeface="Arial" panose="020B0604020202020204" pitchFamily="34" charset="0"/>
                  <a:ea typeface="MS PGothic" panose="020B0600070205080204" pitchFamily="34" charset="-128"/>
                </a:rPr>
                <a:t>ISP B</a:t>
              </a:r>
            </a:p>
          </p:txBody>
        </p:sp>
        <p:grpSp>
          <p:nvGrpSpPr>
            <p:cNvPr id="47340" name="Group 133"/>
            <p:cNvGrpSpPr/>
            <p:nvPr/>
          </p:nvGrpSpPr>
          <p:grpSpPr>
            <a:xfrm>
              <a:off x="9555206" y="2650627"/>
              <a:ext cx="532759" cy="184809"/>
              <a:chOff x="2356" y="1300"/>
              <a:chExt cx="555" cy="194"/>
            </a:xfrm>
          </p:grpSpPr>
          <p:sp>
            <p:nvSpPr>
              <p:cNvPr id="47395"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7396"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7397"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7398" name="Group 137"/>
              <p:cNvGrpSpPr/>
              <p:nvPr/>
            </p:nvGrpSpPr>
            <p:grpSpPr>
              <a:xfrm>
                <a:off x="2468" y="1332"/>
                <a:ext cx="310" cy="60"/>
                <a:chOff x="2468" y="1332"/>
                <a:chExt cx="310" cy="60"/>
              </a:xfrm>
            </p:grpSpPr>
            <p:sp>
              <p:nvSpPr>
                <p:cNvPr id="47401"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7402"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7399" name="Line 140"/>
              <p:cNvSpPr/>
              <p:nvPr/>
            </p:nvSpPr>
            <p:spPr>
              <a:xfrm>
                <a:off x="2358" y="1361"/>
                <a:ext cx="0" cy="84"/>
              </a:xfrm>
              <a:prstGeom prst="line">
                <a:avLst/>
              </a:prstGeom>
              <a:ln w="9525" cap="flat" cmpd="sng">
                <a:solidFill>
                  <a:schemeClr val="tx1"/>
                </a:solidFill>
                <a:prstDash val="solid"/>
                <a:headEnd type="none" w="med" len="med"/>
                <a:tailEnd type="none" w="med" len="med"/>
              </a:ln>
            </p:spPr>
          </p:sp>
          <p:sp>
            <p:nvSpPr>
              <p:cNvPr id="47400" name="Line 141"/>
              <p:cNvSpPr/>
              <p:nvPr/>
            </p:nvSpPr>
            <p:spPr>
              <a:xfrm>
                <a:off x="2908" y="1363"/>
                <a:ext cx="0" cy="84"/>
              </a:xfrm>
              <a:prstGeom prst="line">
                <a:avLst/>
              </a:prstGeom>
              <a:ln w="9525" cap="flat" cmpd="sng">
                <a:solidFill>
                  <a:schemeClr val="tx1"/>
                </a:solidFill>
                <a:prstDash val="solid"/>
                <a:headEnd type="none" w="med" len="med"/>
                <a:tailEnd type="none" w="med" len="med"/>
              </a:ln>
            </p:spPr>
          </p:sp>
        </p:grpSp>
        <p:grpSp>
          <p:nvGrpSpPr>
            <p:cNvPr id="47341" name="Group 133"/>
            <p:cNvGrpSpPr/>
            <p:nvPr/>
          </p:nvGrpSpPr>
          <p:grpSpPr>
            <a:xfrm>
              <a:off x="8772607" y="2725609"/>
              <a:ext cx="532759" cy="184809"/>
              <a:chOff x="2356" y="1300"/>
              <a:chExt cx="555" cy="194"/>
            </a:xfrm>
          </p:grpSpPr>
          <p:sp>
            <p:nvSpPr>
              <p:cNvPr id="47387"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7388"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7389"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7390" name="Group 137"/>
              <p:cNvGrpSpPr/>
              <p:nvPr/>
            </p:nvGrpSpPr>
            <p:grpSpPr>
              <a:xfrm>
                <a:off x="2468" y="1332"/>
                <a:ext cx="310" cy="60"/>
                <a:chOff x="2468" y="1332"/>
                <a:chExt cx="310" cy="60"/>
              </a:xfrm>
            </p:grpSpPr>
            <p:sp>
              <p:nvSpPr>
                <p:cNvPr id="47393"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7394"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7391" name="Line 140"/>
              <p:cNvSpPr/>
              <p:nvPr/>
            </p:nvSpPr>
            <p:spPr>
              <a:xfrm>
                <a:off x="2358" y="1356"/>
                <a:ext cx="0" cy="88"/>
              </a:xfrm>
              <a:prstGeom prst="line">
                <a:avLst/>
              </a:prstGeom>
              <a:ln w="9525" cap="flat" cmpd="sng">
                <a:solidFill>
                  <a:schemeClr val="tx1"/>
                </a:solidFill>
                <a:prstDash val="solid"/>
                <a:headEnd type="none" w="med" len="med"/>
                <a:tailEnd type="none" w="med" len="med"/>
              </a:ln>
            </p:spPr>
          </p:sp>
          <p:sp>
            <p:nvSpPr>
              <p:cNvPr id="47392" name="Line 141"/>
              <p:cNvSpPr/>
              <p:nvPr/>
            </p:nvSpPr>
            <p:spPr>
              <a:xfrm>
                <a:off x="2908" y="1358"/>
                <a:ext cx="0" cy="86"/>
              </a:xfrm>
              <a:prstGeom prst="line">
                <a:avLst/>
              </a:prstGeom>
              <a:ln w="9525" cap="flat" cmpd="sng">
                <a:solidFill>
                  <a:schemeClr val="tx1"/>
                </a:solidFill>
                <a:prstDash val="solid"/>
                <a:headEnd type="none" w="med" len="med"/>
                <a:tailEnd type="none" w="med" len="med"/>
              </a:ln>
            </p:spPr>
          </p:sp>
        </p:grpSp>
        <p:grpSp>
          <p:nvGrpSpPr>
            <p:cNvPr id="47342" name="Group 133"/>
            <p:cNvGrpSpPr/>
            <p:nvPr/>
          </p:nvGrpSpPr>
          <p:grpSpPr>
            <a:xfrm>
              <a:off x="9060908" y="2428111"/>
              <a:ext cx="532759" cy="184809"/>
              <a:chOff x="2356" y="1300"/>
              <a:chExt cx="555" cy="194"/>
            </a:xfrm>
          </p:grpSpPr>
          <p:sp>
            <p:nvSpPr>
              <p:cNvPr id="47379"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7380"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7381"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7382" name="Group 137"/>
              <p:cNvGrpSpPr/>
              <p:nvPr/>
            </p:nvGrpSpPr>
            <p:grpSpPr>
              <a:xfrm>
                <a:off x="2468" y="1332"/>
                <a:ext cx="310" cy="60"/>
                <a:chOff x="2468" y="1332"/>
                <a:chExt cx="310" cy="60"/>
              </a:xfrm>
            </p:grpSpPr>
            <p:sp>
              <p:nvSpPr>
                <p:cNvPr id="47385"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7386"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7383" name="Line 140"/>
              <p:cNvSpPr/>
              <p:nvPr/>
            </p:nvSpPr>
            <p:spPr>
              <a:xfrm>
                <a:off x="2358" y="1362"/>
                <a:ext cx="0" cy="84"/>
              </a:xfrm>
              <a:prstGeom prst="line">
                <a:avLst/>
              </a:prstGeom>
              <a:ln w="9525" cap="flat" cmpd="sng">
                <a:solidFill>
                  <a:schemeClr val="tx1"/>
                </a:solidFill>
                <a:prstDash val="solid"/>
                <a:headEnd type="none" w="med" len="med"/>
                <a:tailEnd type="none" w="med" len="med"/>
              </a:ln>
            </p:spPr>
          </p:sp>
          <p:sp>
            <p:nvSpPr>
              <p:cNvPr id="47384" name="Line 141"/>
              <p:cNvSpPr/>
              <p:nvPr/>
            </p:nvSpPr>
            <p:spPr>
              <a:xfrm>
                <a:off x="2908" y="1364"/>
                <a:ext cx="0" cy="84"/>
              </a:xfrm>
              <a:prstGeom prst="line">
                <a:avLst/>
              </a:prstGeom>
              <a:ln w="9525" cap="flat" cmpd="sng">
                <a:solidFill>
                  <a:schemeClr val="tx1"/>
                </a:solidFill>
                <a:prstDash val="solid"/>
                <a:headEnd type="none" w="med" len="med"/>
                <a:tailEnd type="none" w="med" len="med"/>
              </a:ln>
            </p:spPr>
          </p:sp>
        </p:grpSp>
        <p:grpSp>
          <p:nvGrpSpPr>
            <p:cNvPr id="47343" name="Group 133"/>
            <p:cNvGrpSpPr/>
            <p:nvPr/>
          </p:nvGrpSpPr>
          <p:grpSpPr>
            <a:xfrm>
              <a:off x="10005281" y="2289952"/>
              <a:ext cx="532759" cy="184809"/>
              <a:chOff x="2356" y="1300"/>
              <a:chExt cx="555" cy="194"/>
            </a:xfrm>
          </p:grpSpPr>
          <p:sp>
            <p:nvSpPr>
              <p:cNvPr id="47371"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7372"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7373"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7374" name="Group 137"/>
              <p:cNvGrpSpPr/>
              <p:nvPr/>
            </p:nvGrpSpPr>
            <p:grpSpPr>
              <a:xfrm>
                <a:off x="2468" y="1332"/>
                <a:ext cx="310" cy="60"/>
                <a:chOff x="2468" y="1332"/>
                <a:chExt cx="310" cy="60"/>
              </a:xfrm>
            </p:grpSpPr>
            <p:sp>
              <p:nvSpPr>
                <p:cNvPr id="47377"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7378"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7375" name="Line 140"/>
              <p:cNvSpPr/>
              <p:nvPr/>
            </p:nvSpPr>
            <p:spPr>
              <a:xfrm>
                <a:off x="2357" y="1362"/>
                <a:ext cx="0" cy="84"/>
              </a:xfrm>
              <a:prstGeom prst="line">
                <a:avLst/>
              </a:prstGeom>
              <a:ln w="9525" cap="flat" cmpd="sng">
                <a:solidFill>
                  <a:schemeClr val="tx1"/>
                </a:solidFill>
                <a:prstDash val="solid"/>
                <a:headEnd type="none" w="med" len="med"/>
                <a:tailEnd type="none" w="med" len="med"/>
              </a:ln>
            </p:spPr>
          </p:sp>
          <p:sp>
            <p:nvSpPr>
              <p:cNvPr id="47376" name="Line 141"/>
              <p:cNvSpPr/>
              <p:nvPr/>
            </p:nvSpPr>
            <p:spPr>
              <a:xfrm>
                <a:off x="2908" y="1364"/>
                <a:ext cx="0" cy="84"/>
              </a:xfrm>
              <a:prstGeom prst="line">
                <a:avLst/>
              </a:prstGeom>
              <a:ln w="9525" cap="flat" cmpd="sng">
                <a:solidFill>
                  <a:schemeClr val="tx1"/>
                </a:solidFill>
                <a:prstDash val="solid"/>
                <a:headEnd type="none" w="med" len="med"/>
                <a:tailEnd type="none" w="med" len="med"/>
              </a:ln>
            </p:spPr>
          </p:sp>
        </p:grpSp>
        <p:grpSp>
          <p:nvGrpSpPr>
            <p:cNvPr id="47344" name="Group 133"/>
            <p:cNvGrpSpPr/>
            <p:nvPr/>
          </p:nvGrpSpPr>
          <p:grpSpPr>
            <a:xfrm>
              <a:off x="10232661" y="2882876"/>
              <a:ext cx="532759" cy="184809"/>
              <a:chOff x="2356" y="1300"/>
              <a:chExt cx="555" cy="194"/>
            </a:xfrm>
          </p:grpSpPr>
          <p:sp>
            <p:nvSpPr>
              <p:cNvPr id="47363"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7364"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7365"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7366" name="Group 137"/>
              <p:cNvGrpSpPr/>
              <p:nvPr/>
            </p:nvGrpSpPr>
            <p:grpSpPr>
              <a:xfrm>
                <a:off x="2468" y="1332"/>
                <a:ext cx="310" cy="60"/>
                <a:chOff x="2468" y="1332"/>
                <a:chExt cx="310" cy="60"/>
              </a:xfrm>
            </p:grpSpPr>
            <p:sp>
              <p:nvSpPr>
                <p:cNvPr id="47369"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7370"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7367" name="Line 140"/>
              <p:cNvSpPr/>
              <p:nvPr/>
            </p:nvSpPr>
            <p:spPr>
              <a:xfrm>
                <a:off x="2358" y="1361"/>
                <a:ext cx="0" cy="84"/>
              </a:xfrm>
              <a:prstGeom prst="line">
                <a:avLst/>
              </a:prstGeom>
              <a:ln w="9525" cap="flat" cmpd="sng">
                <a:solidFill>
                  <a:schemeClr val="tx1"/>
                </a:solidFill>
                <a:prstDash val="solid"/>
                <a:headEnd type="none" w="med" len="med"/>
                <a:tailEnd type="none" w="med" len="med"/>
              </a:ln>
            </p:spPr>
          </p:sp>
          <p:sp>
            <p:nvSpPr>
              <p:cNvPr id="47368" name="Line 141"/>
              <p:cNvSpPr/>
              <p:nvPr/>
            </p:nvSpPr>
            <p:spPr>
              <a:xfrm>
                <a:off x="2908" y="1363"/>
                <a:ext cx="0" cy="84"/>
              </a:xfrm>
              <a:prstGeom prst="line">
                <a:avLst/>
              </a:prstGeom>
              <a:ln w="9525" cap="flat" cmpd="sng">
                <a:solidFill>
                  <a:schemeClr val="tx1"/>
                </a:solidFill>
                <a:prstDash val="solid"/>
                <a:headEnd type="none" w="med" len="med"/>
                <a:tailEnd type="none" w="med" len="med"/>
              </a:ln>
            </p:spPr>
          </p:sp>
        </p:grpSp>
        <p:grpSp>
          <p:nvGrpSpPr>
            <p:cNvPr id="47345" name="Group 133"/>
            <p:cNvGrpSpPr/>
            <p:nvPr/>
          </p:nvGrpSpPr>
          <p:grpSpPr>
            <a:xfrm>
              <a:off x="9330660" y="3072767"/>
              <a:ext cx="532759" cy="184809"/>
              <a:chOff x="2356" y="1300"/>
              <a:chExt cx="555" cy="194"/>
            </a:xfrm>
          </p:grpSpPr>
          <p:sp>
            <p:nvSpPr>
              <p:cNvPr id="47355"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7356"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7357"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7358" name="Group 137"/>
              <p:cNvGrpSpPr/>
              <p:nvPr/>
            </p:nvGrpSpPr>
            <p:grpSpPr>
              <a:xfrm>
                <a:off x="2468" y="1332"/>
                <a:ext cx="310" cy="60"/>
                <a:chOff x="2468" y="1332"/>
                <a:chExt cx="310" cy="60"/>
              </a:xfrm>
            </p:grpSpPr>
            <p:sp>
              <p:nvSpPr>
                <p:cNvPr id="47361"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7362"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7359" name="Line 140"/>
              <p:cNvSpPr/>
              <p:nvPr/>
            </p:nvSpPr>
            <p:spPr>
              <a:xfrm>
                <a:off x="2358" y="1362"/>
                <a:ext cx="0" cy="84"/>
              </a:xfrm>
              <a:prstGeom prst="line">
                <a:avLst/>
              </a:prstGeom>
              <a:ln w="9525" cap="flat" cmpd="sng">
                <a:solidFill>
                  <a:schemeClr val="tx1"/>
                </a:solidFill>
                <a:prstDash val="solid"/>
                <a:headEnd type="none" w="med" len="med"/>
                <a:tailEnd type="none" w="med" len="med"/>
              </a:ln>
            </p:spPr>
          </p:sp>
          <p:sp>
            <p:nvSpPr>
              <p:cNvPr id="47360" name="Line 141"/>
              <p:cNvSpPr/>
              <p:nvPr/>
            </p:nvSpPr>
            <p:spPr>
              <a:xfrm>
                <a:off x="2907" y="1364"/>
                <a:ext cx="0" cy="84"/>
              </a:xfrm>
              <a:prstGeom prst="line">
                <a:avLst/>
              </a:prstGeom>
              <a:ln w="9525" cap="flat" cmpd="sng">
                <a:solidFill>
                  <a:schemeClr val="tx1"/>
                </a:solidFill>
                <a:prstDash val="solid"/>
                <a:headEnd type="none" w="med" len="med"/>
                <a:tailEnd type="none" w="med" len="med"/>
              </a:ln>
            </p:spPr>
          </p:sp>
        </p:grpSp>
        <p:grpSp>
          <p:nvGrpSpPr>
            <p:cNvPr id="47346" name="Group 133"/>
            <p:cNvGrpSpPr/>
            <p:nvPr/>
          </p:nvGrpSpPr>
          <p:grpSpPr>
            <a:xfrm>
              <a:off x="8438032" y="3018963"/>
              <a:ext cx="532759" cy="184809"/>
              <a:chOff x="2356" y="1300"/>
              <a:chExt cx="555" cy="194"/>
            </a:xfrm>
          </p:grpSpPr>
          <p:sp>
            <p:nvSpPr>
              <p:cNvPr id="47347"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7348"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7349"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7350" name="Group 137"/>
              <p:cNvGrpSpPr/>
              <p:nvPr/>
            </p:nvGrpSpPr>
            <p:grpSpPr>
              <a:xfrm>
                <a:off x="2468" y="1332"/>
                <a:ext cx="310" cy="60"/>
                <a:chOff x="2468" y="1332"/>
                <a:chExt cx="310" cy="60"/>
              </a:xfrm>
            </p:grpSpPr>
            <p:sp>
              <p:nvSpPr>
                <p:cNvPr id="47353"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7354"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7351" name="Line 140"/>
              <p:cNvSpPr/>
              <p:nvPr/>
            </p:nvSpPr>
            <p:spPr>
              <a:xfrm>
                <a:off x="2357" y="1361"/>
                <a:ext cx="0" cy="84"/>
              </a:xfrm>
              <a:prstGeom prst="line">
                <a:avLst/>
              </a:prstGeom>
              <a:ln w="9525" cap="flat" cmpd="sng">
                <a:solidFill>
                  <a:schemeClr val="tx1"/>
                </a:solidFill>
                <a:prstDash val="solid"/>
                <a:headEnd type="none" w="med" len="med"/>
                <a:tailEnd type="none" w="med" len="med"/>
              </a:ln>
            </p:spPr>
          </p:sp>
          <p:sp>
            <p:nvSpPr>
              <p:cNvPr id="47352" name="Line 141"/>
              <p:cNvSpPr/>
              <p:nvPr/>
            </p:nvSpPr>
            <p:spPr>
              <a:xfrm>
                <a:off x="2910" y="1363"/>
                <a:ext cx="0" cy="84"/>
              </a:xfrm>
              <a:prstGeom prst="line">
                <a:avLst/>
              </a:prstGeom>
              <a:ln w="9525" cap="flat" cmpd="sng">
                <a:solidFill>
                  <a:schemeClr val="tx1"/>
                </a:solidFill>
                <a:prstDash val="solid"/>
                <a:headEnd type="none" w="med" len="med"/>
                <a:tailEnd type="none" w="med" len="med"/>
              </a:ln>
            </p:spPr>
          </p:sp>
        </p:grpSp>
      </p:grpSp>
      <p:grpSp>
        <p:nvGrpSpPr>
          <p:cNvPr id="47111" name="Group 331"/>
          <p:cNvGrpSpPr/>
          <p:nvPr/>
        </p:nvGrpSpPr>
        <p:grpSpPr>
          <a:xfrm>
            <a:off x="1803400" y="2755900"/>
            <a:ext cx="3467100" cy="1193800"/>
            <a:chOff x="7848600" y="2044700"/>
            <a:chExt cx="3200399" cy="1371600"/>
          </a:xfrm>
        </p:grpSpPr>
        <p:sp>
          <p:nvSpPr>
            <p:cNvPr id="47245" name="Oval 332"/>
            <p:cNvSpPr/>
            <p:nvPr/>
          </p:nvSpPr>
          <p:spPr>
            <a:xfrm>
              <a:off x="7848600" y="2044700"/>
              <a:ext cx="3200399" cy="1371600"/>
            </a:xfrm>
            <a:prstGeom prst="ellipse">
              <a:avLst/>
            </a:prstGeom>
            <a:solidFill>
              <a:schemeClr val="accent1"/>
            </a:solidFill>
            <a:ln w="9525" cap="flat" cmpd="sng">
              <a:solidFill>
                <a:schemeClr val="tx1"/>
              </a:solidFill>
              <a:prstDash val="solid"/>
              <a:headEnd type="none" w="med" len="med"/>
              <a:tailEnd type="none" w="med" len="med"/>
            </a:ln>
          </p:spPr>
          <p:txBody>
            <a:bodyPr/>
            <a:lstStyle/>
            <a:p>
              <a:pPr lvl="0"/>
              <a:endParaRPr dirty="0">
                <a:latin typeface="Arial" panose="020B0604020202020204" pitchFamily="34" charset="0"/>
                <a:ea typeface="MS PGothic" panose="020B0600070205080204" pitchFamily="34" charset="-128"/>
              </a:endParaRPr>
            </a:p>
          </p:txBody>
        </p:sp>
        <p:grpSp>
          <p:nvGrpSpPr>
            <p:cNvPr id="47246" name="Group 133"/>
            <p:cNvGrpSpPr/>
            <p:nvPr/>
          </p:nvGrpSpPr>
          <p:grpSpPr>
            <a:xfrm>
              <a:off x="8526482" y="2160804"/>
              <a:ext cx="532759" cy="184809"/>
              <a:chOff x="2356" y="1300"/>
              <a:chExt cx="555" cy="194"/>
            </a:xfrm>
          </p:grpSpPr>
          <p:sp>
            <p:nvSpPr>
              <p:cNvPr id="47320"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7321"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7322"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7323" name="Group 137"/>
              <p:cNvGrpSpPr/>
              <p:nvPr/>
            </p:nvGrpSpPr>
            <p:grpSpPr>
              <a:xfrm>
                <a:off x="2468" y="1332"/>
                <a:ext cx="310" cy="60"/>
                <a:chOff x="2468" y="1332"/>
                <a:chExt cx="310" cy="60"/>
              </a:xfrm>
            </p:grpSpPr>
            <p:sp>
              <p:nvSpPr>
                <p:cNvPr id="47326"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7327"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7324" name="Line 140"/>
              <p:cNvSpPr/>
              <p:nvPr/>
            </p:nvSpPr>
            <p:spPr>
              <a:xfrm>
                <a:off x="2358" y="1362"/>
                <a:ext cx="0" cy="82"/>
              </a:xfrm>
              <a:prstGeom prst="line">
                <a:avLst/>
              </a:prstGeom>
              <a:ln w="9525" cap="flat" cmpd="sng">
                <a:solidFill>
                  <a:schemeClr val="tx1"/>
                </a:solidFill>
                <a:prstDash val="solid"/>
                <a:headEnd type="none" w="med" len="med"/>
                <a:tailEnd type="none" w="med" len="med"/>
              </a:ln>
            </p:spPr>
          </p:sp>
          <p:sp>
            <p:nvSpPr>
              <p:cNvPr id="47325" name="Line 141"/>
              <p:cNvSpPr/>
              <p:nvPr/>
            </p:nvSpPr>
            <p:spPr>
              <a:xfrm>
                <a:off x="2906" y="1364"/>
                <a:ext cx="0" cy="84"/>
              </a:xfrm>
              <a:prstGeom prst="line">
                <a:avLst/>
              </a:prstGeom>
              <a:ln w="9525" cap="flat" cmpd="sng">
                <a:solidFill>
                  <a:schemeClr val="tx1"/>
                </a:solidFill>
                <a:prstDash val="solid"/>
                <a:headEnd type="none" w="med" len="med"/>
                <a:tailEnd type="none" w="med" len="med"/>
              </a:ln>
            </p:spPr>
          </p:sp>
        </p:grpSp>
        <p:cxnSp>
          <p:nvCxnSpPr>
            <p:cNvPr id="47247" name="Straight Connector 334"/>
            <p:cNvCxnSpPr>
              <a:stCxn id="47325" idx="0"/>
            </p:cNvCxnSpPr>
            <p:nvPr/>
          </p:nvCxnSpPr>
          <p:spPr>
            <a:xfrm>
              <a:off x="9055401" y="2220819"/>
              <a:ext cx="975377" cy="136534"/>
            </a:xfrm>
            <a:prstGeom prst="line">
              <a:avLst/>
            </a:prstGeom>
            <a:ln w="15875" cap="flat" cmpd="sng">
              <a:solidFill>
                <a:schemeClr val="tx1"/>
              </a:solidFill>
              <a:prstDash val="solid"/>
              <a:headEnd type="none" w="med" len="med"/>
              <a:tailEnd type="none" w="med" len="med"/>
            </a:ln>
          </p:spPr>
        </p:cxnSp>
        <p:cxnSp>
          <p:nvCxnSpPr>
            <p:cNvPr id="47248" name="Straight Connector 335"/>
            <p:cNvCxnSpPr/>
            <p:nvPr/>
          </p:nvCxnSpPr>
          <p:spPr>
            <a:xfrm>
              <a:off x="9522191" y="2583188"/>
              <a:ext cx="120745" cy="83392"/>
            </a:xfrm>
            <a:prstGeom prst="line">
              <a:avLst/>
            </a:prstGeom>
            <a:ln w="15875" cap="flat" cmpd="sng">
              <a:solidFill>
                <a:schemeClr val="tx1"/>
              </a:solidFill>
              <a:prstDash val="solid"/>
              <a:headEnd type="none" w="med" len="med"/>
              <a:tailEnd type="none" w="med" len="med"/>
            </a:ln>
          </p:spPr>
        </p:cxnSp>
        <p:cxnSp>
          <p:nvCxnSpPr>
            <p:cNvPr id="47249" name="Straight Connector 336"/>
            <p:cNvCxnSpPr/>
            <p:nvPr/>
          </p:nvCxnSpPr>
          <p:spPr>
            <a:xfrm flipV="1">
              <a:off x="9323081" y="2786992"/>
              <a:ext cx="243358" cy="45624"/>
            </a:xfrm>
            <a:prstGeom prst="line">
              <a:avLst/>
            </a:prstGeom>
            <a:ln w="15875" cap="flat" cmpd="sng">
              <a:solidFill>
                <a:schemeClr val="tx1"/>
              </a:solidFill>
              <a:prstDash val="solid"/>
              <a:headEnd type="none" w="med" len="med"/>
              <a:tailEnd type="none" w="med" len="med"/>
            </a:ln>
          </p:spPr>
        </p:cxnSp>
        <p:cxnSp>
          <p:nvCxnSpPr>
            <p:cNvPr id="47250" name="Straight Connector 337"/>
            <p:cNvCxnSpPr/>
            <p:nvPr/>
          </p:nvCxnSpPr>
          <p:spPr>
            <a:xfrm flipV="1">
              <a:off x="9028147" y="2611644"/>
              <a:ext cx="192778" cy="109584"/>
            </a:xfrm>
            <a:prstGeom prst="line">
              <a:avLst/>
            </a:prstGeom>
            <a:ln w="15875" cap="flat" cmpd="sng">
              <a:solidFill>
                <a:schemeClr val="tx1"/>
              </a:solidFill>
              <a:prstDash val="solid"/>
              <a:headEnd type="none" w="med" len="med"/>
              <a:tailEnd type="none" w="med" len="med"/>
            </a:ln>
          </p:spPr>
        </p:cxnSp>
        <p:cxnSp>
          <p:nvCxnSpPr>
            <p:cNvPr id="47251" name="Straight Connector 338"/>
            <p:cNvCxnSpPr/>
            <p:nvPr/>
          </p:nvCxnSpPr>
          <p:spPr>
            <a:xfrm flipV="1">
              <a:off x="8729859" y="2909476"/>
              <a:ext cx="192778" cy="109584"/>
            </a:xfrm>
            <a:prstGeom prst="line">
              <a:avLst/>
            </a:prstGeom>
            <a:ln w="15875" cap="flat" cmpd="sng">
              <a:solidFill>
                <a:schemeClr val="tx1"/>
              </a:solidFill>
              <a:prstDash val="solid"/>
              <a:headEnd type="none" w="med" len="med"/>
              <a:tailEnd type="none" w="med" len="med"/>
            </a:ln>
          </p:spPr>
        </p:cxnSp>
        <p:cxnSp>
          <p:nvCxnSpPr>
            <p:cNvPr id="47252" name="Straight Connector 339"/>
            <p:cNvCxnSpPr/>
            <p:nvPr/>
          </p:nvCxnSpPr>
          <p:spPr>
            <a:xfrm flipV="1">
              <a:off x="9537887" y="2836224"/>
              <a:ext cx="252969" cy="252942"/>
            </a:xfrm>
            <a:prstGeom prst="line">
              <a:avLst/>
            </a:prstGeom>
            <a:ln w="15875" cap="flat" cmpd="sng">
              <a:solidFill>
                <a:schemeClr val="tx1"/>
              </a:solidFill>
              <a:prstDash val="solid"/>
              <a:headEnd type="none" w="med" len="med"/>
              <a:tailEnd type="none" w="med" len="med"/>
            </a:ln>
          </p:spPr>
        </p:cxnSp>
        <p:cxnSp>
          <p:nvCxnSpPr>
            <p:cNvPr id="47253" name="Straight Connector 340"/>
            <p:cNvCxnSpPr/>
            <p:nvPr/>
          </p:nvCxnSpPr>
          <p:spPr>
            <a:xfrm flipH="1" flipV="1">
              <a:off x="10029359" y="2822067"/>
              <a:ext cx="354959" cy="124390"/>
            </a:xfrm>
            <a:prstGeom prst="line">
              <a:avLst/>
            </a:prstGeom>
            <a:ln w="15875" cap="flat" cmpd="sng">
              <a:solidFill>
                <a:schemeClr val="tx1"/>
              </a:solidFill>
              <a:prstDash val="solid"/>
              <a:headEnd type="none" w="med" len="med"/>
              <a:tailEnd type="none" w="med" len="med"/>
            </a:ln>
          </p:spPr>
        </p:cxnSp>
        <p:cxnSp>
          <p:nvCxnSpPr>
            <p:cNvPr id="47254" name="Straight Connector 341"/>
            <p:cNvCxnSpPr/>
            <p:nvPr/>
          </p:nvCxnSpPr>
          <p:spPr>
            <a:xfrm flipV="1">
              <a:off x="10015190" y="2475242"/>
              <a:ext cx="283363" cy="195664"/>
            </a:xfrm>
            <a:prstGeom prst="line">
              <a:avLst/>
            </a:prstGeom>
            <a:ln w="15875" cap="flat" cmpd="sng">
              <a:solidFill>
                <a:schemeClr val="tx1"/>
              </a:solidFill>
              <a:prstDash val="solid"/>
              <a:headEnd type="none" w="med" len="med"/>
              <a:tailEnd type="none" w="med" len="med"/>
            </a:ln>
          </p:spPr>
        </p:cxnSp>
        <p:cxnSp>
          <p:nvCxnSpPr>
            <p:cNvPr id="47255" name="Straight Connector 342"/>
            <p:cNvCxnSpPr>
              <a:endCxn id="47320" idx="4"/>
            </p:cNvCxnSpPr>
            <p:nvPr/>
          </p:nvCxnSpPr>
          <p:spPr>
            <a:xfrm flipH="1" flipV="1">
              <a:off x="8791902" y="2345614"/>
              <a:ext cx="410984" cy="87180"/>
            </a:xfrm>
            <a:prstGeom prst="line">
              <a:avLst/>
            </a:prstGeom>
            <a:ln w="15875" cap="flat" cmpd="sng">
              <a:solidFill>
                <a:schemeClr val="tx1"/>
              </a:solidFill>
              <a:prstDash val="solid"/>
              <a:headEnd type="none" w="med" len="med"/>
              <a:tailEnd type="none" w="med" len="med"/>
            </a:ln>
          </p:spPr>
        </p:cxnSp>
        <p:sp>
          <p:nvSpPr>
            <p:cNvPr id="47256" name="TextBox 343"/>
            <p:cNvSpPr txBox="1"/>
            <p:nvPr/>
          </p:nvSpPr>
          <p:spPr>
            <a:xfrm>
              <a:off x="7958081" y="2471292"/>
              <a:ext cx="874406" cy="400110"/>
            </a:xfrm>
            <a:prstGeom prst="rect">
              <a:avLst/>
            </a:prstGeom>
            <a:noFill/>
            <a:ln w="9525">
              <a:noFill/>
            </a:ln>
          </p:spPr>
          <p:txBody>
            <a:bodyPr wrap="none">
              <a:spAutoFit/>
            </a:bodyPr>
            <a:lstStyle/>
            <a:p>
              <a:pPr lvl="0"/>
              <a:r>
                <a:rPr lang="en-US" altLang="zh-CN" sz="2000" i="1" dirty="0">
                  <a:latin typeface="Arial" panose="020B0604020202020204" pitchFamily="34" charset="0"/>
                  <a:ea typeface="MS PGothic" panose="020B0600070205080204" pitchFamily="34" charset="-128"/>
                </a:rPr>
                <a:t>ISP A</a:t>
              </a:r>
            </a:p>
          </p:txBody>
        </p:sp>
        <p:grpSp>
          <p:nvGrpSpPr>
            <p:cNvPr id="47257" name="Group 133"/>
            <p:cNvGrpSpPr/>
            <p:nvPr/>
          </p:nvGrpSpPr>
          <p:grpSpPr>
            <a:xfrm>
              <a:off x="9555206" y="2650627"/>
              <a:ext cx="532759" cy="184809"/>
              <a:chOff x="2356" y="1300"/>
              <a:chExt cx="555" cy="194"/>
            </a:xfrm>
          </p:grpSpPr>
          <p:sp>
            <p:nvSpPr>
              <p:cNvPr id="47312"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7313"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7314"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7315" name="Group 137"/>
              <p:cNvGrpSpPr/>
              <p:nvPr/>
            </p:nvGrpSpPr>
            <p:grpSpPr>
              <a:xfrm>
                <a:off x="2468" y="1332"/>
                <a:ext cx="310" cy="60"/>
                <a:chOff x="2468" y="1332"/>
                <a:chExt cx="310" cy="60"/>
              </a:xfrm>
            </p:grpSpPr>
            <p:sp>
              <p:nvSpPr>
                <p:cNvPr id="47318"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7319"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7316" name="Line 140"/>
              <p:cNvSpPr/>
              <p:nvPr/>
            </p:nvSpPr>
            <p:spPr>
              <a:xfrm>
                <a:off x="2358" y="1361"/>
                <a:ext cx="0" cy="84"/>
              </a:xfrm>
              <a:prstGeom prst="line">
                <a:avLst/>
              </a:prstGeom>
              <a:ln w="9525" cap="flat" cmpd="sng">
                <a:solidFill>
                  <a:schemeClr val="tx1"/>
                </a:solidFill>
                <a:prstDash val="solid"/>
                <a:headEnd type="none" w="med" len="med"/>
                <a:tailEnd type="none" w="med" len="med"/>
              </a:ln>
            </p:spPr>
          </p:sp>
          <p:sp>
            <p:nvSpPr>
              <p:cNvPr id="47317" name="Line 141"/>
              <p:cNvSpPr/>
              <p:nvPr/>
            </p:nvSpPr>
            <p:spPr>
              <a:xfrm>
                <a:off x="2906" y="1363"/>
                <a:ext cx="0" cy="84"/>
              </a:xfrm>
              <a:prstGeom prst="line">
                <a:avLst/>
              </a:prstGeom>
              <a:ln w="9525" cap="flat" cmpd="sng">
                <a:solidFill>
                  <a:schemeClr val="tx1"/>
                </a:solidFill>
                <a:prstDash val="solid"/>
                <a:headEnd type="none" w="med" len="med"/>
                <a:tailEnd type="none" w="med" len="med"/>
              </a:ln>
            </p:spPr>
          </p:sp>
        </p:grpSp>
        <p:grpSp>
          <p:nvGrpSpPr>
            <p:cNvPr id="47258" name="Group 133"/>
            <p:cNvGrpSpPr/>
            <p:nvPr/>
          </p:nvGrpSpPr>
          <p:grpSpPr>
            <a:xfrm>
              <a:off x="8772607" y="2725609"/>
              <a:ext cx="532759" cy="184809"/>
              <a:chOff x="2356" y="1300"/>
              <a:chExt cx="555" cy="194"/>
            </a:xfrm>
          </p:grpSpPr>
          <p:sp>
            <p:nvSpPr>
              <p:cNvPr id="47304"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7305"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7306"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7307" name="Group 137"/>
              <p:cNvGrpSpPr/>
              <p:nvPr/>
            </p:nvGrpSpPr>
            <p:grpSpPr>
              <a:xfrm>
                <a:off x="2468" y="1332"/>
                <a:ext cx="310" cy="60"/>
                <a:chOff x="2468" y="1332"/>
                <a:chExt cx="310" cy="60"/>
              </a:xfrm>
            </p:grpSpPr>
            <p:sp>
              <p:nvSpPr>
                <p:cNvPr id="47310"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7311"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7308" name="Line 140"/>
              <p:cNvSpPr/>
              <p:nvPr/>
            </p:nvSpPr>
            <p:spPr>
              <a:xfrm>
                <a:off x="2358" y="1361"/>
                <a:ext cx="0" cy="84"/>
              </a:xfrm>
              <a:prstGeom prst="line">
                <a:avLst/>
              </a:prstGeom>
              <a:ln w="9525" cap="flat" cmpd="sng">
                <a:solidFill>
                  <a:schemeClr val="tx1"/>
                </a:solidFill>
                <a:prstDash val="solid"/>
                <a:headEnd type="none" w="med" len="med"/>
                <a:tailEnd type="none" w="med" len="med"/>
              </a:ln>
            </p:spPr>
          </p:sp>
          <p:sp>
            <p:nvSpPr>
              <p:cNvPr id="47309" name="Line 141"/>
              <p:cNvSpPr/>
              <p:nvPr/>
            </p:nvSpPr>
            <p:spPr>
              <a:xfrm>
                <a:off x="2906" y="1363"/>
                <a:ext cx="0" cy="84"/>
              </a:xfrm>
              <a:prstGeom prst="line">
                <a:avLst/>
              </a:prstGeom>
              <a:ln w="9525" cap="flat" cmpd="sng">
                <a:solidFill>
                  <a:schemeClr val="tx1"/>
                </a:solidFill>
                <a:prstDash val="solid"/>
                <a:headEnd type="none" w="med" len="med"/>
                <a:tailEnd type="none" w="med" len="med"/>
              </a:ln>
            </p:spPr>
          </p:sp>
        </p:grpSp>
        <p:grpSp>
          <p:nvGrpSpPr>
            <p:cNvPr id="47259" name="Group 133"/>
            <p:cNvGrpSpPr/>
            <p:nvPr/>
          </p:nvGrpSpPr>
          <p:grpSpPr>
            <a:xfrm>
              <a:off x="9060908" y="2428111"/>
              <a:ext cx="532759" cy="184809"/>
              <a:chOff x="2356" y="1300"/>
              <a:chExt cx="555" cy="194"/>
            </a:xfrm>
          </p:grpSpPr>
          <p:sp>
            <p:nvSpPr>
              <p:cNvPr id="47296"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7297"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7298"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7299" name="Group 137"/>
              <p:cNvGrpSpPr/>
              <p:nvPr/>
            </p:nvGrpSpPr>
            <p:grpSpPr>
              <a:xfrm>
                <a:off x="2468" y="1332"/>
                <a:ext cx="310" cy="60"/>
                <a:chOff x="2468" y="1332"/>
                <a:chExt cx="310" cy="60"/>
              </a:xfrm>
            </p:grpSpPr>
            <p:sp>
              <p:nvSpPr>
                <p:cNvPr id="47302"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7303"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7300" name="Line 140"/>
              <p:cNvSpPr/>
              <p:nvPr/>
            </p:nvSpPr>
            <p:spPr>
              <a:xfrm>
                <a:off x="2357" y="1361"/>
                <a:ext cx="0" cy="84"/>
              </a:xfrm>
              <a:prstGeom prst="line">
                <a:avLst/>
              </a:prstGeom>
              <a:ln w="9525" cap="flat" cmpd="sng">
                <a:solidFill>
                  <a:schemeClr val="tx1"/>
                </a:solidFill>
                <a:prstDash val="solid"/>
                <a:headEnd type="none" w="med" len="med"/>
                <a:tailEnd type="none" w="med" len="med"/>
              </a:ln>
            </p:spPr>
          </p:sp>
          <p:sp>
            <p:nvSpPr>
              <p:cNvPr id="47301" name="Line 141"/>
              <p:cNvSpPr/>
              <p:nvPr/>
            </p:nvSpPr>
            <p:spPr>
              <a:xfrm>
                <a:off x="2907" y="1363"/>
                <a:ext cx="0" cy="84"/>
              </a:xfrm>
              <a:prstGeom prst="line">
                <a:avLst/>
              </a:prstGeom>
              <a:ln w="9525" cap="flat" cmpd="sng">
                <a:solidFill>
                  <a:schemeClr val="tx1"/>
                </a:solidFill>
                <a:prstDash val="solid"/>
                <a:headEnd type="none" w="med" len="med"/>
                <a:tailEnd type="none" w="med" len="med"/>
              </a:ln>
            </p:spPr>
          </p:sp>
        </p:grpSp>
        <p:grpSp>
          <p:nvGrpSpPr>
            <p:cNvPr id="47260" name="Group 133"/>
            <p:cNvGrpSpPr/>
            <p:nvPr/>
          </p:nvGrpSpPr>
          <p:grpSpPr>
            <a:xfrm>
              <a:off x="10005281" y="2289952"/>
              <a:ext cx="532759" cy="184809"/>
              <a:chOff x="2356" y="1300"/>
              <a:chExt cx="555" cy="194"/>
            </a:xfrm>
          </p:grpSpPr>
          <p:sp>
            <p:nvSpPr>
              <p:cNvPr id="47288"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7289"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7290"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7291" name="Group 137"/>
              <p:cNvGrpSpPr/>
              <p:nvPr/>
            </p:nvGrpSpPr>
            <p:grpSpPr>
              <a:xfrm>
                <a:off x="2468" y="1332"/>
                <a:ext cx="310" cy="60"/>
                <a:chOff x="2468" y="1332"/>
                <a:chExt cx="310" cy="60"/>
              </a:xfrm>
            </p:grpSpPr>
            <p:sp>
              <p:nvSpPr>
                <p:cNvPr id="47294"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7295"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7292" name="Line 140"/>
              <p:cNvSpPr/>
              <p:nvPr/>
            </p:nvSpPr>
            <p:spPr>
              <a:xfrm>
                <a:off x="2358" y="1360"/>
                <a:ext cx="0" cy="84"/>
              </a:xfrm>
              <a:prstGeom prst="line">
                <a:avLst/>
              </a:prstGeom>
              <a:ln w="9525" cap="flat" cmpd="sng">
                <a:solidFill>
                  <a:schemeClr val="tx1"/>
                </a:solidFill>
                <a:prstDash val="solid"/>
                <a:headEnd type="none" w="med" len="med"/>
                <a:tailEnd type="none" w="med" len="med"/>
              </a:ln>
            </p:spPr>
          </p:sp>
          <p:sp>
            <p:nvSpPr>
              <p:cNvPr id="47293" name="Line 141"/>
              <p:cNvSpPr/>
              <p:nvPr/>
            </p:nvSpPr>
            <p:spPr>
              <a:xfrm>
                <a:off x="2906" y="1362"/>
                <a:ext cx="0" cy="84"/>
              </a:xfrm>
              <a:prstGeom prst="line">
                <a:avLst/>
              </a:prstGeom>
              <a:ln w="9525" cap="flat" cmpd="sng">
                <a:solidFill>
                  <a:schemeClr val="tx1"/>
                </a:solidFill>
                <a:prstDash val="solid"/>
                <a:headEnd type="none" w="med" len="med"/>
                <a:tailEnd type="none" w="med" len="med"/>
              </a:ln>
            </p:spPr>
          </p:sp>
        </p:grpSp>
        <p:grpSp>
          <p:nvGrpSpPr>
            <p:cNvPr id="47261" name="Group 133"/>
            <p:cNvGrpSpPr/>
            <p:nvPr/>
          </p:nvGrpSpPr>
          <p:grpSpPr>
            <a:xfrm>
              <a:off x="10232661" y="2882876"/>
              <a:ext cx="532759" cy="184809"/>
              <a:chOff x="2356" y="1300"/>
              <a:chExt cx="555" cy="194"/>
            </a:xfrm>
          </p:grpSpPr>
          <p:sp>
            <p:nvSpPr>
              <p:cNvPr id="47280"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7281"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7282"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7283" name="Group 137"/>
              <p:cNvGrpSpPr/>
              <p:nvPr/>
            </p:nvGrpSpPr>
            <p:grpSpPr>
              <a:xfrm>
                <a:off x="2468" y="1332"/>
                <a:ext cx="310" cy="60"/>
                <a:chOff x="2468" y="1332"/>
                <a:chExt cx="310" cy="60"/>
              </a:xfrm>
            </p:grpSpPr>
            <p:sp>
              <p:nvSpPr>
                <p:cNvPr id="47286"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7287"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7284" name="Line 140"/>
              <p:cNvSpPr/>
              <p:nvPr/>
            </p:nvSpPr>
            <p:spPr>
              <a:xfrm>
                <a:off x="2358" y="1362"/>
                <a:ext cx="0" cy="82"/>
              </a:xfrm>
              <a:prstGeom prst="line">
                <a:avLst/>
              </a:prstGeom>
              <a:ln w="9525" cap="flat" cmpd="sng">
                <a:solidFill>
                  <a:schemeClr val="tx1"/>
                </a:solidFill>
                <a:prstDash val="solid"/>
                <a:headEnd type="none" w="med" len="med"/>
                <a:tailEnd type="none" w="med" len="med"/>
              </a:ln>
            </p:spPr>
          </p:sp>
          <p:sp>
            <p:nvSpPr>
              <p:cNvPr id="47285" name="Line 141"/>
              <p:cNvSpPr/>
              <p:nvPr/>
            </p:nvSpPr>
            <p:spPr>
              <a:xfrm>
                <a:off x="2906" y="1364"/>
                <a:ext cx="0" cy="84"/>
              </a:xfrm>
              <a:prstGeom prst="line">
                <a:avLst/>
              </a:prstGeom>
              <a:ln w="9525" cap="flat" cmpd="sng">
                <a:solidFill>
                  <a:schemeClr val="tx1"/>
                </a:solidFill>
                <a:prstDash val="solid"/>
                <a:headEnd type="none" w="med" len="med"/>
                <a:tailEnd type="none" w="med" len="med"/>
              </a:ln>
            </p:spPr>
          </p:sp>
        </p:grpSp>
        <p:grpSp>
          <p:nvGrpSpPr>
            <p:cNvPr id="47262" name="Group 133"/>
            <p:cNvGrpSpPr/>
            <p:nvPr/>
          </p:nvGrpSpPr>
          <p:grpSpPr>
            <a:xfrm>
              <a:off x="9330660" y="3072767"/>
              <a:ext cx="532759" cy="184809"/>
              <a:chOff x="2356" y="1300"/>
              <a:chExt cx="555" cy="194"/>
            </a:xfrm>
          </p:grpSpPr>
          <p:sp>
            <p:nvSpPr>
              <p:cNvPr id="47272"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7273"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7274"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7275" name="Group 137"/>
              <p:cNvGrpSpPr/>
              <p:nvPr/>
            </p:nvGrpSpPr>
            <p:grpSpPr>
              <a:xfrm>
                <a:off x="2468" y="1332"/>
                <a:ext cx="310" cy="60"/>
                <a:chOff x="2468" y="1332"/>
                <a:chExt cx="310" cy="60"/>
              </a:xfrm>
            </p:grpSpPr>
            <p:sp>
              <p:nvSpPr>
                <p:cNvPr id="47278"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7279"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7276" name="Line 140"/>
              <p:cNvSpPr/>
              <p:nvPr/>
            </p:nvSpPr>
            <p:spPr>
              <a:xfrm>
                <a:off x="2357" y="1362"/>
                <a:ext cx="0" cy="82"/>
              </a:xfrm>
              <a:prstGeom prst="line">
                <a:avLst/>
              </a:prstGeom>
              <a:ln w="9525" cap="flat" cmpd="sng">
                <a:solidFill>
                  <a:schemeClr val="tx1"/>
                </a:solidFill>
                <a:prstDash val="solid"/>
                <a:headEnd type="none" w="med" len="med"/>
                <a:tailEnd type="none" w="med" len="med"/>
              </a:ln>
            </p:spPr>
          </p:sp>
          <p:sp>
            <p:nvSpPr>
              <p:cNvPr id="47277" name="Line 141"/>
              <p:cNvSpPr/>
              <p:nvPr/>
            </p:nvSpPr>
            <p:spPr>
              <a:xfrm>
                <a:off x="2907" y="1364"/>
                <a:ext cx="0" cy="84"/>
              </a:xfrm>
              <a:prstGeom prst="line">
                <a:avLst/>
              </a:prstGeom>
              <a:ln w="9525" cap="flat" cmpd="sng">
                <a:solidFill>
                  <a:schemeClr val="tx1"/>
                </a:solidFill>
                <a:prstDash val="solid"/>
                <a:headEnd type="none" w="med" len="med"/>
                <a:tailEnd type="none" w="med" len="med"/>
              </a:ln>
            </p:spPr>
          </p:sp>
        </p:grpSp>
        <p:grpSp>
          <p:nvGrpSpPr>
            <p:cNvPr id="47263" name="Group 133"/>
            <p:cNvGrpSpPr/>
            <p:nvPr/>
          </p:nvGrpSpPr>
          <p:grpSpPr>
            <a:xfrm>
              <a:off x="8438032" y="3018963"/>
              <a:ext cx="532759" cy="184809"/>
              <a:chOff x="2356" y="1300"/>
              <a:chExt cx="555" cy="194"/>
            </a:xfrm>
          </p:grpSpPr>
          <p:sp>
            <p:nvSpPr>
              <p:cNvPr id="47264"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7265"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7266"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7267" name="Group 137"/>
              <p:cNvGrpSpPr/>
              <p:nvPr/>
            </p:nvGrpSpPr>
            <p:grpSpPr>
              <a:xfrm>
                <a:off x="2468" y="1332"/>
                <a:ext cx="310" cy="60"/>
                <a:chOff x="2468" y="1332"/>
                <a:chExt cx="310" cy="60"/>
              </a:xfrm>
            </p:grpSpPr>
            <p:sp>
              <p:nvSpPr>
                <p:cNvPr id="47270"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7271"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7268" name="Line 140"/>
              <p:cNvSpPr/>
              <p:nvPr/>
            </p:nvSpPr>
            <p:spPr>
              <a:xfrm>
                <a:off x="2357" y="1361"/>
                <a:ext cx="0" cy="79"/>
              </a:xfrm>
              <a:prstGeom prst="line">
                <a:avLst/>
              </a:prstGeom>
              <a:ln w="9525" cap="flat" cmpd="sng">
                <a:solidFill>
                  <a:schemeClr val="tx1"/>
                </a:solidFill>
                <a:prstDash val="solid"/>
                <a:headEnd type="none" w="med" len="med"/>
                <a:tailEnd type="none" w="med" len="med"/>
              </a:ln>
            </p:spPr>
          </p:sp>
          <p:sp>
            <p:nvSpPr>
              <p:cNvPr id="47269" name="Line 141"/>
              <p:cNvSpPr/>
              <p:nvPr/>
            </p:nvSpPr>
            <p:spPr>
              <a:xfrm>
                <a:off x="2907" y="1363"/>
                <a:ext cx="0" cy="84"/>
              </a:xfrm>
              <a:prstGeom prst="line">
                <a:avLst/>
              </a:prstGeom>
              <a:ln w="9525" cap="flat" cmpd="sng">
                <a:solidFill>
                  <a:schemeClr val="tx1"/>
                </a:solidFill>
                <a:prstDash val="solid"/>
                <a:headEnd type="none" w="med" len="med"/>
                <a:tailEnd type="none" w="med" len="med"/>
              </a:ln>
            </p:spPr>
          </p:sp>
        </p:grpSp>
      </p:grpSp>
      <p:grpSp>
        <p:nvGrpSpPr>
          <p:cNvPr id="47112" name="Group 416"/>
          <p:cNvGrpSpPr/>
          <p:nvPr/>
        </p:nvGrpSpPr>
        <p:grpSpPr>
          <a:xfrm>
            <a:off x="1498600" y="4165600"/>
            <a:ext cx="3086100" cy="1168400"/>
            <a:chOff x="7848600" y="2044700"/>
            <a:chExt cx="3200399" cy="1371600"/>
          </a:xfrm>
        </p:grpSpPr>
        <p:sp>
          <p:nvSpPr>
            <p:cNvPr id="47162" name="Oval 417"/>
            <p:cNvSpPr/>
            <p:nvPr/>
          </p:nvSpPr>
          <p:spPr>
            <a:xfrm>
              <a:off x="7848600" y="2044700"/>
              <a:ext cx="3200399" cy="1371600"/>
            </a:xfrm>
            <a:prstGeom prst="ellipse">
              <a:avLst/>
            </a:prstGeom>
            <a:solidFill>
              <a:schemeClr val="accent1"/>
            </a:solidFill>
            <a:ln w="9525" cap="flat" cmpd="sng">
              <a:solidFill>
                <a:schemeClr val="tx1"/>
              </a:solidFill>
              <a:prstDash val="solid"/>
              <a:headEnd type="none" w="med" len="med"/>
              <a:tailEnd type="none" w="med" len="med"/>
            </a:ln>
          </p:spPr>
          <p:txBody>
            <a:bodyPr/>
            <a:lstStyle/>
            <a:p>
              <a:pPr lvl="0"/>
              <a:endParaRPr dirty="0">
                <a:latin typeface="Arial" panose="020B0604020202020204" pitchFamily="34" charset="0"/>
                <a:ea typeface="MS PGothic" panose="020B0600070205080204" pitchFamily="34" charset="-128"/>
              </a:endParaRPr>
            </a:p>
          </p:txBody>
        </p:sp>
        <p:grpSp>
          <p:nvGrpSpPr>
            <p:cNvPr id="47163" name="Group 133"/>
            <p:cNvGrpSpPr/>
            <p:nvPr/>
          </p:nvGrpSpPr>
          <p:grpSpPr>
            <a:xfrm>
              <a:off x="8526482" y="2160804"/>
              <a:ext cx="532759" cy="184809"/>
              <a:chOff x="2356" y="1300"/>
              <a:chExt cx="555" cy="194"/>
            </a:xfrm>
          </p:grpSpPr>
          <p:sp>
            <p:nvSpPr>
              <p:cNvPr id="47237" name="Oval 492"/>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7238"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7239"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7240" name="Group 137"/>
              <p:cNvGrpSpPr/>
              <p:nvPr/>
            </p:nvGrpSpPr>
            <p:grpSpPr>
              <a:xfrm>
                <a:off x="2468" y="1332"/>
                <a:ext cx="310" cy="60"/>
                <a:chOff x="2468" y="1332"/>
                <a:chExt cx="310" cy="60"/>
              </a:xfrm>
            </p:grpSpPr>
            <p:sp>
              <p:nvSpPr>
                <p:cNvPr id="47243"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7244"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7241" name="Line 140"/>
              <p:cNvSpPr/>
              <p:nvPr/>
            </p:nvSpPr>
            <p:spPr>
              <a:xfrm>
                <a:off x="2358" y="1360"/>
                <a:ext cx="0" cy="80"/>
              </a:xfrm>
              <a:prstGeom prst="line">
                <a:avLst/>
              </a:prstGeom>
              <a:ln w="9525" cap="flat" cmpd="sng">
                <a:solidFill>
                  <a:schemeClr val="tx1"/>
                </a:solidFill>
                <a:prstDash val="solid"/>
                <a:headEnd type="none" w="med" len="med"/>
                <a:tailEnd type="none" w="med" len="med"/>
              </a:ln>
            </p:spPr>
          </p:sp>
          <p:sp>
            <p:nvSpPr>
              <p:cNvPr id="47242" name="Line 141"/>
              <p:cNvSpPr/>
              <p:nvPr/>
            </p:nvSpPr>
            <p:spPr>
              <a:xfrm>
                <a:off x="2907" y="1362"/>
                <a:ext cx="0" cy="84"/>
              </a:xfrm>
              <a:prstGeom prst="line">
                <a:avLst/>
              </a:prstGeom>
              <a:ln w="9525" cap="flat" cmpd="sng">
                <a:solidFill>
                  <a:schemeClr val="tx1"/>
                </a:solidFill>
                <a:prstDash val="solid"/>
                <a:headEnd type="none" w="med" len="med"/>
                <a:tailEnd type="none" w="med" len="med"/>
              </a:ln>
            </p:spPr>
          </p:sp>
        </p:grpSp>
        <p:cxnSp>
          <p:nvCxnSpPr>
            <p:cNvPr id="47164" name="Straight Connector 419"/>
            <p:cNvCxnSpPr>
              <a:stCxn id="47242" idx="0"/>
            </p:cNvCxnSpPr>
            <p:nvPr/>
          </p:nvCxnSpPr>
          <p:spPr>
            <a:xfrm>
              <a:off x="9055401" y="2220819"/>
              <a:ext cx="975377" cy="136534"/>
            </a:xfrm>
            <a:prstGeom prst="line">
              <a:avLst/>
            </a:prstGeom>
            <a:ln w="15875" cap="flat" cmpd="sng">
              <a:solidFill>
                <a:schemeClr val="tx1"/>
              </a:solidFill>
              <a:prstDash val="solid"/>
              <a:headEnd type="none" w="med" len="med"/>
              <a:tailEnd type="none" w="med" len="med"/>
            </a:ln>
          </p:spPr>
        </p:cxnSp>
        <p:cxnSp>
          <p:nvCxnSpPr>
            <p:cNvPr id="47165" name="Straight Connector 420"/>
            <p:cNvCxnSpPr/>
            <p:nvPr/>
          </p:nvCxnSpPr>
          <p:spPr>
            <a:xfrm>
              <a:off x="9522191" y="2583188"/>
              <a:ext cx="120745" cy="83392"/>
            </a:xfrm>
            <a:prstGeom prst="line">
              <a:avLst/>
            </a:prstGeom>
            <a:ln w="15875" cap="flat" cmpd="sng">
              <a:solidFill>
                <a:schemeClr val="tx1"/>
              </a:solidFill>
              <a:prstDash val="solid"/>
              <a:headEnd type="none" w="med" len="med"/>
              <a:tailEnd type="none" w="med" len="med"/>
            </a:ln>
          </p:spPr>
        </p:cxnSp>
        <p:cxnSp>
          <p:nvCxnSpPr>
            <p:cNvPr id="47166" name="Straight Connector 421"/>
            <p:cNvCxnSpPr/>
            <p:nvPr/>
          </p:nvCxnSpPr>
          <p:spPr>
            <a:xfrm flipV="1">
              <a:off x="9323081" y="2786992"/>
              <a:ext cx="243358" cy="45624"/>
            </a:xfrm>
            <a:prstGeom prst="line">
              <a:avLst/>
            </a:prstGeom>
            <a:ln w="15875" cap="flat" cmpd="sng">
              <a:solidFill>
                <a:schemeClr val="tx1"/>
              </a:solidFill>
              <a:prstDash val="solid"/>
              <a:headEnd type="none" w="med" len="med"/>
              <a:tailEnd type="none" w="med" len="med"/>
            </a:ln>
          </p:spPr>
        </p:cxnSp>
        <p:cxnSp>
          <p:nvCxnSpPr>
            <p:cNvPr id="47167" name="Straight Connector 422"/>
            <p:cNvCxnSpPr/>
            <p:nvPr/>
          </p:nvCxnSpPr>
          <p:spPr>
            <a:xfrm flipV="1">
              <a:off x="9028147" y="2611644"/>
              <a:ext cx="192778" cy="109584"/>
            </a:xfrm>
            <a:prstGeom prst="line">
              <a:avLst/>
            </a:prstGeom>
            <a:ln w="15875" cap="flat" cmpd="sng">
              <a:solidFill>
                <a:schemeClr val="tx1"/>
              </a:solidFill>
              <a:prstDash val="solid"/>
              <a:headEnd type="none" w="med" len="med"/>
              <a:tailEnd type="none" w="med" len="med"/>
            </a:ln>
          </p:spPr>
        </p:cxnSp>
        <p:cxnSp>
          <p:nvCxnSpPr>
            <p:cNvPr id="47168" name="Straight Connector 423"/>
            <p:cNvCxnSpPr/>
            <p:nvPr/>
          </p:nvCxnSpPr>
          <p:spPr>
            <a:xfrm flipV="1">
              <a:off x="8729859" y="2909476"/>
              <a:ext cx="192778" cy="109584"/>
            </a:xfrm>
            <a:prstGeom prst="line">
              <a:avLst/>
            </a:prstGeom>
            <a:ln w="15875" cap="flat" cmpd="sng">
              <a:solidFill>
                <a:schemeClr val="tx1"/>
              </a:solidFill>
              <a:prstDash val="solid"/>
              <a:headEnd type="none" w="med" len="med"/>
              <a:tailEnd type="none" w="med" len="med"/>
            </a:ln>
          </p:spPr>
        </p:cxnSp>
        <p:cxnSp>
          <p:nvCxnSpPr>
            <p:cNvPr id="47169" name="Straight Connector 424"/>
            <p:cNvCxnSpPr/>
            <p:nvPr/>
          </p:nvCxnSpPr>
          <p:spPr>
            <a:xfrm flipV="1">
              <a:off x="9537887" y="2836224"/>
              <a:ext cx="252969" cy="252942"/>
            </a:xfrm>
            <a:prstGeom prst="line">
              <a:avLst/>
            </a:prstGeom>
            <a:ln w="15875" cap="flat" cmpd="sng">
              <a:solidFill>
                <a:schemeClr val="tx1"/>
              </a:solidFill>
              <a:prstDash val="solid"/>
              <a:headEnd type="none" w="med" len="med"/>
              <a:tailEnd type="none" w="med" len="med"/>
            </a:ln>
          </p:spPr>
        </p:cxnSp>
        <p:cxnSp>
          <p:nvCxnSpPr>
            <p:cNvPr id="47170" name="Straight Connector 425"/>
            <p:cNvCxnSpPr/>
            <p:nvPr/>
          </p:nvCxnSpPr>
          <p:spPr>
            <a:xfrm flipH="1" flipV="1">
              <a:off x="10029359" y="2822067"/>
              <a:ext cx="354959" cy="124390"/>
            </a:xfrm>
            <a:prstGeom prst="line">
              <a:avLst/>
            </a:prstGeom>
            <a:ln w="15875" cap="flat" cmpd="sng">
              <a:solidFill>
                <a:schemeClr val="tx1"/>
              </a:solidFill>
              <a:prstDash val="solid"/>
              <a:headEnd type="none" w="med" len="med"/>
              <a:tailEnd type="none" w="med" len="med"/>
            </a:ln>
          </p:spPr>
        </p:cxnSp>
        <p:cxnSp>
          <p:nvCxnSpPr>
            <p:cNvPr id="47171" name="Straight Connector 426"/>
            <p:cNvCxnSpPr/>
            <p:nvPr/>
          </p:nvCxnSpPr>
          <p:spPr>
            <a:xfrm flipV="1">
              <a:off x="10015190" y="2475242"/>
              <a:ext cx="283363" cy="195664"/>
            </a:xfrm>
            <a:prstGeom prst="line">
              <a:avLst/>
            </a:prstGeom>
            <a:ln w="15875" cap="flat" cmpd="sng">
              <a:solidFill>
                <a:schemeClr val="tx1"/>
              </a:solidFill>
              <a:prstDash val="solid"/>
              <a:headEnd type="none" w="med" len="med"/>
              <a:tailEnd type="none" w="med" len="med"/>
            </a:ln>
          </p:spPr>
        </p:cxnSp>
        <p:cxnSp>
          <p:nvCxnSpPr>
            <p:cNvPr id="47172" name="Straight Connector 427"/>
            <p:cNvCxnSpPr>
              <a:endCxn id="47237" idx="4"/>
            </p:cNvCxnSpPr>
            <p:nvPr/>
          </p:nvCxnSpPr>
          <p:spPr>
            <a:xfrm flipH="1" flipV="1">
              <a:off x="8791902" y="2345614"/>
              <a:ext cx="410984" cy="87180"/>
            </a:xfrm>
            <a:prstGeom prst="line">
              <a:avLst/>
            </a:prstGeom>
            <a:ln w="15875" cap="flat" cmpd="sng">
              <a:solidFill>
                <a:schemeClr val="tx1"/>
              </a:solidFill>
              <a:prstDash val="solid"/>
              <a:headEnd type="none" w="med" len="med"/>
              <a:tailEnd type="none" w="med" len="med"/>
            </a:ln>
          </p:spPr>
        </p:cxnSp>
        <p:sp>
          <p:nvSpPr>
            <p:cNvPr id="47173" name="TextBox 428"/>
            <p:cNvSpPr txBox="1"/>
            <p:nvPr/>
          </p:nvSpPr>
          <p:spPr>
            <a:xfrm>
              <a:off x="7958081" y="2471292"/>
              <a:ext cx="926532" cy="469694"/>
            </a:xfrm>
            <a:prstGeom prst="rect">
              <a:avLst/>
            </a:prstGeom>
            <a:noFill/>
            <a:ln w="9525">
              <a:noFill/>
            </a:ln>
          </p:spPr>
          <p:txBody>
            <a:bodyPr wrap="none">
              <a:spAutoFit/>
            </a:bodyPr>
            <a:lstStyle/>
            <a:p>
              <a:pPr lvl="0"/>
              <a:r>
                <a:rPr lang="en-US" altLang="zh-CN" sz="2000" i="1" dirty="0">
                  <a:latin typeface="Arial" panose="020B0604020202020204" pitchFamily="34" charset="0"/>
                  <a:ea typeface="MS PGothic" panose="020B0600070205080204" pitchFamily="34" charset="-128"/>
                </a:rPr>
                <a:t>ISP B</a:t>
              </a:r>
            </a:p>
          </p:txBody>
        </p:sp>
        <p:grpSp>
          <p:nvGrpSpPr>
            <p:cNvPr id="47174" name="Group 133"/>
            <p:cNvGrpSpPr/>
            <p:nvPr/>
          </p:nvGrpSpPr>
          <p:grpSpPr>
            <a:xfrm>
              <a:off x="9555206" y="2650627"/>
              <a:ext cx="532759" cy="184809"/>
              <a:chOff x="2356" y="1300"/>
              <a:chExt cx="555" cy="194"/>
            </a:xfrm>
          </p:grpSpPr>
          <p:sp>
            <p:nvSpPr>
              <p:cNvPr id="47229"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7230"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7231"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7232" name="Group 137"/>
              <p:cNvGrpSpPr/>
              <p:nvPr/>
            </p:nvGrpSpPr>
            <p:grpSpPr>
              <a:xfrm>
                <a:off x="2468" y="1332"/>
                <a:ext cx="310" cy="60"/>
                <a:chOff x="2468" y="1332"/>
                <a:chExt cx="310" cy="60"/>
              </a:xfrm>
            </p:grpSpPr>
            <p:sp>
              <p:nvSpPr>
                <p:cNvPr id="47235"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7236"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7233" name="Line 140"/>
              <p:cNvSpPr/>
              <p:nvPr/>
            </p:nvSpPr>
            <p:spPr>
              <a:xfrm>
                <a:off x="2358" y="1360"/>
                <a:ext cx="0" cy="80"/>
              </a:xfrm>
              <a:prstGeom prst="line">
                <a:avLst/>
              </a:prstGeom>
              <a:ln w="9525" cap="flat" cmpd="sng">
                <a:solidFill>
                  <a:schemeClr val="tx1"/>
                </a:solidFill>
                <a:prstDash val="solid"/>
                <a:headEnd type="none" w="med" len="med"/>
                <a:tailEnd type="none" w="med" len="med"/>
              </a:ln>
            </p:spPr>
          </p:sp>
          <p:sp>
            <p:nvSpPr>
              <p:cNvPr id="47234" name="Line 141"/>
              <p:cNvSpPr/>
              <p:nvPr/>
            </p:nvSpPr>
            <p:spPr>
              <a:xfrm>
                <a:off x="2907" y="1362"/>
                <a:ext cx="0" cy="84"/>
              </a:xfrm>
              <a:prstGeom prst="line">
                <a:avLst/>
              </a:prstGeom>
              <a:ln w="9525" cap="flat" cmpd="sng">
                <a:solidFill>
                  <a:schemeClr val="tx1"/>
                </a:solidFill>
                <a:prstDash val="solid"/>
                <a:headEnd type="none" w="med" len="med"/>
                <a:tailEnd type="none" w="med" len="med"/>
              </a:ln>
            </p:spPr>
          </p:sp>
        </p:grpSp>
        <p:grpSp>
          <p:nvGrpSpPr>
            <p:cNvPr id="47175" name="Group 133"/>
            <p:cNvGrpSpPr/>
            <p:nvPr/>
          </p:nvGrpSpPr>
          <p:grpSpPr>
            <a:xfrm>
              <a:off x="8772607" y="2725609"/>
              <a:ext cx="532759" cy="184809"/>
              <a:chOff x="2356" y="1300"/>
              <a:chExt cx="555" cy="194"/>
            </a:xfrm>
          </p:grpSpPr>
          <p:sp>
            <p:nvSpPr>
              <p:cNvPr id="47221"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7222"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7223"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7224" name="Group 137"/>
              <p:cNvGrpSpPr/>
              <p:nvPr/>
            </p:nvGrpSpPr>
            <p:grpSpPr>
              <a:xfrm>
                <a:off x="2468" y="1332"/>
                <a:ext cx="310" cy="60"/>
                <a:chOff x="2468" y="1332"/>
                <a:chExt cx="310" cy="60"/>
              </a:xfrm>
            </p:grpSpPr>
            <p:sp>
              <p:nvSpPr>
                <p:cNvPr id="47227"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7228"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7225" name="Line 140"/>
              <p:cNvSpPr/>
              <p:nvPr/>
            </p:nvSpPr>
            <p:spPr>
              <a:xfrm>
                <a:off x="2357" y="1360"/>
                <a:ext cx="0" cy="86"/>
              </a:xfrm>
              <a:prstGeom prst="line">
                <a:avLst/>
              </a:prstGeom>
              <a:ln w="9525" cap="flat" cmpd="sng">
                <a:solidFill>
                  <a:schemeClr val="tx1"/>
                </a:solidFill>
                <a:prstDash val="solid"/>
                <a:headEnd type="none" w="med" len="med"/>
                <a:tailEnd type="none" w="med" len="med"/>
              </a:ln>
            </p:spPr>
          </p:sp>
          <p:sp>
            <p:nvSpPr>
              <p:cNvPr id="47226" name="Line 141"/>
              <p:cNvSpPr/>
              <p:nvPr/>
            </p:nvSpPr>
            <p:spPr>
              <a:xfrm>
                <a:off x="2908" y="1362"/>
                <a:ext cx="0" cy="86"/>
              </a:xfrm>
              <a:prstGeom prst="line">
                <a:avLst/>
              </a:prstGeom>
              <a:ln w="9525" cap="flat" cmpd="sng">
                <a:solidFill>
                  <a:schemeClr val="tx1"/>
                </a:solidFill>
                <a:prstDash val="solid"/>
                <a:headEnd type="none" w="med" len="med"/>
                <a:tailEnd type="none" w="med" len="med"/>
              </a:ln>
            </p:spPr>
          </p:sp>
        </p:grpSp>
        <p:grpSp>
          <p:nvGrpSpPr>
            <p:cNvPr id="47176" name="Group 133"/>
            <p:cNvGrpSpPr/>
            <p:nvPr/>
          </p:nvGrpSpPr>
          <p:grpSpPr>
            <a:xfrm>
              <a:off x="9060908" y="2428111"/>
              <a:ext cx="532759" cy="184809"/>
              <a:chOff x="2356" y="1300"/>
              <a:chExt cx="555" cy="194"/>
            </a:xfrm>
          </p:grpSpPr>
          <p:sp>
            <p:nvSpPr>
              <p:cNvPr id="47213"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7214"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7215"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7216" name="Group 137"/>
              <p:cNvGrpSpPr/>
              <p:nvPr/>
            </p:nvGrpSpPr>
            <p:grpSpPr>
              <a:xfrm>
                <a:off x="2468" y="1332"/>
                <a:ext cx="310" cy="60"/>
                <a:chOff x="2468" y="1332"/>
                <a:chExt cx="310" cy="60"/>
              </a:xfrm>
            </p:grpSpPr>
            <p:sp>
              <p:nvSpPr>
                <p:cNvPr id="47219"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7220"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7217" name="Line 140"/>
              <p:cNvSpPr/>
              <p:nvPr/>
            </p:nvSpPr>
            <p:spPr>
              <a:xfrm>
                <a:off x="2357" y="1361"/>
                <a:ext cx="0" cy="84"/>
              </a:xfrm>
              <a:prstGeom prst="line">
                <a:avLst/>
              </a:prstGeom>
              <a:ln w="9525" cap="flat" cmpd="sng">
                <a:solidFill>
                  <a:schemeClr val="tx1"/>
                </a:solidFill>
                <a:prstDash val="solid"/>
                <a:headEnd type="none" w="med" len="med"/>
                <a:tailEnd type="none" w="med" len="med"/>
              </a:ln>
            </p:spPr>
          </p:sp>
          <p:sp>
            <p:nvSpPr>
              <p:cNvPr id="47218" name="Line 141"/>
              <p:cNvSpPr/>
              <p:nvPr/>
            </p:nvSpPr>
            <p:spPr>
              <a:xfrm>
                <a:off x="2908" y="1363"/>
                <a:ext cx="0" cy="84"/>
              </a:xfrm>
              <a:prstGeom prst="line">
                <a:avLst/>
              </a:prstGeom>
              <a:ln w="9525" cap="flat" cmpd="sng">
                <a:solidFill>
                  <a:schemeClr val="tx1"/>
                </a:solidFill>
                <a:prstDash val="solid"/>
                <a:headEnd type="none" w="med" len="med"/>
                <a:tailEnd type="none" w="med" len="med"/>
              </a:ln>
            </p:spPr>
          </p:sp>
        </p:grpSp>
        <p:grpSp>
          <p:nvGrpSpPr>
            <p:cNvPr id="47177" name="Group 133"/>
            <p:cNvGrpSpPr/>
            <p:nvPr/>
          </p:nvGrpSpPr>
          <p:grpSpPr>
            <a:xfrm>
              <a:off x="10005281" y="2289952"/>
              <a:ext cx="532759" cy="184809"/>
              <a:chOff x="2356" y="1300"/>
              <a:chExt cx="555" cy="194"/>
            </a:xfrm>
          </p:grpSpPr>
          <p:sp>
            <p:nvSpPr>
              <p:cNvPr id="47205"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7206"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7207"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7208" name="Group 137"/>
              <p:cNvGrpSpPr/>
              <p:nvPr/>
            </p:nvGrpSpPr>
            <p:grpSpPr>
              <a:xfrm>
                <a:off x="2468" y="1332"/>
                <a:ext cx="310" cy="60"/>
                <a:chOff x="2468" y="1332"/>
                <a:chExt cx="310" cy="60"/>
              </a:xfrm>
            </p:grpSpPr>
            <p:sp>
              <p:nvSpPr>
                <p:cNvPr id="47211"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7212"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7209" name="Line 140"/>
              <p:cNvSpPr/>
              <p:nvPr/>
            </p:nvSpPr>
            <p:spPr>
              <a:xfrm>
                <a:off x="2358" y="1361"/>
                <a:ext cx="0" cy="84"/>
              </a:xfrm>
              <a:prstGeom prst="line">
                <a:avLst/>
              </a:prstGeom>
              <a:ln w="9525" cap="flat" cmpd="sng">
                <a:solidFill>
                  <a:schemeClr val="tx1"/>
                </a:solidFill>
                <a:prstDash val="solid"/>
                <a:headEnd type="none" w="med" len="med"/>
                <a:tailEnd type="none" w="med" len="med"/>
              </a:ln>
            </p:spPr>
          </p:sp>
          <p:sp>
            <p:nvSpPr>
              <p:cNvPr id="47210" name="Line 141"/>
              <p:cNvSpPr/>
              <p:nvPr/>
            </p:nvSpPr>
            <p:spPr>
              <a:xfrm>
                <a:off x="2908" y="1363"/>
                <a:ext cx="0" cy="84"/>
              </a:xfrm>
              <a:prstGeom prst="line">
                <a:avLst/>
              </a:prstGeom>
              <a:ln w="9525" cap="flat" cmpd="sng">
                <a:solidFill>
                  <a:schemeClr val="tx1"/>
                </a:solidFill>
                <a:prstDash val="solid"/>
                <a:headEnd type="none" w="med" len="med"/>
                <a:tailEnd type="none" w="med" len="med"/>
              </a:ln>
            </p:spPr>
          </p:sp>
        </p:grpSp>
        <p:grpSp>
          <p:nvGrpSpPr>
            <p:cNvPr id="47178" name="Group 133"/>
            <p:cNvGrpSpPr/>
            <p:nvPr/>
          </p:nvGrpSpPr>
          <p:grpSpPr>
            <a:xfrm>
              <a:off x="10232661" y="2882876"/>
              <a:ext cx="532759" cy="184809"/>
              <a:chOff x="2356" y="1300"/>
              <a:chExt cx="555" cy="194"/>
            </a:xfrm>
          </p:grpSpPr>
          <p:sp>
            <p:nvSpPr>
              <p:cNvPr id="47197"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7198"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7199"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7200" name="Group 137"/>
              <p:cNvGrpSpPr/>
              <p:nvPr/>
            </p:nvGrpSpPr>
            <p:grpSpPr>
              <a:xfrm>
                <a:off x="2468" y="1332"/>
                <a:ext cx="310" cy="60"/>
                <a:chOff x="2468" y="1332"/>
                <a:chExt cx="310" cy="60"/>
              </a:xfrm>
            </p:grpSpPr>
            <p:sp>
              <p:nvSpPr>
                <p:cNvPr id="47203"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7204"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7201" name="Line 140"/>
              <p:cNvSpPr/>
              <p:nvPr/>
            </p:nvSpPr>
            <p:spPr>
              <a:xfrm>
                <a:off x="2357" y="1361"/>
                <a:ext cx="0" cy="84"/>
              </a:xfrm>
              <a:prstGeom prst="line">
                <a:avLst/>
              </a:prstGeom>
              <a:ln w="9525" cap="flat" cmpd="sng">
                <a:solidFill>
                  <a:schemeClr val="tx1"/>
                </a:solidFill>
                <a:prstDash val="solid"/>
                <a:headEnd type="none" w="med" len="med"/>
                <a:tailEnd type="none" w="med" len="med"/>
              </a:ln>
            </p:spPr>
          </p:sp>
          <p:sp>
            <p:nvSpPr>
              <p:cNvPr id="47202" name="Line 141"/>
              <p:cNvSpPr/>
              <p:nvPr/>
            </p:nvSpPr>
            <p:spPr>
              <a:xfrm>
                <a:off x="2908" y="1363"/>
                <a:ext cx="0" cy="84"/>
              </a:xfrm>
              <a:prstGeom prst="line">
                <a:avLst/>
              </a:prstGeom>
              <a:ln w="9525" cap="flat" cmpd="sng">
                <a:solidFill>
                  <a:schemeClr val="tx1"/>
                </a:solidFill>
                <a:prstDash val="solid"/>
                <a:headEnd type="none" w="med" len="med"/>
                <a:tailEnd type="none" w="med" len="med"/>
              </a:ln>
            </p:spPr>
          </p:sp>
        </p:grpSp>
        <p:grpSp>
          <p:nvGrpSpPr>
            <p:cNvPr id="47179" name="Group 133"/>
            <p:cNvGrpSpPr/>
            <p:nvPr/>
          </p:nvGrpSpPr>
          <p:grpSpPr>
            <a:xfrm>
              <a:off x="9330660" y="3072767"/>
              <a:ext cx="532759" cy="184809"/>
              <a:chOff x="2356" y="1300"/>
              <a:chExt cx="555" cy="194"/>
            </a:xfrm>
          </p:grpSpPr>
          <p:sp>
            <p:nvSpPr>
              <p:cNvPr id="47189"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7190"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7191"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7192" name="Group 137"/>
              <p:cNvGrpSpPr/>
              <p:nvPr/>
            </p:nvGrpSpPr>
            <p:grpSpPr>
              <a:xfrm>
                <a:off x="2468" y="1332"/>
                <a:ext cx="310" cy="60"/>
                <a:chOff x="2468" y="1332"/>
                <a:chExt cx="310" cy="60"/>
              </a:xfrm>
            </p:grpSpPr>
            <p:sp>
              <p:nvSpPr>
                <p:cNvPr id="47195"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7196"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7193" name="Line 140"/>
              <p:cNvSpPr/>
              <p:nvPr/>
            </p:nvSpPr>
            <p:spPr>
              <a:xfrm>
                <a:off x="2357" y="1361"/>
                <a:ext cx="0" cy="84"/>
              </a:xfrm>
              <a:prstGeom prst="line">
                <a:avLst/>
              </a:prstGeom>
              <a:ln w="9525" cap="flat" cmpd="sng">
                <a:solidFill>
                  <a:schemeClr val="tx1"/>
                </a:solidFill>
                <a:prstDash val="solid"/>
                <a:headEnd type="none" w="med" len="med"/>
                <a:tailEnd type="none" w="med" len="med"/>
              </a:ln>
            </p:spPr>
          </p:sp>
          <p:sp>
            <p:nvSpPr>
              <p:cNvPr id="47194" name="Line 141"/>
              <p:cNvSpPr/>
              <p:nvPr/>
            </p:nvSpPr>
            <p:spPr>
              <a:xfrm>
                <a:off x="2908" y="1363"/>
                <a:ext cx="0" cy="84"/>
              </a:xfrm>
              <a:prstGeom prst="line">
                <a:avLst/>
              </a:prstGeom>
              <a:ln w="9525" cap="flat" cmpd="sng">
                <a:solidFill>
                  <a:schemeClr val="tx1"/>
                </a:solidFill>
                <a:prstDash val="solid"/>
                <a:headEnd type="none" w="med" len="med"/>
                <a:tailEnd type="none" w="med" len="med"/>
              </a:ln>
            </p:spPr>
          </p:sp>
        </p:grpSp>
        <p:grpSp>
          <p:nvGrpSpPr>
            <p:cNvPr id="47180" name="Group 133"/>
            <p:cNvGrpSpPr/>
            <p:nvPr/>
          </p:nvGrpSpPr>
          <p:grpSpPr>
            <a:xfrm>
              <a:off x="8438032" y="3018963"/>
              <a:ext cx="532759" cy="184809"/>
              <a:chOff x="2356" y="1300"/>
              <a:chExt cx="555" cy="194"/>
            </a:xfrm>
          </p:grpSpPr>
          <p:sp>
            <p:nvSpPr>
              <p:cNvPr id="47181" name="Oval 407"/>
              <p:cNvSpPr/>
              <p:nvPr/>
            </p:nvSpPr>
            <p:spPr>
              <a:xfrm>
                <a:off x="2357" y="1385"/>
                <a:ext cx="551" cy="109"/>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7182" name="Rectangle 410"/>
              <p:cNvSpPr/>
              <p:nvPr/>
            </p:nvSpPr>
            <p:spPr>
              <a:xfrm>
                <a:off x="2357" y="1374"/>
                <a:ext cx="554" cy="66"/>
              </a:xfrm>
              <a:prstGeom prst="rect">
                <a:avLst/>
              </a:prstGeom>
              <a:gradFill rotWithShape="1">
                <a:gsLst>
                  <a:gs pos="0">
                    <a:schemeClr val="hlink"/>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7183" name="Oval 411"/>
              <p:cNvSpPr/>
              <p:nvPr/>
            </p:nvSpPr>
            <p:spPr>
              <a:xfrm>
                <a:off x="2356" y="1300"/>
                <a:ext cx="551" cy="127"/>
              </a:xfrm>
              <a:prstGeom prst="ellipse">
                <a:avLst/>
              </a:prstGeom>
              <a:gradFill rotWithShape="1">
                <a:gsLst>
                  <a:gs pos="0">
                    <a:schemeClr val="hlink"/>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7184" name="Group 137"/>
              <p:cNvGrpSpPr/>
              <p:nvPr/>
            </p:nvGrpSpPr>
            <p:grpSpPr>
              <a:xfrm>
                <a:off x="2468" y="1332"/>
                <a:ext cx="310" cy="60"/>
                <a:chOff x="2468" y="1332"/>
                <a:chExt cx="310" cy="60"/>
              </a:xfrm>
            </p:grpSpPr>
            <p:sp>
              <p:nvSpPr>
                <p:cNvPr id="47187" name="Freeform 138"/>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47188" name="Freeform 139"/>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7185" name="Line 140"/>
              <p:cNvSpPr/>
              <p:nvPr/>
            </p:nvSpPr>
            <p:spPr>
              <a:xfrm>
                <a:off x="2358" y="1361"/>
                <a:ext cx="0" cy="84"/>
              </a:xfrm>
              <a:prstGeom prst="line">
                <a:avLst/>
              </a:prstGeom>
              <a:ln w="9525" cap="flat" cmpd="sng">
                <a:solidFill>
                  <a:schemeClr val="tx1"/>
                </a:solidFill>
                <a:prstDash val="solid"/>
                <a:headEnd type="none" w="med" len="med"/>
                <a:tailEnd type="none" w="med" len="med"/>
              </a:ln>
            </p:spPr>
          </p:sp>
          <p:sp>
            <p:nvSpPr>
              <p:cNvPr id="47186" name="Line 141"/>
              <p:cNvSpPr/>
              <p:nvPr/>
            </p:nvSpPr>
            <p:spPr>
              <a:xfrm>
                <a:off x="2908" y="1363"/>
                <a:ext cx="0" cy="84"/>
              </a:xfrm>
              <a:prstGeom prst="line">
                <a:avLst/>
              </a:prstGeom>
              <a:ln w="9525" cap="flat" cmpd="sng">
                <a:solidFill>
                  <a:schemeClr val="tx1"/>
                </a:solidFill>
                <a:prstDash val="solid"/>
                <a:headEnd type="none" w="med" len="med"/>
                <a:tailEnd type="none" w="med" len="med"/>
              </a:ln>
            </p:spPr>
          </p:sp>
        </p:grpSp>
      </p:grpSp>
      <p:cxnSp>
        <p:nvCxnSpPr>
          <p:cNvPr id="47113" name="Straight Connector 12"/>
          <p:cNvCxnSpPr>
            <a:endCxn id="47322" idx="1"/>
          </p:cNvCxnSpPr>
          <p:nvPr/>
        </p:nvCxnSpPr>
        <p:spPr>
          <a:xfrm>
            <a:off x="2382838" y="2609850"/>
            <a:ext cx="238125" cy="261938"/>
          </a:xfrm>
          <a:prstGeom prst="line">
            <a:avLst/>
          </a:prstGeom>
          <a:ln w="9525" cap="flat" cmpd="sng">
            <a:solidFill>
              <a:schemeClr val="tx1"/>
            </a:solidFill>
            <a:prstDash val="solid"/>
            <a:headEnd type="none" w="med" len="med"/>
            <a:tailEnd type="none" w="med" len="med"/>
          </a:ln>
        </p:spPr>
      </p:cxnSp>
      <p:cxnSp>
        <p:nvCxnSpPr>
          <p:cNvPr id="47114" name="Straight Connector 500"/>
          <p:cNvCxnSpPr>
            <a:stCxn id="47447" idx="8"/>
            <a:endCxn id="47134" idx="2"/>
          </p:cNvCxnSpPr>
          <p:nvPr/>
        </p:nvCxnSpPr>
        <p:spPr>
          <a:xfrm>
            <a:off x="1455738" y="2990850"/>
            <a:ext cx="38100" cy="309563"/>
          </a:xfrm>
          <a:prstGeom prst="line">
            <a:avLst/>
          </a:prstGeom>
          <a:ln w="9525" cap="flat" cmpd="sng">
            <a:solidFill>
              <a:schemeClr val="tx1"/>
            </a:solidFill>
            <a:prstDash val="solid"/>
            <a:headEnd type="none" w="med" len="med"/>
            <a:tailEnd type="none" w="med" len="med"/>
          </a:ln>
        </p:spPr>
      </p:cxnSp>
      <p:cxnSp>
        <p:nvCxnSpPr>
          <p:cNvPr id="47115" name="Straight Connector 501"/>
          <p:cNvCxnSpPr>
            <a:endCxn id="47134" idx="3"/>
          </p:cNvCxnSpPr>
          <p:nvPr/>
        </p:nvCxnSpPr>
        <p:spPr>
          <a:xfrm>
            <a:off x="1235075" y="3271838"/>
            <a:ext cx="123825" cy="212725"/>
          </a:xfrm>
          <a:prstGeom prst="line">
            <a:avLst/>
          </a:prstGeom>
          <a:ln w="9525" cap="flat" cmpd="sng">
            <a:solidFill>
              <a:schemeClr val="tx1"/>
            </a:solidFill>
            <a:prstDash val="solid"/>
            <a:headEnd type="none" w="med" len="med"/>
            <a:tailEnd type="none" w="med" len="med"/>
          </a:ln>
        </p:spPr>
      </p:cxnSp>
      <p:cxnSp>
        <p:nvCxnSpPr>
          <p:cNvPr id="47116" name="Straight Connector 502"/>
          <p:cNvCxnSpPr>
            <a:endCxn id="47290" idx="1"/>
          </p:cNvCxnSpPr>
          <p:nvPr/>
        </p:nvCxnSpPr>
        <p:spPr>
          <a:xfrm>
            <a:off x="3916363" y="2411413"/>
            <a:ext cx="307975" cy="573087"/>
          </a:xfrm>
          <a:prstGeom prst="line">
            <a:avLst/>
          </a:prstGeom>
          <a:ln w="9525" cap="flat" cmpd="sng">
            <a:solidFill>
              <a:schemeClr val="tx1"/>
            </a:solidFill>
            <a:prstDash val="solid"/>
            <a:headEnd type="none" w="med" len="med"/>
            <a:tailEnd type="none" w="med" len="med"/>
          </a:ln>
        </p:spPr>
      </p:cxnSp>
      <p:cxnSp>
        <p:nvCxnSpPr>
          <p:cNvPr id="47117" name="Straight Connector 503"/>
          <p:cNvCxnSpPr>
            <a:endCxn id="47290" idx="0"/>
          </p:cNvCxnSpPr>
          <p:nvPr/>
        </p:nvCxnSpPr>
        <p:spPr>
          <a:xfrm flipH="1">
            <a:off x="4425950" y="2389188"/>
            <a:ext cx="384175" cy="579437"/>
          </a:xfrm>
          <a:prstGeom prst="line">
            <a:avLst/>
          </a:prstGeom>
          <a:ln w="9525" cap="flat" cmpd="sng">
            <a:solidFill>
              <a:schemeClr val="tx1"/>
            </a:solidFill>
            <a:prstDash val="solid"/>
            <a:headEnd type="none" w="med" len="med"/>
            <a:tailEnd type="none" w="med" len="med"/>
          </a:ln>
        </p:spPr>
      </p:cxnSp>
      <p:cxnSp>
        <p:nvCxnSpPr>
          <p:cNvPr id="47118" name="Straight Connector 504"/>
          <p:cNvCxnSpPr>
            <a:endCxn id="47373" idx="0"/>
          </p:cNvCxnSpPr>
          <p:nvPr/>
        </p:nvCxnSpPr>
        <p:spPr>
          <a:xfrm>
            <a:off x="6770688" y="2900363"/>
            <a:ext cx="215900" cy="1046162"/>
          </a:xfrm>
          <a:prstGeom prst="line">
            <a:avLst/>
          </a:prstGeom>
          <a:ln w="9525" cap="flat" cmpd="sng">
            <a:solidFill>
              <a:schemeClr val="tx1"/>
            </a:solidFill>
            <a:prstDash val="solid"/>
            <a:headEnd type="none" w="med" len="med"/>
            <a:tailEnd type="none" w="med" len="med"/>
          </a:ln>
        </p:spPr>
      </p:cxnSp>
      <p:cxnSp>
        <p:nvCxnSpPr>
          <p:cNvPr id="47119" name="Straight Connector 505"/>
          <p:cNvCxnSpPr/>
          <p:nvPr/>
        </p:nvCxnSpPr>
        <p:spPr>
          <a:xfrm flipH="1">
            <a:off x="7137400" y="3251200"/>
            <a:ext cx="241300" cy="692150"/>
          </a:xfrm>
          <a:prstGeom prst="line">
            <a:avLst/>
          </a:prstGeom>
          <a:ln w="9525" cap="flat" cmpd="sng">
            <a:solidFill>
              <a:schemeClr val="tx1"/>
            </a:solidFill>
            <a:prstDash val="solid"/>
            <a:headEnd type="none" w="med" len="med"/>
            <a:tailEnd type="none" w="med" len="med"/>
          </a:ln>
        </p:spPr>
      </p:cxnSp>
      <p:cxnSp>
        <p:nvCxnSpPr>
          <p:cNvPr id="47120" name="Straight Connector 506"/>
          <p:cNvCxnSpPr>
            <a:stCxn id="47439" idx="4"/>
            <a:endCxn id="47368" idx="0"/>
          </p:cNvCxnSpPr>
          <p:nvPr/>
        </p:nvCxnSpPr>
        <p:spPr>
          <a:xfrm flipH="1">
            <a:off x="7483475" y="4229100"/>
            <a:ext cx="541338" cy="249238"/>
          </a:xfrm>
          <a:prstGeom prst="line">
            <a:avLst/>
          </a:prstGeom>
          <a:ln w="9525" cap="flat" cmpd="sng">
            <a:solidFill>
              <a:schemeClr val="tx1"/>
            </a:solidFill>
            <a:prstDash val="solid"/>
            <a:headEnd type="none" w="med" len="med"/>
            <a:tailEnd type="none" w="med" len="med"/>
          </a:ln>
        </p:spPr>
      </p:cxnSp>
      <p:cxnSp>
        <p:nvCxnSpPr>
          <p:cNvPr id="47121" name="Straight Connector 507"/>
          <p:cNvCxnSpPr/>
          <p:nvPr/>
        </p:nvCxnSpPr>
        <p:spPr>
          <a:xfrm flipH="1" flipV="1">
            <a:off x="7454900" y="4573588"/>
            <a:ext cx="796925" cy="614362"/>
          </a:xfrm>
          <a:prstGeom prst="line">
            <a:avLst/>
          </a:prstGeom>
          <a:ln w="9525" cap="flat" cmpd="sng">
            <a:solidFill>
              <a:schemeClr val="tx1"/>
            </a:solidFill>
            <a:prstDash val="solid"/>
            <a:headEnd type="none" w="med" len="med"/>
            <a:tailEnd type="none" w="med" len="med"/>
          </a:ln>
        </p:spPr>
      </p:cxnSp>
      <p:cxnSp>
        <p:nvCxnSpPr>
          <p:cNvPr id="47122" name="Straight Connector 508"/>
          <p:cNvCxnSpPr>
            <a:endCxn id="47355" idx="5"/>
          </p:cNvCxnSpPr>
          <p:nvPr/>
        </p:nvCxnSpPr>
        <p:spPr>
          <a:xfrm flipH="1" flipV="1">
            <a:off x="6496050" y="4722813"/>
            <a:ext cx="1047750" cy="966787"/>
          </a:xfrm>
          <a:prstGeom prst="line">
            <a:avLst/>
          </a:prstGeom>
          <a:ln w="9525" cap="flat" cmpd="sng">
            <a:solidFill>
              <a:schemeClr val="tx1"/>
            </a:solidFill>
            <a:prstDash val="solid"/>
            <a:headEnd type="none" w="med" len="med"/>
            <a:tailEnd type="none" w="med" len="med"/>
          </a:ln>
        </p:spPr>
      </p:cxnSp>
      <p:cxnSp>
        <p:nvCxnSpPr>
          <p:cNvPr id="47123" name="Straight Connector 509"/>
          <p:cNvCxnSpPr>
            <a:stCxn id="47437" idx="0"/>
            <a:endCxn id="47132" idx="5"/>
          </p:cNvCxnSpPr>
          <p:nvPr/>
        </p:nvCxnSpPr>
        <p:spPr>
          <a:xfrm flipH="1" flipV="1">
            <a:off x="5084763" y="5684838"/>
            <a:ext cx="520700" cy="169862"/>
          </a:xfrm>
          <a:prstGeom prst="line">
            <a:avLst/>
          </a:prstGeom>
          <a:ln w="9525" cap="flat" cmpd="sng">
            <a:solidFill>
              <a:schemeClr val="tx1"/>
            </a:solidFill>
            <a:prstDash val="solid"/>
            <a:headEnd type="none" w="med" len="med"/>
            <a:tailEnd type="none" w="med" len="med"/>
          </a:ln>
        </p:spPr>
      </p:cxnSp>
      <p:cxnSp>
        <p:nvCxnSpPr>
          <p:cNvPr id="47124" name="Straight Connector 510"/>
          <p:cNvCxnSpPr/>
          <p:nvPr/>
        </p:nvCxnSpPr>
        <p:spPr>
          <a:xfrm flipH="1" flipV="1">
            <a:off x="4068763" y="5045075"/>
            <a:ext cx="371475" cy="973138"/>
          </a:xfrm>
          <a:prstGeom prst="line">
            <a:avLst/>
          </a:prstGeom>
          <a:ln w="9525" cap="flat" cmpd="sng">
            <a:solidFill>
              <a:schemeClr val="tx1"/>
            </a:solidFill>
            <a:prstDash val="solid"/>
            <a:headEnd type="none" w="med" len="med"/>
            <a:tailEnd type="none" w="med" len="med"/>
          </a:ln>
        </p:spPr>
      </p:cxnSp>
      <p:cxnSp>
        <p:nvCxnSpPr>
          <p:cNvPr id="47125" name="Straight Connector 511"/>
          <p:cNvCxnSpPr>
            <a:stCxn id="47434" idx="0"/>
          </p:cNvCxnSpPr>
          <p:nvPr/>
        </p:nvCxnSpPr>
        <p:spPr>
          <a:xfrm flipV="1">
            <a:off x="3389313" y="5689600"/>
            <a:ext cx="306387" cy="165100"/>
          </a:xfrm>
          <a:prstGeom prst="line">
            <a:avLst/>
          </a:prstGeom>
          <a:ln w="9525" cap="flat" cmpd="sng">
            <a:solidFill>
              <a:schemeClr val="tx1"/>
            </a:solidFill>
            <a:prstDash val="solid"/>
            <a:headEnd type="none" w="med" len="med"/>
            <a:tailEnd type="none" w="med" len="med"/>
          </a:ln>
        </p:spPr>
      </p:cxnSp>
      <p:cxnSp>
        <p:nvCxnSpPr>
          <p:cNvPr id="47126" name="Straight Connector 512"/>
          <p:cNvCxnSpPr/>
          <p:nvPr/>
        </p:nvCxnSpPr>
        <p:spPr>
          <a:xfrm flipV="1">
            <a:off x="1790700" y="5160963"/>
            <a:ext cx="401638" cy="209550"/>
          </a:xfrm>
          <a:prstGeom prst="line">
            <a:avLst/>
          </a:prstGeom>
          <a:ln w="9525" cap="flat" cmpd="sng">
            <a:solidFill>
              <a:schemeClr val="tx1"/>
            </a:solidFill>
            <a:prstDash val="solid"/>
            <a:headEnd type="none" w="med" len="med"/>
            <a:tailEnd type="none" w="med" len="med"/>
          </a:ln>
        </p:spPr>
      </p:cxnSp>
      <p:cxnSp>
        <p:nvCxnSpPr>
          <p:cNvPr id="47127" name="Straight Connector 513"/>
          <p:cNvCxnSpPr>
            <a:stCxn id="47456" idx="0"/>
          </p:cNvCxnSpPr>
          <p:nvPr/>
        </p:nvCxnSpPr>
        <p:spPr>
          <a:xfrm flipV="1">
            <a:off x="1179513" y="4467225"/>
            <a:ext cx="227012" cy="282575"/>
          </a:xfrm>
          <a:prstGeom prst="line">
            <a:avLst/>
          </a:prstGeom>
          <a:ln w="9525" cap="flat" cmpd="sng">
            <a:solidFill>
              <a:schemeClr val="tx1"/>
            </a:solidFill>
            <a:prstDash val="solid"/>
            <a:headEnd type="none" w="med" len="med"/>
            <a:tailEnd type="none" w="med" len="med"/>
          </a:ln>
        </p:spPr>
      </p:cxnSp>
      <p:cxnSp>
        <p:nvCxnSpPr>
          <p:cNvPr id="47128" name="Straight Connector 514"/>
          <p:cNvCxnSpPr>
            <a:endCxn id="47134" idx="5"/>
          </p:cNvCxnSpPr>
          <p:nvPr/>
        </p:nvCxnSpPr>
        <p:spPr>
          <a:xfrm flipV="1">
            <a:off x="1155700" y="4368800"/>
            <a:ext cx="203200" cy="7938"/>
          </a:xfrm>
          <a:prstGeom prst="line">
            <a:avLst/>
          </a:prstGeom>
          <a:ln w="9525" cap="flat" cmpd="sng">
            <a:solidFill>
              <a:schemeClr val="tx1"/>
            </a:solidFill>
            <a:prstDash val="solid"/>
            <a:headEnd type="none" w="med" len="med"/>
            <a:tailEnd type="none" w="med" len="med"/>
          </a:ln>
        </p:spPr>
      </p:cxnSp>
      <p:grpSp>
        <p:nvGrpSpPr>
          <p:cNvPr id="47129" name="Group 20"/>
          <p:cNvGrpSpPr/>
          <p:nvPr/>
        </p:nvGrpSpPr>
        <p:grpSpPr>
          <a:xfrm>
            <a:off x="4713288" y="2871788"/>
            <a:ext cx="2117725" cy="1082675"/>
            <a:chOff x="4712800" y="2871032"/>
            <a:chExt cx="2117908" cy="1082781"/>
          </a:xfrm>
        </p:grpSpPr>
        <p:grpSp>
          <p:nvGrpSpPr>
            <p:cNvPr id="47157" name="Group 16"/>
            <p:cNvGrpSpPr/>
            <p:nvPr/>
          </p:nvGrpSpPr>
          <p:grpSpPr>
            <a:xfrm>
              <a:off x="5677190" y="2871032"/>
              <a:ext cx="530938" cy="338554"/>
              <a:chOff x="5573768" y="2726239"/>
              <a:chExt cx="530938" cy="338554"/>
            </a:xfrm>
          </p:grpSpPr>
          <p:sp>
            <p:nvSpPr>
              <p:cNvPr id="47160" name="Oval 14"/>
              <p:cNvSpPr/>
              <p:nvPr/>
            </p:nvSpPr>
            <p:spPr>
              <a:xfrm>
                <a:off x="5573768" y="2751297"/>
                <a:ext cx="528092" cy="304800"/>
              </a:xfrm>
              <a:prstGeom prst="ellipse">
                <a:avLst/>
              </a:prstGeom>
              <a:solidFill>
                <a:srgbClr val="0000FF"/>
              </a:solidFill>
              <a:ln w="9525" cap="flat" cmpd="sng">
                <a:solidFill>
                  <a:schemeClr val="tx1"/>
                </a:solidFill>
                <a:prstDash val="solid"/>
                <a:headEnd type="none" w="med" len="med"/>
                <a:tailEnd type="none" w="med" len="med"/>
              </a:ln>
            </p:spPr>
            <p:txBody>
              <a:bodyPr/>
              <a:lstStyle/>
              <a:p>
                <a:pPr lvl="0"/>
                <a:endParaRPr dirty="0">
                  <a:latin typeface="Arial" panose="020B0604020202020204" pitchFamily="34" charset="0"/>
                  <a:ea typeface="MS PGothic" panose="020B0600070205080204" pitchFamily="34" charset="-128"/>
                </a:endParaRPr>
              </a:p>
            </p:txBody>
          </p:sp>
          <p:sp>
            <p:nvSpPr>
              <p:cNvPr id="47161" name="TextBox 15"/>
              <p:cNvSpPr txBox="1"/>
              <p:nvPr/>
            </p:nvSpPr>
            <p:spPr>
              <a:xfrm>
                <a:off x="5593027" y="2726239"/>
                <a:ext cx="511679" cy="338554"/>
              </a:xfrm>
              <a:prstGeom prst="rect">
                <a:avLst/>
              </a:prstGeom>
              <a:noFill/>
              <a:ln w="9525">
                <a:noFill/>
              </a:ln>
            </p:spPr>
            <p:txBody>
              <a:bodyPr wrap="none">
                <a:spAutoFit/>
              </a:bodyPr>
              <a:lstStyle/>
              <a:p>
                <a:pPr lvl="0"/>
                <a:r>
                  <a:rPr lang="en-US" altLang="zh-CN" sz="1600" dirty="0">
                    <a:solidFill>
                      <a:schemeClr val="bg1"/>
                    </a:solidFill>
                    <a:latin typeface="Arial" panose="020B0604020202020204" pitchFamily="34" charset="0"/>
                    <a:ea typeface="MS PGothic" panose="020B0600070205080204" pitchFamily="34" charset="-128"/>
                  </a:rPr>
                  <a:t>IXP</a:t>
                </a:r>
              </a:p>
            </p:txBody>
          </p:sp>
        </p:grpSp>
        <p:cxnSp>
          <p:nvCxnSpPr>
            <p:cNvPr id="47158" name="Straight Connector 18"/>
            <p:cNvCxnSpPr/>
            <p:nvPr/>
          </p:nvCxnSpPr>
          <p:spPr>
            <a:xfrm>
              <a:off x="4712800" y="3050554"/>
              <a:ext cx="964390" cy="26895"/>
            </a:xfrm>
            <a:prstGeom prst="line">
              <a:avLst/>
            </a:prstGeom>
            <a:ln w="38100" cap="flat" cmpd="sng">
              <a:solidFill>
                <a:srgbClr val="CC0000"/>
              </a:solidFill>
              <a:prstDash val="solid"/>
              <a:headEnd type="none" w="med" len="med"/>
              <a:tailEnd type="none" w="med" len="med"/>
            </a:ln>
          </p:spPr>
        </p:cxnSp>
        <p:cxnSp>
          <p:nvCxnSpPr>
            <p:cNvPr id="47159" name="Straight Connector 516"/>
            <p:cNvCxnSpPr/>
            <p:nvPr/>
          </p:nvCxnSpPr>
          <p:spPr>
            <a:xfrm>
              <a:off x="6139092" y="3168890"/>
              <a:ext cx="691616" cy="784923"/>
            </a:xfrm>
            <a:prstGeom prst="line">
              <a:avLst/>
            </a:prstGeom>
            <a:ln w="38100" cap="flat" cmpd="sng">
              <a:solidFill>
                <a:srgbClr val="CC0000"/>
              </a:solidFill>
              <a:prstDash val="solid"/>
              <a:headEnd type="none" w="med" len="med"/>
              <a:tailEnd type="none" w="med" len="med"/>
            </a:ln>
          </p:spPr>
        </p:cxnSp>
      </p:grpSp>
      <p:grpSp>
        <p:nvGrpSpPr>
          <p:cNvPr id="47130" name="Group 39937"/>
          <p:cNvGrpSpPr/>
          <p:nvPr/>
        </p:nvGrpSpPr>
        <p:grpSpPr>
          <a:xfrm>
            <a:off x="3692525" y="3789363"/>
            <a:ext cx="1538288" cy="585787"/>
            <a:chOff x="3692946" y="3789212"/>
            <a:chExt cx="1537885" cy="585306"/>
          </a:xfrm>
        </p:grpSpPr>
        <p:cxnSp>
          <p:nvCxnSpPr>
            <p:cNvPr id="47151" name="Straight Connector 515"/>
            <p:cNvCxnSpPr>
              <a:stCxn id="47207" idx="0"/>
            </p:cNvCxnSpPr>
            <p:nvPr/>
          </p:nvCxnSpPr>
          <p:spPr>
            <a:xfrm flipV="1">
              <a:off x="3833272" y="4233204"/>
              <a:ext cx="190444" cy="141314"/>
            </a:xfrm>
            <a:prstGeom prst="line">
              <a:avLst/>
            </a:prstGeom>
            <a:ln w="38100" cap="flat" cmpd="sng">
              <a:solidFill>
                <a:srgbClr val="CC0000"/>
              </a:solidFill>
              <a:prstDash val="solid"/>
              <a:headEnd type="none" w="med" len="med"/>
              <a:tailEnd type="none" w="med" len="med"/>
            </a:ln>
          </p:spPr>
        </p:cxnSp>
        <p:grpSp>
          <p:nvGrpSpPr>
            <p:cNvPr id="47152" name="Group 518"/>
            <p:cNvGrpSpPr/>
            <p:nvPr/>
          </p:nvGrpSpPr>
          <p:grpSpPr>
            <a:xfrm>
              <a:off x="3932901" y="3934211"/>
              <a:ext cx="530938" cy="338554"/>
              <a:chOff x="5573768" y="2726239"/>
              <a:chExt cx="530938" cy="338554"/>
            </a:xfrm>
          </p:grpSpPr>
          <p:sp>
            <p:nvSpPr>
              <p:cNvPr id="47155" name="Oval 521"/>
              <p:cNvSpPr/>
              <p:nvPr/>
            </p:nvSpPr>
            <p:spPr>
              <a:xfrm>
                <a:off x="5573768" y="2751297"/>
                <a:ext cx="528092" cy="304800"/>
              </a:xfrm>
              <a:prstGeom prst="ellipse">
                <a:avLst/>
              </a:prstGeom>
              <a:solidFill>
                <a:srgbClr val="0000FF"/>
              </a:solidFill>
              <a:ln w="9525" cap="flat" cmpd="sng">
                <a:solidFill>
                  <a:schemeClr val="tx1"/>
                </a:solidFill>
                <a:prstDash val="solid"/>
                <a:headEnd type="none" w="med" len="med"/>
                <a:tailEnd type="none" w="med" len="med"/>
              </a:ln>
            </p:spPr>
            <p:txBody>
              <a:bodyPr/>
              <a:lstStyle/>
              <a:p>
                <a:pPr lvl="0"/>
                <a:endParaRPr dirty="0">
                  <a:latin typeface="Arial" panose="020B0604020202020204" pitchFamily="34" charset="0"/>
                  <a:ea typeface="MS PGothic" panose="020B0600070205080204" pitchFamily="34" charset="-128"/>
                </a:endParaRPr>
              </a:p>
            </p:txBody>
          </p:sp>
          <p:sp>
            <p:nvSpPr>
              <p:cNvPr id="47156" name="TextBox 522"/>
              <p:cNvSpPr txBox="1"/>
              <p:nvPr/>
            </p:nvSpPr>
            <p:spPr>
              <a:xfrm>
                <a:off x="5593027" y="2726239"/>
                <a:ext cx="511679" cy="338554"/>
              </a:xfrm>
              <a:prstGeom prst="rect">
                <a:avLst/>
              </a:prstGeom>
              <a:noFill/>
              <a:ln w="9525">
                <a:noFill/>
              </a:ln>
            </p:spPr>
            <p:txBody>
              <a:bodyPr wrap="none">
                <a:spAutoFit/>
              </a:bodyPr>
              <a:lstStyle/>
              <a:p>
                <a:pPr lvl="0"/>
                <a:r>
                  <a:rPr lang="en-US" altLang="zh-CN" sz="1600" dirty="0">
                    <a:solidFill>
                      <a:schemeClr val="bg1"/>
                    </a:solidFill>
                    <a:latin typeface="Arial" panose="020B0604020202020204" pitchFamily="34" charset="0"/>
                    <a:ea typeface="MS PGothic" panose="020B0600070205080204" pitchFamily="34" charset="-128"/>
                  </a:rPr>
                  <a:t>IXP</a:t>
                </a:r>
              </a:p>
            </p:txBody>
          </p:sp>
        </p:grpSp>
        <p:cxnSp>
          <p:nvCxnSpPr>
            <p:cNvPr id="47153" name="Straight Connector 519"/>
            <p:cNvCxnSpPr>
              <a:stCxn id="47155" idx="6"/>
              <a:endCxn id="47407" idx="1"/>
            </p:cNvCxnSpPr>
            <p:nvPr/>
          </p:nvCxnSpPr>
          <p:spPr>
            <a:xfrm flipV="1">
              <a:off x="4460993" y="3953654"/>
              <a:ext cx="769838" cy="158015"/>
            </a:xfrm>
            <a:prstGeom prst="line">
              <a:avLst/>
            </a:prstGeom>
            <a:ln w="38100" cap="flat" cmpd="sng">
              <a:solidFill>
                <a:srgbClr val="CC0000"/>
              </a:solidFill>
              <a:prstDash val="solid"/>
              <a:headEnd type="none" w="med" len="med"/>
              <a:tailEnd type="none" w="med" len="med"/>
            </a:ln>
          </p:spPr>
        </p:cxnSp>
        <p:cxnSp>
          <p:nvCxnSpPr>
            <p:cNvPr id="47154" name="Straight Connector 520"/>
            <p:cNvCxnSpPr/>
            <p:nvPr/>
          </p:nvCxnSpPr>
          <p:spPr>
            <a:xfrm>
              <a:off x="3692946" y="3789212"/>
              <a:ext cx="342738" cy="204847"/>
            </a:xfrm>
            <a:prstGeom prst="line">
              <a:avLst/>
            </a:prstGeom>
            <a:ln w="38100" cap="flat" cmpd="sng">
              <a:solidFill>
                <a:srgbClr val="CC0000"/>
              </a:solidFill>
              <a:prstDash val="solid"/>
              <a:headEnd type="none" w="med" len="med"/>
              <a:tailEnd type="none" w="med" len="med"/>
            </a:ln>
          </p:spPr>
        </p:cxnSp>
      </p:grpSp>
      <p:grpSp>
        <p:nvGrpSpPr>
          <p:cNvPr id="47131" name="Group 39939"/>
          <p:cNvGrpSpPr/>
          <p:nvPr/>
        </p:nvGrpSpPr>
        <p:grpSpPr>
          <a:xfrm>
            <a:off x="2406650" y="3633788"/>
            <a:ext cx="2901950" cy="1296987"/>
            <a:chOff x="2407287" y="3633041"/>
            <a:chExt cx="2900648" cy="1297685"/>
          </a:xfrm>
        </p:grpSpPr>
        <p:cxnSp>
          <p:nvCxnSpPr>
            <p:cNvPr id="47148" name="Straight Connector 7"/>
            <p:cNvCxnSpPr>
              <a:stCxn id="47280" idx="5"/>
              <a:endCxn id="47405" idx="1"/>
            </p:cNvCxnSpPr>
            <p:nvPr/>
          </p:nvCxnSpPr>
          <p:spPr>
            <a:xfrm>
              <a:off x="4876256" y="3633041"/>
              <a:ext cx="431679" cy="222499"/>
            </a:xfrm>
            <a:prstGeom prst="line">
              <a:avLst/>
            </a:prstGeom>
            <a:ln w="38100" cap="flat" cmpd="sng">
              <a:solidFill>
                <a:srgbClr val="CC0000"/>
              </a:solidFill>
              <a:prstDash val="solid"/>
              <a:headEnd type="none" w="med" len="med"/>
              <a:tailEnd type="none" w="med" len="med"/>
            </a:ln>
          </p:spPr>
        </p:cxnSp>
        <p:cxnSp>
          <p:nvCxnSpPr>
            <p:cNvPr id="47149" name="Straight Connector 415"/>
            <p:cNvCxnSpPr>
              <a:endCxn id="47239" idx="0"/>
            </p:cNvCxnSpPr>
            <p:nvPr/>
          </p:nvCxnSpPr>
          <p:spPr>
            <a:xfrm flipH="1">
              <a:off x="2407287" y="3753131"/>
              <a:ext cx="282429" cy="511372"/>
            </a:xfrm>
            <a:prstGeom prst="line">
              <a:avLst/>
            </a:prstGeom>
            <a:ln w="38100" cap="flat" cmpd="sng">
              <a:solidFill>
                <a:srgbClr val="CC0000"/>
              </a:solidFill>
              <a:prstDash val="solid"/>
              <a:headEnd type="none" w="med" len="med"/>
              <a:tailEnd type="none" w="med" len="med"/>
            </a:ln>
          </p:spPr>
        </p:cxnSp>
        <p:cxnSp>
          <p:nvCxnSpPr>
            <p:cNvPr id="47150" name="Straight Connector 523"/>
            <p:cNvCxnSpPr>
              <a:stCxn id="47202" idx="0"/>
            </p:cNvCxnSpPr>
            <p:nvPr/>
          </p:nvCxnSpPr>
          <p:spPr>
            <a:xfrm flipV="1">
              <a:off x="4307545" y="4626270"/>
              <a:ext cx="843636" cy="304456"/>
            </a:xfrm>
            <a:prstGeom prst="line">
              <a:avLst/>
            </a:prstGeom>
            <a:ln w="38100" cap="flat" cmpd="sng">
              <a:solidFill>
                <a:srgbClr val="CC0000"/>
              </a:solidFill>
              <a:prstDash val="solid"/>
              <a:headEnd type="none" w="med" len="med"/>
              <a:tailEnd type="none" w="med" len="med"/>
            </a:ln>
          </p:spPr>
        </p:cxnSp>
      </p:grpSp>
      <p:sp>
        <p:nvSpPr>
          <p:cNvPr id="47132" name="Oval 6"/>
          <p:cNvSpPr/>
          <p:nvPr/>
        </p:nvSpPr>
        <p:spPr>
          <a:xfrm>
            <a:off x="3340100" y="5359400"/>
            <a:ext cx="2044700" cy="381000"/>
          </a:xfrm>
          <a:prstGeom prst="ellipse">
            <a:avLst/>
          </a:prstGeom>
          <a:solidFill>
            <a:srgbClr val="FFFF00"/>
          </a:solidFill>
          <a:ln w="9525" cap="flat" cmpd="sng">
            <a:solidFill>
              <a:schemeClr val="tx1"/>
            </a:solidFill>
            <a:prstDash val="solid"/>
            <a:headEnd type="none" w="med" len="med"/>
            <a:tailEnd type="none" w="med" len="med"/>
          </a:ln>
        </p:spPr>
        <p:txBody>
          <a:bodyPr/>
          <a:lstStyle/>
          <a:p>
            <a:pPr lvl="0"/>
            <a:endParaRPr dirty="0">
              <a:latin typeface="Arial" panose="020B0604020202020204" pitchFamily="34" charset="0"/>
              <a:ea typeface="MS PGothic" panose="020B0600070205080204" pitchFamily="34" charset="-128"/>
            </a:endParaRPr>
          </a:p>
        </p:txBody>
      </p:sp>
      <p:sp>
        <p:nvSpPr>
          <p:cNvPr id="47133" name="TextBox 9"/>
          <p:cNvSpPr txBox="1"/>
          <p:nvPr/>
        </p:nvSpPr>
        <p:spPr>
          <a:xfrm>
            <a:off x="3556000" y="5334000"/>
            <a:ext cx="1587500" cy="400050"/>
          </a:xfrm>
          <a:prstGeom prst="rect">
            <a:avLst/>
          </a:prstGeom>
          <a:noFill/>
          <a:ln w="9525">
            <a:noFill/>
          </a:ln>
        </p:spPr>
        <p:txBody>
          <a:bodyPr wrap="none">
            <a:spAutoFit/>
          </a:bodyPr>
          <a:lstStyle/>
          <a:p>
            <a:pPr lvl="0"/>
            <a:r>
              <a:rPr lang="en-US" altLang="zh-CN" sz="2000" i="1" dirty="0">
                <a:latin typeface="Arial" panose="020B0604020202020204" pitchFamily="34" charset="0"/>
                <a:ea typeface="MS PGothic" panose="020B0600070205080204" pitchFamily="34" charset="-128"/>
              </a:rPr>
              <a:t>regional net</a:t>
            </a:r>
          </a:p>
        </p:txBody>
      </p:sp>
      <p:sp>
        <p:nvSpPr>
          <p:cNvPr id="47134" name="Oval 517"/>
          <p:cNvSpPr/>
          <p:nvPr/>
        </p:nvSpPr>
        <p:spPr>
          <a:xfrm rot="5400000">
            <a:off x="866775" y="3735388"/>
            <a:ext cx="1252538" cy="381000"/>
          </a:xfrm>
          <a:prstGeom prst="ellipse">
            <a:avLst/>
          </a:prstGeom>
          <a:solidFill>
            <a:srgbClr val="FFFF00"/>
          </a:solidFill>
          <a:ln w="9525" cap="flat" cmpd="sng">
            <a:solidFill>
              <a:schemeClr val="tx1"/>
            </a:solidFill>
            <a:prstDash val="solid"/>
            <a:headEnd type="none" w="med" len="med"/>
            <a:tailEnd type="none" w="med" len="med"/>
          </a:ln>
        </p:spPr>
        <p:txBody>
          <a:bodyPr/>
          <a:lstStyle/>
          <a:p>
            <a:pPr lvl="0"/>
            <a:endParaRPr dirty="0">
              <a:latin typeface="Arial" panose="020B0604020202020204" pitchFamily="34" charset="0"/>
              <a:ea typeface="MS PGothic" panose="020B0600070205080204" pitchFamily="34" charset="-128"/>
            </a:endParaRPr>
          </a:p>
        </p:txBody>
      </p:sp>
      <p:cxnSp>
        <p:nvCxnSpPr>
          <p:cNvPr id="47135" name="Straight Connector 39941"/>
          <p:cNvCxnSpPr>
            <a:stCxn id="47134" idx="0"/>
            <a:endCxn id="47268" idx="0"/>
          </p:cNvCxnSpPr>
          <p:nvPr/>
        </p:nvCxnSpPr>
        <p:spPr>
          <a:xfrm flipV="1">
            <a:off x="1684338" y="3654425"/>
            <a:ext cx="758825" cy="273050"/>
          </a:xfrm>
          <a:prstGeom prst="line">
            <a:avLst/>
          </a:prstGeom>
          <a:ln w="9525" cap="flat" cmpd="sng">
            <a:solidFill>
              <a:schemeClr val="tx1"/>
            </a:solidFill>
            <a:prstDash val="solid"/>
            <a:headEnd type="none" w="med" len="med"/>
            <a:tailEnd type="none" w="med" len="med"/>
          </a:ln>
        </p:spPr>
      </p:cxnSp>
      <p:cxnSp>
        <p:nvCxnSpPr>
          <p:cNvPr id="47136" name="Straight Connector 524"/>
          <p:cNvCxnSpPr>
            <a:endCxn id="47241" idx="1"/>
          </p:cNvCxnSpPr>
          <p:nvPr/>
        </p:nvCxnSpPr>
        <p:spPr>
          <a:xfrm>
            <a:off x="1685925" y="4111625"/>
            <a:ext cx="466725" cy="269875"/>
          </a:xfrm>
          <a:prstGeom prst="line">
            <a:avLst/>
          </a:prstGeom>
          <a:ln w="9525" cap="flat" cmpd="sng">
            <a:solidFill>
              <a:schemeClr val="tx1"/>
            </a:solidFill>
            <a:prstDash val="solid"/>
            <a:headEnd type="none" w="med" len="med"/>
            <a:tailEnd type="none" w="med" len="med"/>
          </a:ln>
        </p:spPr>
      </p:cxnSp>
      <p:sp>
        <p:nvSpPr>
          <p:cNvPr id="47137" name="Oval 11"/>
          <p:cNvSpPr/>
          <p:nvPr/>
        </p:nvSpPr>
        <p:spPr>
          <a:xfrm>
            <a:off x="1866900" y="3429000"/>
            <a:ext cx="6096000" cy="673100"/>
          </a:xfrm>
          <a:prstGeom prst="ellipse">
            <a:avLst/>
          </a:prstGeom>
          <a:solidFill>
            <a:srgbClr val="FF6600">
              <a:alpha val="70195"/>
            </a:srgbClr>
          </a:solidFill>
          <a:ln w="9525" cap="flat" cmpd="sng">
            <a:solidFill>
              <a:schemeClr val="tx1"/>
            </a:solidFill>
            <a:prstDash val="solid"/>
            <a:headEnd type="none" w="med" len="med"/>
            <a:tailEnd type="none" w="med" len="med"/>
          </a:ln>
        </p:spPr>
        <p:txBody>
          <a:bodyPr/>
          <a:lstStyle/>
          <a:p>
            <a:pPr lvl="0"/>
            <a:endParaRPr dirty="0">
              <a:latin typeface="Arial" panose="020B0604020202020204" pitchFamily="34" charset="0"/>
              <a:ea typeface="MS PGothic" panose="020B0600070205080204" pitchFamily="34" charset="-128"/>
            </a:endParaRPr>
          </a:p>
        </p:txBody>
      </p:sp>
      <p:sp>
        <p:nvSpPr>
          <p:cNvPr id="47138" name="TextBox 13"/>
          <p:cNvSpPr txBox="1"/>
          <p:nvPr/>
        </p:nvSpPr>
        <p:spPr>
          <a:xfrm>
            <a:off x="3113088" y="3541713"/>
            <a:ext cx="3627437" cy="461962"/>
          </a:xfrm>
          <a:prstGeom prst="rect">
            <a:avLst/>
          </a:prstGeom>
          <a:noFill/>
          <a:ln w="9525">
            <a:noFill/>
          </a:ln>
        </p:spPr>
        <p:txBody>
          <a:bodyPr wrap="none">
            <a:spAutoFit/>
          </a:bodyPr>
          <a:lstStyle/>
          <a:p>
            <a:pPr lvl="0"/>
            <a:r>
              <a:rPr lang="en-US" altLang="zh-CN" i="1" dirty="0">
                <a:solidFill>
                  <a:schemeClr val="bg1"/>
                </a:solidFill>
                <a:latin typeface="Arial" panose="020B0604020202020204" pitchFamily="34" charset="0"/>
                <a:ea typeface="MS PGothic" panose="020B0600070205080204" pitchFamily="34" charset="-128"/>
              </a:rPr>
              <a:t>Content provider network</a:t>
            </a:r>
          </a:p>
        </p:txBody>
      </p:sp>
      <p:cxnSp>
        <p:nvCxnSpPr>
          <p:cNvPr id="47139" name="Straight Connector 19"/>
          <p:cNvCxnSpPr>
            <a:stCxn id="47460" idx="2"/>
          </p:cNvCxnSpPr>
          <p:nvPr/>
        </p:nvCxnSpPr>
        <p:spPr>
          <a:xfrm flipH="1">
            <a:off x="6540500" y="2867025"/>
            <a:ext cx="150813" cy="609600"/>
          </a:xfrm>
          <a:prstGeom prst="line">
            <a:avLst/>
          </a:prstGeom>
          <a:ln w="9525" cap="flat" cmpd="sng">
            <a:solidFill>
              <a:schemeClr val="tx1"/>
            </a:solidFill>
            <a:prstDash val="solid"/>
            <a:headEnd type="none" w="med" len="med"/>
            <a:tailEnd type="none" w="med" len="med"/>
          </a:ln>
        </p:spPr>
      </p:cxnSp>
      <p:cxnSp>
        <p:nvCxnSpPr>
          <p:cNvPr id="47140" name="Straight Connector 525"/>
          <p:cNvCxnSpPr>
            <a:endCxn id="47137" idx="7"/>
          </p:cNvCxnSpPr>
          <p:nvPr/>
        </p:nvCxnSpPr>
        <p:spPr>
          <a:xfrm flipH="1">
            <a:off x="7070725" y="3221038"/>
            <a:ext cx="142875" cy="306387"/>
          </a:xfrm>
          <a:prstGeom prst="line">
            <a:avLst/>
          </a:prstGeom>
          <a:ln w="9525" cap="flat" cmpd="sng">
            <a:solidFill>
              <a:schemeClr val="tx1"/>
            </a:solidFill>
            <a:prstDash val="solid"/>
            <a:headEnd type="none" w="med" len="med"/>
            <a:tailEnd type="none" w="med" len="med"/>
          </a:ln>
        </p:spPr>
      </p:cxnSp>
      <p:cxnSp>
        <p:nvCxnSpPr>
          <p:cNvPr id="47141" name="Straight Connector 526"/>
          <p:cNvCxnSpPr/>
          <p:nvPr/>
        </p:nvCxnSpPr>
        <p:spPr>
          <a:xfrm flipH="1">
            <a:off x="5773738" y="3205163"/>
            <a:ext cx="111125" cy="244475"/>
          </a:xfrm>
          <a:prstGeom prst="line">
            <a:avLst/>
          </a:prstGeom>
          <a:ln w="38100" cap="flat" cmpd="sng">
            <a:solidFill>
              <a:srgbClr val="CC0000"/>
            </a:solidFill>
            <a:prstDash val="solid"/>
            <a:headEnd type="none" w="med" len="med"/>
            <a:tailEnd type="none" w="med" len="med"/>
          </a:ln>
        </p:spPr>
      </p:cxnSp>
      <p:cxnSp>
        <p:nvCxnSpPr>
          <p:cNvPr id="47142" name="Straight Connector 527"/>
          <p:cNvCxnSpPr>
            <a:endCxn id="47137" idx="1"/>
          </p:cNvCxnSpPr>
          <p:nvPr/>
        </p:nvCxnSpPr>
        <p:spPr>
          <a:xfrm>
            <a:off x="2682875" y="3008313"/>
            <a:ext cx="76200" cy="519112"/>
          </a:xfrm>
          <a:prstGeom prst="line">
            <a:avLst/>
          </a:prstGeom>
          <a:ln w="38100" cap="flat" cmpd="sng">
            <a:solidFill>
              <a:srgbClr val="CC0000"/>
            </a:solidFill>
            <a:prstDash val="solid"/>
            <a:headEnd type="none" w="med" len="med"/>
            <a:tailEnd type="none" w="med" len="med"/>
          </a:ln>
        </p:spPr>
      </p:cxnSp>
      <p:cxnSp>
        <p:nvCxnSpPr>
          <p:cNvPr id="47143" name="Straight Connector 528"/>
          <p:cNvCxnSpPr>
            <a:endCxn id="47207" idx="1"/>
          </p:cNvCxnSpPr>
          <p:nvPr/>
        </p:nvCxnSpPr>
        <p:spPr>
          <a:xfrm>
            <a:off x="3413125" y="4049713"/>
            <a:ext cx="239713" cy="339725"/>
          </a:xfrm>
          <a:prstGeom prst="line">
            <a:avLst/>
          </a:prstGeom>
          <a:ln w="38100" cap="flat" cmpd="sng">
            <a:solidFill>
              <a:srgbClr val="CC0000"/>
            </a:solidFill>
            <a:prstDash val="solid"/>
            <a:headEnd type="none" w="med" len="med"/>
            <a:tailEnd type="none" w="med" len="med"/>
          </a:ln>
        </p:spPr>
      </p:cxnSp>
      <p:cxnSp>
        <p:nvCxnSpPr>
          <p:cNvPr id="47144" name="Straight Connector 529"/>
          <p:cNvCxnSpPr/>
          <p:nvPr/>
        </p:nvCxnSpPr>
        <p:spPr>
          <a:xfrm>
            <a:off x="2303463" y="2651125"/>
            <a:ext cx="14287" cy="941388"/>
          </a:xfrm>
          <a:prstGeom prst="line">
            <a:avLst/>
          </a:prstGeom>
          <a:ln w="9525" cap="flat" cmpd="sng">
            <a:solidFill>
              <a:schemeClr val="tx1"/>
            </a:solidFill>
            <a:prstDash val="solid"/>
            <a:headEnd type="none" w="med" len="med"/>
            <a:tailEnd type="none" w="med" len="med"/>
          </a:ln>
        </p:spPr>
      </p:cxnSp>
      <p:cxnSp>
        <p:nvCxnSpPr>
          <p:cNvPr id="47145" name="Straight Connector 530"/>
          <p:cNvCxnSpPr/>
          <p:nvPr/>
        </p:nvCxnSpPr>
        <p:spPr>
          <a:xfrm flipH="1">
            <a:off x="1693863" y="3935413"/>
            <a:ext cx="528637" cy="117475"/>
          </a:xfrm>
          <a:prstGeom prst="line">
            <a:avLst/>
          </a:prstGeom>
          <a:ln w="9525" cap="flat" cmpd="sng">
            <a:solidFill>
              <a:schemeClr val="tx1"/>
            </a:solidFill>
            <a:prstDash val="solid"/>
            <a:headEnd type="none" w="med" len="med"/>
            <a:tailEnd type="none" w="med" len="med"/>
          </a:ln>
        </p:spPr>
      </p:cxnSp>
      <p:cxnSp>
        <p:nvCxnSpPr>
          <p:cNvPr id="47146" name="Straight Connector 531"/>
          <p:cNvCxnSpPr>
            <a:stCxn id="47439" idx="3"/>
          </p:cNvCxnSpPr>
          <p:nvPr/>
        </p:nvCxnSpPr>
        <p:spPr>
          <a:xfrm flipH="1" flipV="1">
            <a:off x="7713663" y="3903663"/>
            <a:ext cx="400050" cy="282575"/>
          </a:xfrm>
          <a:prstGeom prst="line">
            <a:avLst/>
          </a:prstGeom>
          <a:ln w="9525" cap="flat" cmpd="sng">
            <a:solidFill>
              <a:schemeClr val="tx1"/>
            </a:solidFill>
            <a:prstDash val="solid"/>
            <a:headEnd type="none" w="med" len="med"/>
            <a:tailEnd type="none" w="med" len="med"/>
          </a:ln>
        </p:spPr>
      </p:cxnSp>
      <p:cxnSp>
        <p:nvCxnSpPr>
          <p:cNvPr id="47147" name="Straight Connector 532"/>
          <p:cNvCxnSpPr>
            <a:stCxn id="47441" idx="4"/>
          </p:cNvCxnSpPr>
          <p:nvPr/>
        </p:nvCxnSpPr>
        <p:spPr>
          <a:xfrm flipH="1" flipV="1">
            <a:off x="7624763" y="3929063"/>
            <a:ext cx="628650" cy="1214437"/>
          </a:xfrm>
          <a:prstGeom prst="line">
            <a:avLst/>
          </a:prstGeom>
          <a:ln w="9525" cap="flat" cmpd="sng">
            <a:solidFill>
              <a:schemeClr val="tx1"/>
            </a:solidFill>
            <a:prstDash val="solid"/>
            <a:headEnd type="none" w="med" len="med"/>
            <a:tailEnd type="none" w="med" len="med"/>
          </a:ln>
        </p:spPr>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p:cNvSpPr>
          <p:nvPr>
            <p:ph type="title" idx="4294967295"/>
          </p:nvPr>
        </p:nvSpPr>
        <p:spPr>
          <a:xfrm>
            <a:off x="255588" y="165100"/>
            <a:ext cx="8096250" cy="650875"/>
          </a:xfrm>
        </p:spPr>
        <p:txBody>
          <a:bodyPr vert="horz" wrap="square" lIns="91440" tIns="45720" rIns="91440" bIns="45720" anchor="ctr"/>
          <a:lstStyle/>
          <a:p>
            <a:pPr lvl="0" eaLnBrk="1" hangingPunct="1"/>
            <a:r>
              <a:rPr lang="zh-CN" altLang="en-US" dirty="0" smtClean="0"/>
              <a:t>互联网结构</a:t>
            </a:r>
            <a:endParaRPr lang="en-US" altLang="zh-CN" dirty="0"/>
          </a:p>
        </p:txBody>
      </p:sp>
      <p:sp>
        <p:nvSpPr>
          <p:cNvPr id="48132" name="Rectangle 3"/>
          <p:cNvSpPr>
            <a:spLocks noGrp="1"/>
          </p:cNvSpPr>
          <p:nvPr>
            <p:ph type="body" sz="half" idx="4294967295"/>
          </p:nvPr>
        </p:nvSpPr>
        <p:spPr>
          <a:xfrm>
            <a:off x="83344" y="4835022"/>
            <a:ext cx="8440738" cy="4648200"/>
          </a:xfrm>
        </p:spPr>
        <p:txBody>
          <a:bodyPr vert="horz" wrap="square" lIns="91440" tIns="45720" rIns="91440" bIns="45720" anchor="t"/>
          <a:lstStyle>
            <a:lvl1pPr lvl="0">
              <a:defRPr sz="2400"/>
            </a:lvl1pPr>
            <a:lvl2pPr lvl="1">
              <a:defRPr sz="2000"/>
            </a:lvl2pPr>
            <a:lvl3pPr lvl="2">
              <a:defRPr sz="1800"/>
            </a:lvl3pPr>
            <a:lvl4pPr lvl="3">
              <a:defRPr sz="1800"/>
            </a:lvl4pPr>
            <a:lvl5pPr lvl="4">
              <a:defRPr sz="1800"/>
            </a:lvl5pPr>
          </a:lstStyle>
          <a:p>
            <a:pPr lvl="0" eaLnBrk="1" hangingPunct="1">
              <a:buSzPct val="75000"/>
            </a:pPr>
            <a:r>
              <a:rPr lang="en-US" altLang="zh-CN" dirty="0"/>
              <a:t>at center: small # of well-connected large networks</a:t>
            </a:r>
          </a:p>
          <a:p>
            <a:pPr lvl="1" eaLnBrk="1" hangingPunct="1"/>
            <a:r>
              <a:rPr lang="zh-CN" altLang="en-US" dirty="0" smtClean="0">
                <a:solidFill>
                  <a:srgbClr val="CC0000"/>
                </a:solidFill>
                <a:ea typeface="MS PGothic" panose="020B0600070205080204" pitchFamily="34" charset="-128"/>
              </a:rPr>
              <a:t>第一层</a:t>
            </a:r>
            <a:r>
              <a:rPr lang="en-US" altLang="ja-JP" dirty="0" smtClean="0">
                <a:solidFill>
                  <a:srgbClr val="CC0000"/>
                </a:solidFill>
                <a:ea typeface="MS PGothic" panose="020B0600070205080204" pitchFamily="34" charset="-128"/>
              </a:rPr>
              <a:t>ISPs</a:t>
            </a:r>
            <a:r>
              <a:rPr lang="en-US" altLang="ja-JP" dirty="0" smtClean="0">
                <a:solidFill>
                  <a:srgbClr val="FF0000"/>
                </a:solidFill>
                <a:ea typeface="MS PGothic" panose="020B0600070205080204" pitchFamily="34" charset="-128"/>
              </a:rPr>
              <a:t> </a:t>
            </a:r>
            <a:r>
              <a:rPr lang="en-US" altLang="ja-JP" dirty="0">
                <a:ea typeface="MS PGothic" panose="020B0600070205080204" pitchFamily="34" charset="-128"/>
              </a:rPr>
              <a:t>(e.g., Level 3, Sprint, AT&amp;T, NTT), national &amp; international </a:t>
            </a:r>
            <a:r>
              <a:rPr lang="en-US" altLang="ja-JP" dirty="0" smtClean="0">
                <a:ea typeface="MS PGothic" panose="020B0600070205080204" pitchFamily="34" charset="-128"/>
              </a:rPr>
              <a:t>coverage</a:t>
            </a:r>
            <a:r>
              <a:rPr lang="zh-CN" altLang="en-US" dirty="0" smtClean="0">
                <a:ea typeface="MS PGothic" panose="020B0600070205080204" pitchFamily="34" charset="-128"/>
              </a:rPr>
              <a:t>。</a:t>
            </a:r>
            <a:endParaRPr lang="en-US" altLang="ja-JP" dirty="0">
              <a:ea typeface="MS PGothic" panose="020B0600070205080204" pitchFamily="34" charset="-128"/>
            </a:endParaRPr>
          </a:p>
          <a:p>
            <a:pPr lvl="1" eaLnBrk="1" hangingPunct="1"/>
            <a:r>
              <a:rPr lang="zh-CN" altLang="en-US" dirty="0" smtClean="0"/>
              <a:t>服务提供网络</a:t>
            </a:r>
            <a:r>
              <a:rPr lang="en-US" altLang="zh-CN" dirty="0" smtClean="0"/>
              <a:t>(</a:t>
            </a:r>
            <a:r>
              <a:rPr lang="en-US" altLang="zh-CN" dirty="0"/>
              <a:t>e.g, Google): </a:t>
            </a:r>
            <a:r>
              <a:rPr lang="zh-CN" altLang="en-US" dirty="0" smtClean="0"/>
              <a:t>提供连接数据中心和因特网的网络，通常连接第一层</a:t>
            </a:r>
            <a:r>
              <a:rPr lang="en-US" altLang="zh-CN" dirty="0" smtClean="0"/>
              <a:t>ISP</a:t>
            </a:r>
            <a:r>
              <a:rPr lang="zh-CN" altLang="en-US" dirty="0" smtClean="0"/>
              <a:t>。</a:t>
            </a:r>
            <a:endParaRPr lang="en-US" altLang="zh-CN" dirty="0"/>
          </a:p>
        </p:txBody>
      </p:sp>
      <p:pic>
        <p:nvPicPr>
          <p:cNvPr id="48133" name="Picture 76" descr="underline_base"/>
          <p:cNvPicPr/>
          <p:nvPr/>
        </p:nvPicPr>
        <p:blipFill>
          <a:blip r:embed="rId3"/>
          <a:stretch>
            <a:fillRect/>
          </a:stretch>
        </p:blipFill>
        <p:spPr>
          <a:xfrm>
            <a:off x="327025" y="674688"/>
            <a:ext cx="7769225" cy="173037"/>
          </a:xfrm>
          <a:prstGeom prst="rect">
            <a:avLst/>
          </a:prstGeom>
          <a:noFill/>
          <a:ln w="9525">
            <a:noFill/>
          </a:ln>
        </p:spPr>
      </p:pic>
      <p:grpSp>
        <p:nvGrpSpPr>
          <p:cNvPr id="48135" name="Group 67"/>
          <p:cNvGrpSpPr/>
          <p:nvPr/>
        </p:nvGrpSpPr>
        <p:grpSpPr>
          <a:xfrm>
            <a:off x="782638" y="974725"/>
            <a:ext cx="7658100" cy="3984625"/>
            <a:chOff x="1066800" y="1371600"/>
            <a:chExt cx="7194549" cy="3984625"/>
          </a:xfrm>
        </p:grpSpPr>
        <p:sp>
          <p:nvSpPr>
            <p:cNvPr id="48136" name="Oval 76"/>
            <p:cNvSpPr/>
            <p:nvPr/>
          </p:nvSpPr>
          <p:spPr>
            <a:xfrm>
              <a:off x="1981200" y="4724400"/>
              <a:ext cx="793749" cy="631825"/>
            </a:xfrm>
            <a:prstGeom prst="ellipse">
              <a:avLst/>
            </a:prstGeom>
            <a:solidFill>
              <a:srgbClr val="00FFFF"/>
            </a:solidFill>
            <a:ln w="9525" cap="flat" cmpd="sng">
              <a:solidFill>
                <a:schemeClr val="tx1"/>
              </a:solidFill>
              <a:prstDash val="solid"/>
              <a:headEnd type="none" w="med" len="med"/>
              <a:tailEnd type="none" w="med" len="med"/>
            </a:ln>
          </p:spPr>
          <p:txBody>
            <a:bodyPr wrap="none" anchor="ctr"/>
            <a:lstStyle/>
            <a:p>
              <a:pPr lvl="0" algn="ctr"/>
              <a:r>
                <a:rPr lang="en-US" altLang="zh-CN" sz="1600" dirty="0">
                  <a:latin typeface="Arial" panose="020B0604020202020204" pitchFamily="34" charset="0"/>
                  <a:ea typeface="MS PGothic" panose="020B0600070205080204" pitchFamily="34" charset="-128"/>
                </a:rPr>
                <a:t>access</a:t>
              </a:r>
            </a:p>
            <a:p>
              <a:pPr lvl="0" algn="ctr"/>
              <a:r>
                <a:rPr lang="en-US" altLang="zh-CN" sz="1600" dirty="0">
                  <a:latin typeface="Arial" panose="020B0604020202020204" pitchFamily="34" charset="0"/>
                  <a:ea typeface="MS PGothic" panose="020B0600070205080204" pitchFamily="34" charset="-128"/>
                </a:rPr>
                <a:t>ISP</a:t>
              </a:r>
            </a:p>
          </p:txBody>
        </p:sp>
        <p:sp>
          <p:nvSpPr>
            <p:cNvPr id="48137" name="Oval 76"/>
            <p:cNvSpPr/>
            <p:nvPr/>
          </p:nvSpPr>
          <p:spPr>
            <a:xfrm>
              <a:off x="1066800" y="4724400"/>
              <a:ext cx="793749" cy="631825"/>
            </a:xfrm>
            <a:prstGeom prst="ellipse">
              <a:avLst/>
            </a:prstGeom>
            <a:solidFill>
              <a:srgbClr val="00FFFF"/>
            </a:solidFill>
            <a:ln w="9525" cap="flat" cmpd="sng">
              <a:solidFill>
                <a:schemeClr val="tx1"/>
              </a:solidFill>
              <a:prstDash val="solid"/>
              <a:headEnd type="none" w="med" len="med"/>
              <a:tailEnd type="none" w="med" len="med"/>
            </a:ln>
          </p:spPr>
          <p:txBody>
            <a:bodyPr wrap="none" anchor="ctr"/>
            <a:lstStyle/>
            <a:p>
              <a:pPr lvl="0" algn="ctr"/>
              <a:r>
                <a:rPr lang="en-US" altLang="zh-CN" sz="1600" dirty="0">
                  <a:latin typeface="Arial" panose="020B0604020202020204" pitchFamily="34" charset="0"/>
                  <a:ea typeface="MS PGothic" panose="020B0600070205080204" pitchFamily="34" charset="-128"/>
                </a:rPr>
                <a:t>access</a:t>
              </a:r>
            </a:p>
            <a:p>
              <a:pPr lvl="0" algn="ctr"/>
              <a:r>
                <a:rPr lang="en-US" altLang="zh-CN" sz="1600" dirty="0">
                  <a:latin typeface="Arial" panose="020B0604020202020204" pitchFamily="34" charset="0"/>
                  <a:ea typeface="MS PGothic" panose="020B0600070205080204" pitchFamily="34" charset="-128"/>
                </a:rPr>
                <a:t>ISP</a:t>
              </a:r>
            </a:p>
          </p:txBody>
        </p:sp>
        <p:sp>
          <p:nvSpPr>
            <p:cNvPr id="48138" name="Oval 76"/>
            <p:cNvSpPr/>
            <p:nvPr/>
          </p:nvSpPr>
          <p:spPr>
            <a:xfrm>
              <a:off x="5638800" y="4724400"/>
              <a:ext cx="793749" cy="631825"/>
            </a:xfrm>
            <a:prstGeom prst="ellipse">
              <a:avLst/>
            </a:prstGeom>
            <a:solidFill>
              <a:srgbClr val="00FFFF"/>
            </a:solidFill>
            <a:ln w="9525" cap="flat" cmpd="sng">
              <a:solidFill>
                <a:schemeClr val="tx1"/>
              </a:solidFill>
              <a:prstDash val="solid"/>
              <a:headEnd type="none" w="med" len="med"/>
              <a:tailEnd type="none" w="med" len="med"/>
            </a:ln>
          </p:spPr>
          <p:txBody>
            <a:bodyPr wrap="none" anchor="ctr"/>
            <a:lstStyle/>
            <a:p>
              <a:pPr lvl="0" algn="ctr"/>
              <a:r>
                <a:rPr lang="en-US" altLang="zh-CN" sz="1600" dirty="0">
                  <a:latin typeface="Arial" panose="020B0604020202020204" pitchFamily="34" charset="0"/>
                  <a:ea typeface="MS PGothic" panose="020B0600070205080204" pitchFamily="34" charset="-128"/>
                </a:rPr>
                <a:t>access</a:t>
              </a:r>
            </a:p>
            <a:p>
              <a:pPr lvl="0" algn="ctr"/>
              <a:r>
                <a:rPr lang="en-US" altLang="zh-CN" sz="1600" dirty="0">
                  <a:latin typeface="Arial" panose="020B0604020202020204" pitchFamily="34" charset="0"/>
                  <a:ea typeface="MS PGothic" panose="020B0600070205080204" pitchFamily="34" charset="-128"/>
                </a:rPr>
                <a:t>ISP</a:t>
              </a:r>
            </a:p>
          </p:txBody>
        </p:sp>
        <p:sp>
          <p:nvSpPr>
            <p:cNvPr id="48139" name="Oval 76"/>
            <p:cNvSpPr/>
            <p:nvPr/>
          </p:nvSpPr>
          <p:spPr>
            <a:xfrm>
              <a:off x="4724400" y="4724400"/>
              <a:ext cx="793749" cy="631825"/>
            </a:xfrm>
            <a:prstGeom prst="ellipse">
              <a:avLst/>
            </a:prstGeom>
            <a:solidFill>
              <a:srgbClr val="00FFFF"/>
            </a:solidFill>
            <a:ln w="9525" cap="flat" cmpd="sng">
              <a:solidFill>
                <a:schemeClr val="tx1"/>
              </a:solidFill>
              <a:prstDash val="solid"/>
              <a:headEnd type="none" w="med" len="med"/>
              <a:tailEnd type="none" w="med" len="med"/>
            </a:ln>
          </p:spPr>
          <p:txBody>
            <a:bodyPr wrap="none" anchor="ctr"/>
            <a:lstStyle/>
            <a:p>
              <a:pPr lvl="0" algn="ctr"/>
              <a:r>
                <a:rPr lang="en-US" altLang="zh-CN" sz="1600" dirty="0">
                  <a:latin typeface="Arial" panose="020B0604020202020204" pitchFamily="34" charset="0"/>
                  <a:ea typeface="MS PGothic" panose="020B0600070205080204" pitchFamily="34" charset="-128"/>
                </a:rPr>
                <a:t>access</a:t>
              </a:r>
            </a:p>
            <a:p>
              <a:pPr lvl="0" algn="ctr"/>
              <a:r>
                <a:rPr lang="en-US" altLang="zh-CN" sz="1600" dirty="0">
                  <a:latin typeface="Arial" panose="020B0604020202020204" pitchFamily="34" charset="0"/>
                  <a:ea typeface="MS PGothic" panose="020B0600070205080204" pitchFamily="34" charset="-128"/>
                </a:rPr>
                <a:t>ISP</a:t>
              </a:r>
            </a:p>
          </p:txBody>
        </p:sp>
        <p:sp>
          <p:nvSpPr>
            <p:cNvPr id="48140" name="Oval 76"/>
            <p:cNvSpPr/>
            <p:nvPr/>
          </p:nvSpPr>
          <p:spPr>
            <a:xfrm>
              <a:off x="3810000" y="4724400"/>
              <a:ext cx="793749" cy="631825"/>
            </a:xfrm>
            <a:prstGeom prst="ellipse">
              <a:avLst/>
            </a:prstGeom>
            <a:solidFill>
              <a:srgbClr val="00FFFF"/>
            </a:solidFill>
            <a:ln w="9525" cap="flat" cmpd="sng">
              <a:solidFill>
                <a:schemeClr val="tx1"/>
              </a:solidFill>
              <a:prstDash val="solid"/>
              <a:headEnd type="none" w="med" len="med"/>
              <a:tailEnd type="none" w="med" len="med"/>
            </a:ln>
          </p:spPr>
          <p:txBody>
            <a:bodyPr wrap="none" anchor="ctr"/>
            <a:lstStyle/>
            <a:p>
              <a:pPr lvl="0" algn="ctr"/>
              <a:r>
                <a:rPr lang="en-US" altLang="zh-CN" sz="1600" dirty="0">
                  <a:latin typeface="Arial" panose="020B0604020202020204" pitchFamily="34" charset="0"/>
                  <a:ea typeface="MS PGothic" panose="020B0600070205080204" pitchFamily="34" charset="-128"/>
                </a:rPr>
                <a:t>access</a:t>
              </a:r>
            </a:p>
            <a:p>
              <a:pPr lvl="0" algn="ctr"/>
              <a:r>
                <a:rPr lang="en-US" altLang="zh-CN" sz="1600" dirty="0">
                  <a:latin typeface="Arial" panose="020B0604020202020204" pitchFamily="34" charset="0"/>
                  <a:ea typeface="MS PGothic" panose="020B0600070205080204" pitchFamily="34" charset="-128"/>
                </a:rPr>
                <a:t>ISP</a:t>
              </a:r>
            </a:p>
          </p:txBody>
        </p:sp>
        <p:sp>
          <p:nvSpPr>
            <p:cNvPr id="48141" name="Oval 76"/>
            <p:cNvSpPr/>
            <p:nvPr/>
          </p:nvSpPr>
          <p:spPr>
            <a:xfrm>
              <a:off x="2895600" y="4724400"/>
              <a:ext cx="793749" cy="631825"/>
            </a:xfrm>
            <a:prstGeom prst="ellipse">
              <a:avLst/>
            </a:prstGeom>
            <a:solidFill>
              <a:srgbClr val="00FFFF"/>
            </a:solidFill>
            <a:ln w="9525" cap="flat" cmpd="sng">
              <a:solidFill>
                <a:schemeClr val="tx1"/>
              </a:solidFill>
              <a:prstDash val="solid"/>
              <a:headEnd type="none" w="med" len="med"/>
              <a:tailEnd type="none" w="med" len="med"/>
            </a:ln>
          </p:spPr>
          <p:txBody>
            <a:bodyPr wrap="none" anchor="ctr"/>
            <a:lstStyle/>
            <a:p>
              <a:pPr lvl="0" algn="ctr"/>
              <a:r>
                <a:rPr lang="en-US" altLang="zh-CN" sz="1600" dirty="0">
                  <a:latin typeface="Arial" panose="020B0604020202020204" pitchFamily="34" charset="0"/>
                  <a:ea typeface="MS PGothic" panose="020B0600070205080204" pitchFamily="34" charset="-128"/>
                </a:rPr>
                <a:t>access</a:t>
              </a:r>
            </a:p>
            <a:p>
              <a:pPr lvl="0" algn="ctr"/>
              <a:r>
                <a:rPr lang="en-US" altLang="zh-CN" sz="1600" dirty="0">
                  <a:latin typeface="Arial" panose="020B0604020202020204" pitchFamily="34" charset="0"/>
                  <a:ea typeface="MS PGothic" panose="020B0600070205080204" pitchFamily="34" charset="-128"/>
                </a:rPr>
                <a:t>ISP</a:t>
              </a:r>
            </a:p>
          </p:txBody>
        </p:sp>
        <p:sp>
          <p:nvSpPr>
            <p:cNvPr id="48142" name="Oval 76"/>
            <p:cNvSpPr/>
            <p:nvPr/>
          </p:nvSpPr>
          <p:spPr>
            <a:xfrm>
              <a:off x="6553200" y="4724400"/>
              <a:ext cx="793749" cy="631825"/>
            </a:xfrm>
            <a:prstGeom prst="ellipse">
              <a:avLst/>
            </a:prstGeom>
            <a:solidFill>
              <a:srgbClr val="00FFFF"/>
            </a:solidFill>
            <a:ln w="9525" cap="flat" cmpd="sng">
              <a:solidFill>
                <a:schemeClr val="tx1"/>
              </a:solidFill>
              <a:prstDash val="solid"/>
              <a:headEnd type="none" w="med" len="med"/>
              <a:tailEnd type="none" w="med" len="med"/>
            </a:ln>
          </p:spPr>
          <p:txBody>
            <a:bodyPr wrap="none" anchor="ctr"/>
            <a:lstStyle/>
            <a:p>
              <a:pPr lvl="0" algn="ctr"/>
              <a:r>
                <a:rPr lang="en-US" altLang="zh-CN" sz="1600" dirty="0">
                  <a:latin typeface="Arial" panose="020B0604020202020204" pitchFamily="34" charset="0"/>
                  <a:ea typeface="MS PGothic" panose="020B0600070205080204" pitchFamily="34" charset="-128"/>
                </a:rPr>
                <a:t>access</a:t>
              </a:r>
            </a:p>
            <a:p>
              <a:pPr lvl="0" algn="ctr"/>
              <a:r>
                <a:rPr lang="en-US" altLang="zh-CN" sz="1600" dirty="0">
                  <a:latin typeface="Arial" panose="020B0604020202020204" pitchFamily="34" charset="0"/>
                  <a:ea typeface="MS PGothic" panose="020B0600070205080204" pitchFamily="34" charset="-128"/>
                </a:rPr>
                <a:t>ISP</a:t>
              </a:r>
            </a:p>
          </p:txBody>
        </p:sp>
        <p:sp>
          <p:nvSpPr>
            <p:cNvPr id="48143" name="Oval 76"/>
            <p:cNvSpPr/>
            <p:nvPr/>
          </p:nvSpPr>
          <p:spPr>
            <a:xfrm>
              <a:off x="7467600" y="4724400"/>
              <a:ext cx="793749" cy="631825"/>
            </a:xfrm>
            <a:prstGeom prst="ellipse">
              <a:avLst/>
            </a:prstGeom>
            <a:solidFill>
              <a:srgbClr val="00FFFF"/>
            </a:solidFill>
            <a:ln w="9525" cap="flat" cmpd="sng">
              <a:solidFill>
                <a:schemeClr val="tx1"/>
              </a:solidFill>
              <a:prstDash val="solid"/>
              <a:headEnd type="none" w="med" len="med"/>
              <a:tailEnd type="none" w="med" len="med"/>
            </a:ln>
          </p:spPr>
          <p:txBody>
            <a:bodyPr wrap="none" anchor="ctr"/>
            <a:lstStyle/>
            <a:p>
              <a:pPr lvl="0" algn="ctr"/>
              <a:r>
                <a:rPr lang="en-US" altLang="zh-CN" sz="1600" dirty="0">
                  <a:latin typeface="Arial" panose="020B0604020202020204" pitchFamily="34" charset="0"/>
                  <a:ea typeface="MS PGothic" panose="020B0600070205080204" pitchFamily="34" charset="-128"/>
                </a:rPr>
                <a:t>access</a:t>
              </a:r>
            </a:p>
            <a:p>
              <a:pPr lvl="0" algn="ctr"/>
              <a:r>
                <a:rPr lang="en-US" altLang="zh-CN" sz="1600" dirty="0">
                  <a:latin typeface="Arial" panose="020B0604020202020204" pitchFamily="34" charset="0"/>
                  <a:ea typeface="MS PGothic" panose="020B0600070205080204" pitchFamily="34" charset="-128"/>
                </a:rPr>
                <a:t>ISP</a:t>
              </a:r>
            </a:p>
          </p:txBody>
        </p:sp>
        <p:sp>
          <p:nvSpPr>
            <p:cNvPr id="48144" name="Oval 33"/>
            <p:cNvSpPr/>
            <p:nvPr/>
          </p:nvSpPr>
          <p:spPr>
            <a:xfrm>
              <a:off x="2438400" y="3429000"/>
              <a:ext cx="1863725" cy="790575"/>
            </a:xfrm>
            <a:prstGeom prst="ellipse">
              <a:avLst/>
            </a:prstGeom>
            <a:solidFill>
              <a:schemeClr val="hlink"/>
            </a:solidFill>
            <a:ln w="9525" cap="flat" cmpd="sng">
              <a:solidFill>
                <a:schemeClr val="bg2"/>
              </a:solidFill>
              <a:prstDash val="solid"/>
              <a:headEnd type="none" w="med" len="med"/>
              <a:tailEnd type="none" w="med" len="med"/>
            </a:ln>
          </p:spPr>
          <p:txBody>
            <a:bodyPr wrap="none" anchor="ctr"/>
            <a:lstStyle/>
            <a:p>
              <a:pPr lvl="0" algn="ctr"/>
              <a:r>
                <a:rPr lang="en-US" altLang="zh-CN" dirty="0">
                  <a:solidFill>
                    <a:srgbClr val="808080"/>
                  </a:solidFill>
                  <a:latin typeface="Arial" panose="020B0604020202020204" pitchFamily="34" charset="0"/>
                  <a:ea typeface="MS PGothic" panose="020B0600070205080204" pitchFamily="34" charset="-128"/>
                </a:rPr>
                <a:t>Regional ISP</a:t>
              </a:r>
            </a:p>
          </p:txBody>
        </p:sp>
        <p:sp>
          <p:nvSpPr>
            <p:cNvPr id="48145" name="Oval 33"/>
            <p:cNvSpPr/>
            <p:nvPr/>
          </p:nvSpPr>
          <p:spPr>
            <a:xfrm>
              <a:off x="4800600" y="3429000"/>
              <a:ext cx="1863725" cy="790575"/>
            </a:xfrm>
            <a:prstGeom prst="ellipse">
              <a:avLst/>
            </a:prstGeom>
            <a:solidFill>
              <a:schemeClr val="hlink"/>
            </a:solidFill>
            <a:ln w="9525" cap="flat" cmpd="sng">
              <a:solidFill>
                <a:schemeClr val="bg2"/>
              </a:solidFill>
              <a:prstDash val="solid"/>
              <a:headEnd type="none" w="med" len="med"/>
              <a:tailEnd type="none" w="med" len="med"/>
            </a:ln>
          </p:spPr>
          <p:txBody>
            <a:bodyPr wrap="none" anchor="ctr"/>
            <a:lstStyle/>
            <a:p>
              <a:pPr lvl="0" algn="ctr"/>
              <a:r>
                <a:rPr lang="en-US" altLang="zh-CN" dirty="0">
                  <a:solidFill>
                    <a:srgbClr val="808080"/>
                  </a:solidFill>
                  <a:latin typeface="Arial" panose="020B0604020202020204" pitchFamily="34" charset="0"/>
                  <a:ea typeface="MS PGothic" panose="020B0600070205080204" pitchFamily="34" charset="-128"/>
                </a:rPr>
                <a:t>Regional ISP</a:t>
              </a:r>
            </a:p>
          </p:txBody>
        </p:sp>
        <p:sp>
          <p:nvSpPr>
            <p:cNvPr id="79" name="Rectangle 78"/>
            <p:cNvSpPr/>
            <p:nvPr/>
          </p:nvSpPr>
          <p:spPr>
            <a:xfrm>
              <a:off x="2133455" y="2771775"/>
              <a:ext cx="609687" cy="50482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chemeClr val="lt1"/>
                  </a:solidFill>
                  <a:effectLst/>
                  <a:uLnTx/>
                  <a:uFillTx/>
                  <a:latin typeface="Sans Guilt MB" pitchFamily="34" charset="0"/>
                  <a:ea typeface="+mn-ea"/>
                  <a:cs typeface="+mn-cs"/>
                </a:rPr>
                <a:t>IXP</a:t>
              </a:r>
            </a:p>
          </p:txBody>
        </p:sp>
        <p:sp>
          <p:nvSpPr>
            <p:cNvPr id="80" name="Rectangle 79"/>
            <p:cNvSpPr/>
            <p:nvPr/>
          </p:nvSpPr>
          <p:spPr>
            <a:xfrm>
              <a:off x="4801284" y="2743200"/>
              <a:ext cx="608494"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chemeClr val="lt1"/>
                  </a:solidFill>
                  <a:effectLst/>
                  <a:uLnTx/>
                  <a:uFillTx/>
                  <a:latin typeface="Sans Guilt MB" pitchFamily="34" charset="0"/>
                  <a:ea typeface="+mn-ea"/>
                  <a:cs typeface="+mn-cs"/>
                </a:rPr>
                <a:t>IXP</a:t>
              </a:r>
            </a:p>
          </p:txBody>
        </p:sp>
        <p:sp>
          <p:nvSpPr>
            <p:cNvPr id="48148" name="Oval 34"/>
            <p:cNvSpPr/>
            <p:nvPr/>
          </p:nvSpPr>
          <p:spPr>
            <a:xfrm>
              <a:off x="1143000" y="1600200"/>
              <a:ext cx="1863725" cy="790575"/>
            </a:xfrm>
            <a:prstGeom prst="ellipse">
              <a:avLst/>
            </a:prstGeom>
            <a:solidFill>
              <a:schemeClr val="accent2"/>
            </a:solidFill>
            <a:ln w="9525" cap="flat" cmpd="sng">
              <a:solidFill>
                <a:schemeClr val="tx1"/>
              </a:solidFill>
              <a:prstDash val="solid"/>
              <a:headEnd type="none" w="med" len="med"/>
              <a:tailEnd type="none" w="med" len="med"/>
            </a:ln>
          </p:spPr>
          <p:txBody>
            <a:bodyPr wrap="none" anchor="ctr"/>
            <a:lstStyle/>
            <a:p>
              <a:pPr lvl="0" algn="ctr"/>
              <a:r>
                <a:rPr lang="en-US" altLang="zh-CN" dirty="0">
                  <a:solidFill>
                    <a:schemeClr val="bg1"/>
                  </a:solidFill>
                  <a:latin typeface="Arial" panose="020B0604020202020204" pitchFamily="34" charset="0"/>
                  <a:ea typeface="MS PGothic" panose="020B0600070205080204" pitchFamily="34" charset="-128"/>
                </a:rPr>
                <a:t>Tier 1 ISP</a:t>
              </a:r>
              <a:endParaRPr lang="en-US" altLang="zh-CN" dirty="0">
                <a:latin typeface="Arial" panose="020B0604020202020204" pitchFamily="34" charset="0"/>
                <a:ea typeface="MS PGothic" panose="020B0600070205080204" pitchFamily="34" charset="-128"/>
              </a:endParaRPr>
            </a:p>
          </p:txBody>
        </p:sp>
        <p:sp>
          <p:nvSpPr>
            <p:cNvPr id="48149" name="Oval 34"/>
            <p:cNvSpPr/>
            <p:nvPr/>
          </p:nvSpPr>
          <p:spPr>
            <a:xfrm>
              <a:off x="3352800" y="1600200"/>
              <a:ext cx="1863725" cy="790575"/>
            </a:xfrm>
            <a:prstGeom prst="ellipse">
              <a:avLst/>
            </a:prstGeom>
            <a:solidFill>
              <a:schemeClr val="accent2"/>
            </a:solidFill>
            <a:ln w="9525" cap="flat" cmpd="sng">
              <a:solidFill>
                <a:schemeClr val="tx1"/>
              </a:solidFill>
              <a:prstDash val="solid"/>
              <a:headEnd type="none" w="med" len="med"/>
              <a:tailEnd type="none" w="med" len="med"/>
            </a:ln>
          </p:spPr>
          <p:txBody>
            <a:bodyPr wrap="none" anchor="ctr"/>
            <a:lstStyle/>
            <a:p>
              <a:pPr lvl="0" algn="ctr"/>
              <a:r>
                <a:rPr lang="en-US" altLang="zh-CN" dirty="0">
                  <a:solidFill>
                    <a:schemeClr val="bg1"/>
                  </a:solidFill>
                  <a:latin typeface="Arial" panose="020B0604020202020204" pitchFamily="34" charset="0"/>
                  <a:ea typeface="MS PGothic" panose="020B0600070205080204" pitchFamily="34" charset="-128"/>
                </a:rPr>
                <a:t>Tier 1 ISP</a:t>
              </a:r>
              <a:endParaRPr lang="en-US" altLang="zh-CN" dirty="0">
                <a:latin typeface="Arial" panose="020B0604020202020204" pitchFamily="34" charset="0"/>
                <a:ea typeface="MS PGothic" panose="020B0600070205080204" pitchFamily="34" charset="-128"/>
              </a:endParaRPr>
            </a:p>
          </p:txBody>
        </p:sp>
        <p:sp>
          <p:nvSpPr>
            <p:cNvPr id="48150" name="Oval 34"/>
            <p:cNvSpPr/>
            <p:nvPr/>
          </p:nvSpPr>
          <p:spPr>
            <a:xfrm>
              <a:off x="5638800" y="1600200"/>
              <a:ext cx="1981200" cy="838200"/>
            </a:xfrm>
            <a:prstGeom prst="ellipse">
              <a:avLst/>
            </a:prstGeom>
            <a:solidFill>
              <a:srgbClr val="002060"/>
            </a:solidFill>
            <a:ln w="9525" cap="flat" cmpd="sng">
              <a:solidFill>
                <a:schemeClr val="tx1"/>
              </a:solidFill>
              <a:prstDash val="solid"/>
              <a:headEnd type="none" w="med" len="med"/>
              <a:tailEnd type="none" w="med" len="med"/>
            </a:ln>
          </p:spPr>
          <p:txBody>
            <a:bodyPr wrap="none" anchor="ctr"/>
            <a:lstStyle/>
            <a:p>
              <a:pPr lvl="0" algn="ctr"/>
              <a:r>
                <a:rPr lang="en-US" altLang="zh-CN" dirty="0">
                  <a:solidFill>
                    <a:schemeClr val="bg1"/>
                  </a:solidFill>
                  <a:latin typeface="Arial" panose="020B0604020202020204" pitchFamily="34" charset="0"/>
                  <a:ea typeface="MS PGothic" panose="020B0600070205080204" pitchFamily="34" charset="-128"/>
                </a:rPr>
                <a:t>Google</a:t>
              </a:r>
              <a:endParaRPr lang="en-US" altLang="zh-CN" dirty="0">
                <a:latin typeface="Arial" panose="020B0604020202020204" pitchFamily="34" charset="0"/>
                <a:ea typeface="MS PGothic" panose="020B0600070205080204" pitchFamily="34" charset="-128"/>
              </a:endParaRPr>
            </a:p>
          </p:txBody>
        </p:sp>
        <p:cxnSp>
          <p:nvCxnSpPr>
            <p:cNvPr id="84" name="Straight Connector 83"/>
            <p:cNvCxnSpPr>
              <a:endCxn id="48137" idx="0"/>
            </p:cNvCxnSpPr>
            <p:nvPr/>
          </p:nvCxnSpPr>
          <p:spPr>
            <a:xfrm rot="5400000">
              <a:off x="427081" y="3398634"/>
              <a:ext cx="2362200" cy="28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48144" idx="4"/>
            </p:cNvCxnSpPr>
            <p:nvPr/>
          </p:nvCxnSpPr>
          <p:spPr>
            <a:xfrm rot="5400000">
              <a:off x="3070887" y="4425754"/>
              <a:ext cx="504825" cy="924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48144" idx="3"/>
            </p:cNvCxnSpPr>
            <p:nvPr/>
          </p:nvCxnSpPr>
          <p:spPr>
            <a:xfrm rot="5400000">
              <a:off x="2265003" y="4277579"/>
              <a:ext cx="620712" cy="2729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H="1">
              <a:off x="808066" y="3459106"/>
              <a:ext cx="2438400" cy="2445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79" idx="2"/>
            </p:cNvCxnSpPr>
            <p:nvPr/>
          </p:nvCxnSpPr>
          <p:spPr>
            <a:xfrm rot="5400000">
              <a:off x="1333206" y="3771708"/>
              <a:ext cx="1600200" cy="6099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7315797" y="2819400"/>
              <a:ext cx="608494"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chemeClr val="lt1"/>
                  </a:solidFill>
                  <a:effectLst/>
                  <a:uLnTx/>
                  <a:uFillTx/>
                  <a:latin typeface="Sans Guilt MB" pitchFamily="34" charset="0"/>
                  <a:ea typeface="+mn-ea"/>
                  <a:cs typeface="+mn-cs"/>
                </a:rPr>
                <a:t>IXP</a:t>
              </a:r>
            </a:p>
          </p:txBody>
        </p:sp>
        <p:cxnSp>
          <p:nvCxnSpPr>
            <p:cNvPr id="90" name="Straight Connector 89"/>
            <p:cNvCxnSpPr/>
            <p:nvPr/>
          </p:nvCxnSpPr>
          <p:spPr>
            <a:xfrm rot="16200000" flipH="1">
              <a:off x="3747987" y="4252513"/>
              <a:ext cx="504825" cy="381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48145" idx="2"/>
              <a:endCxn id="48144" idx="6"/>
            </p:cNvCxnSpPr>
            <p:nvPr/>
          </p:nvCxnSpPr>
          <p:spPr>
            <a:xfrm rot="10800000">
              <a:off x="4301663" y="3824288"/>
              <a:ext cx="4996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rot="5400000">
              <a:off x="4931640" y="4288692"/>
              <a:ext cx="620713" cy="2729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rot="16200000" flipH="1">
              <a:off x="5633414" y="4425226"/>
              <a:ext cx="544513" cy="760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48145" idx="5"/>
            </p:cNvCxnSpPr>
            <p:nvPr/>
          </p:nvCxnSpPr>
          <p:spPr>
            <a:xfrm rot="16200000" flipH="1">
              <a:off x="6276143" y="4218670"/>
              <a:ext cx="620712" cy="3907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48150" idx="4"/>
            </p:cNvCxnSpPr>
            <p:nvPr/>
          </p:nvCxnSpPr>
          <p:spPr>
            <a:xfrm rot="16200000" flipH="1">
              <a:off x="5747409" y="3320741"/>
              <a:ext cx="2297113" cy="5324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rot="10800000">
              <a:off x="2971328" y="1981200"/>
              <a:ext cx="4996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10800000">
              <a:off x="5181593" y="1981200"/>
              <a:ext cx="4981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Arc 97"/>
            <p:cNvSpPr/>
            <p:nvPr/>
          </p:nvSpPr>
          <p:spPr>
            <a:xfrm>
              <a:off x="2133157" y="1371600"/>
              <a:ext cx="4190855" cy="457200"/>
            </a:xfrm>
            <a:prstGeom prst="arc">
              <a:avLst>
                <a:gd name="adj1" fmla="val 10681875"/>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chemeClr val="tx1"/>
                </a:solidFill>
                <a:effectLst/>
                <a:uLnTx/>
                <a:uFillTx/>
                <a:latin typeface="Sans Guilt MB" pitchFamily="34" charset="0"/>
                <a:ea typeface="+mn-ea"/>
                <a:cs typeface="+mn-cs"/>
              </a:endParaRPr>
            </a:p>
          </p:txBody>
        </p:sp>
        <p:cxnSp>
          <p:nvCxnSpPr>
            <p:cNvPr id="99" name="Straight Connector 98"/>
            <p:cNvCxnSpPr/>
            <p:nvPr/>
          </p:nvCxnSpPr>
          <p:spPr>
            <a:xfrm rot="16200000" flipH="1">
              <a:off x="6972290" y="2399832"/>
              <a:ext cx="533400" cy="3057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endCxn id="79" idx="0"/>
            </p:cNvCxnSpPr>
            <p:nvPr/>
          </p:nvCxnSpPr>
          <p:spPr>
            <a:xfrm rot="16200000" flipH="1">
              <a:off x="2094860" y="2047337"/>
              <a:ext cx="457200" cy="2296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rot="16200000" flipH="1">
              <a:off x="2628635" y="3238707"/>
              <a:ext cx="457200" cy="2281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rot="10800000" flipV="1">
              <a:off x="2743142" y="2209800"/>
              <a:ext cx="2972375" cy="7731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rot="16200000" flipH="1">
              <a:off x="4662219" y="2423713"/>
              <a:ext cx="504825" cy="381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rot="5400000">
              <a:off x="3314806" y="2856893"/>
              <a:ext cx="1143000" cy="1536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rot="16200000" flipH="1">
              <a:off x="5105256" y="3276738"/>
              <a:ext cx="304800" cy="1521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rot="10800000" flipV="1">
              <a:off x="4039175" y="3124200"/>
              <a:ext cx="762109" cy="544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48148" idx="5"/>
            </p:cNvCxnSpPr>
            <p:nvPr/>
          </p:nvCxnSpPr>
          <p:spPr>
            <a:xfrm rot="16200000" flipH="1">
              <a:off x="3070757" y="1938325"/>
              <a:ext cx="1470025" cy="21431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89" idx="2"/>
            </p:cNvCxnSpPr>
            <p:nvPr/>
          </p:nvCxnSpPr>
          <p:spPr>
            <a:xfrm rot="16200000" flipH="1">
              <a:off x="7004681" y="3891964"/>
              <a:ext cx="1458913" cy="2281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rot="5400000">
              <a:off x="6052349" y="3472202"/>
              <a:ext cx="1535113" cy="11439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89" idx="1"/>
            </p:cNvCxnSpPr>
            <p:nvPr/>
          </p:nvCxnSpPr>
          <p:spPr>
            <a:xfrm rot="10800000" flipV="1">
              <a:off x="6095826" y="3048000"/>
              <a:ext cx="1219971" cy="4683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endCxn id="80" idx="3"/>
            </p:cNvCxnSpPr>
            <p:nvPr/>
          </p:nvCxnSpPr>
          <p:spPr>
            <a:xfrm rot="10800000" flipV="1">
              <a:off x="5409778" y="2362200"/>
              <a:ext cx="780007" cy="609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5053332" y="2217738"/>
              <a:ext cx="2286327" cy="685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5" name="Picture 121" descr="underline_base"/>
          <p:cNvPicPr/>
          <p:nvPr/>
        </p:nvPicPr>
        <p:blipFill>
          <a:blip r:embed="rId3"/>
          <a:stretch>
            <a:fillRect/>
          </a:stretch>
        </p:blipFill>
        <p:spPr>
          <a:xfrm>
            <a:off x="325438" y="914400"/>
            <a:ext cx="5027612" cy="173038"/>
          </a:xfrm>
          <a:prstGeom prst="rect">
            <a:avLst/>
          </a:prstGeom>
          <a:noFill/>
          <a:ln w="9525">
            <a:noFill/>
          </a:ln>
        </p:spPr>
      </p:pic>
      <p:pic>
        <p:nvPicPr>
          <p:cNvPr id="49156" name="Picture 313"/>
          <p:cNvPicPr>
            <a:picLocks noChangeAspect="1"/>
          </p:cNvPicPr>
          <p:nvPr/>
        </p:nvPicPr>
        <p:blipFill>
          <a:blip r:embed="rId4"/>
          <a:stretch>
            <a:fillRect/>
          </a:stretch>
        </p:blipFill>
        <p:spPr>
          <a:xfrm>
            <a:off x="600075" y="1452563"/>
            <a:ext cx="8385175" cy="4765675"/>
          </a:xfrm>
          <a:prstGeom prst="rect">
            <a:avLst/>
          </a:prstGeom>
          <a:noFill/>
          <a:ln w="9525">
            <a:noFill/>
          </a:ln>
        </p:spPr>
      </p:pic>
      <p:sp>
        <p:nvSpPr>
          <p:cNvPr id="49157" name="Rectangle 2"/>
          <p:cNvSpPr>
            <a:spLocks noGrp="1"/>
          </p:cNvSpPr>
          <p:nvPr>
            <p:ph type="title" idx="4294967295"/>
          </p:nvPr>
        </p:nvSpPr>
        <p:spPr>
          <a:xfrm>
            <a:off x="213564" y="81241"/>
            <a:ext cx="7772400" cy="1143000"/>
          </a:xfrm>
        </p:spPr>
        <p:txBody>
          <a:bodyPr vert="horz" wrap="square" lIns="91440" tIns="45720" rIns="91440" bIns="45720" anchor="ctr"/>
          <a:lstStyle/>
          <a:p>
            <a:pPr lvl="0" eaLnBrk="1" hangingPunct="1"/>
            <a:r>
              <a:rPr lang="en-US" altLang="zh-CN" dirty="0"/>
              <a:t>Tier-1 ISP: e.g., Sprint</a:t>
            </a:r>
          </a:p>
        </p:txBody>
      </p:sp>
      <p:grpSp>
        <p:nvGrpSpPr>
          <p:cNvPr id="2" name="Group 187"/>
          <p:cNvGrpSpPr/>
          <p:nvPr/>
        </p:nvGrpSpPr>
        <p:grpSpPr>
          <a:xfrm>
            <a:off x="1371600" y="1662113"/>
            <a:ext cx="3179763" cy="3081337"/>
            <a:chOff x="864" y="1047"/>
            <a:chExt cx="2003" cy="1941"/>
          </a:xfrm>
        </p:grpSpPr>
        <p:sp>
          <p:nvSpPr>
            <p:cNvPr id="49160" name="Rectangle 202"/>
            <p:cNvSpPr/>
            <p:nvPr/>
          </p:nvSpPr>
          <p:spPr>
            <a:xfrm>
              <a:off x="1307" y="1103"/>
              <a:ext cx="1560" cy="1885"/>
            </a:xfrm>
            <a:prstGeom prst="rect">
              <a:avLst/>
            </a:prstGeom>
            <a:solidFill>
              <a:schemeClr val="bg1"/>
            </a:solidFill>
            <a:ln w="9525">
              <a:noFill/>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9161" name="Line 205"/>
            <p:cNvSpPr/>
            <p:nvPr/>
          </p:nvSpPr>
          <p:spPr>
            <a:xfrm flipH="1">
              <a:off x="1408" y="1945"/>
              <a:ext cx="282" cy="0"/>
            </a:xfrm>
            <a:prstGeom prst="line">
              <a:avLst/>
            </a:prstGeom>
            <a:ln w="12700" cap="flat" cmpd="sng">
              <a:solidFill>
                <a:schemeClr val="tx1"/>
              </a:solidFill>
              <a:prstDash val="solid"/>
              <a:headEnd type="none" w="med" len="med"/>
              <a:tailEnd type="none" w="med" len="med"/>
            </a:ln>
          </p:spPr>
        </p:sp>
        <p:sp>
          <p:nvSpPr>
            <p:cNvPr id="49162" name="Line 206"/>
            <p:cNvSpPr/>
            <p:nvPr/>
          </p:nvSpPr>
          <p:spPr>
            <a:xfrm flipH="1">
              <a:off x="1408" y="2028"/>
              <a:ext cx="282" cy="0"/>
            </a:xfrm>
            <a:prstGeom prst="line">
              <a:avLst/>
            </a:prstGeom>
            <a:ln w="12700" cap="flat" cmpd="sng">
              <a:solidFill>
                <a:schemeClr val="tx1"/>
              </a:solidFill>
              <a:prstDash val="solid"/>
              <a:headEnd type="none" w="med" len="med"/>
              <a:tailEnd type="none" w="med" len="med"/>
            </a:ln>
          </p:spPr>
        </p:sp>
        <p:sp>
          <p:nvSpPr>
            <p:cNvPr id="49163" name="Text Box 207"/>
            <p:cNvSpPr txBox="1"/>
            <p:nvPr/>
          </p:nvSpPr>
          <p:spPr>
            <a:xfrm flipH="1">
              <a:off x="1336" y="1789"/>
              <a:ext cx="229" cy="289"/>
            </a:xfrm>
            <a:prstGeom prst="rect">
              <a:avLst/>
            </a:prstGeom>
            <a:noFill/>
            <a:ln w="9525">
              <a:noFill/>
            </a:ln>
          </p:spPr>
          <p:txBody>
            <a:bodyPr>
              <a:spAutoFit/>
            </a:bodyPr>
            <a:lstStyle/>
            <a:p>
              <a:pPr lvl="0"/>
              <a:r>
                <a:rPr lang="en-US" altLang="zh-CN" dirty="0">
                  <a:latin typeface="Times New Roman" panose="02020603050405020304" pitchFamily="18" charset="0"/>
                  <a:ea typeface="MS PGothic" panose="020B0600070205080204" pitchFamily="34" charset="-128"/>
                </a:rPr>
                <a:t>…</a:t>
              </a:r>
            </a:p>
          </p:txBody>
        </p:sp>
        <p:grpSp>
          <p:nvGrpSpPr>
            <p:cNvPr id="49164" name="Group 208"/>
            <p:cNvGrpSpPr/>
            <p:nvPr/>
          </p:nvGrpSpPr>
          <p:grpSpPr>
            <a:xfrm flipH="1">
              <a:off x="1617" y="2063"/>
              <a:ext cx="775" cy="284"/>
              <a:chOff x="2927" y="2500"/>
              <a:chExt cx="949" cy="332"/>
            </a:xfrm>
          </p:grpSpPr>
          <p:sp>
            <p:nvSpPr>
              <p:cNvPr id="49236" name="Line 209"/>
              <p:cNvSpPr/>
              <p:nvPr/>
            </p:nvSpPr>
            <p:spPr>
              <a:xfrm flipH="1">
                <a:off x="2927" y="2515"/>
                <a:ext cx="236" cy="311"/>
              </a:xfrm>
              <a:prstGeom prst="line">
                <a:avLst/>
              </a:prstGeom>
              <a:ln w="12700" cap="flat" cmpd="sng">
                <a:solidFill>
                  <a:srgbClr val="000000"/>
                </a:solidFill>
                <a:prstDash val="solid"/>
                <a:headEnd type="none" w="med" len="med"/>
                <a:tailEnd type="none" w="med" len="med"/>
              </a:ln>
            </p:spPr>
          </p:sp>
          <p:sp>
            <p:nvSpPr>
              <p:cNvPr id="49237" name="Line 210"/>
              <p:cNvSpPr/>
              <p:nvPr/>
            </p:nvSpPr>
            <p:spPr>
              <a:xfrm>
                <a:off x="3209" y="2500"/>
                <a:ext cx="201" cy="332"/>
              </a:xfrm>
              <a:prstGeom prst="line">
                <a:avLst/>
              </a:prstGeom>
              <a:ln w="12700" cap="flat" cmpd="sng">
                <a:solidFill>
                  <a:srgbClr val="000000"/>
                </a:solidFill>
                <a:prstDash val="solid"/>
                <a:headEnd type="none" w="med" len="med"/>
                <a:tailEnd type="none" w="med" len="med"/>
              </a:ln>
            </p:spPr>
          </p:sp>
          <p:sp>
            <p:nvSpPr>
              <p:cNvPr id="49238" name="Line 211"/>
              <p:cNvSpPr/>
              <p:nvPr/>
            </p:nvSpPr>
            <p:spPr>
              <a:xfrm>
                <a:off x="3315" y="2500"/>
                <a:ext cx="561" cy="324"/>
              </a:xfrm>
              <a:prstGeom prst="line">
                <a:avLst/>
              </a:prstGeom>
              <a:ln w="12700" cap="flat" cmpd="sng">
                <a:solidFill>
                  <a:srgbClr val="000000"/>
                </a:solidFill>
                <a:prstDash val="solid"/>
                <a:headEnd type="none" w="med" len="med"/>
                <a:tailEnd type="none" w="med" len="med"/>
              </a:ln>
            </p:spPr>
          </p:sp>
        </p:grpSp>
        <p:sp>
          <p:nvSpPr>
            <p:cNvPr id="49165" name="Line 212"/>
            <p:cNvSpPr/>
            <p:nvPr/>
          </p:nvSpPr>
          <p:spPr>
            <a:xfrm flipH="1" flipV="1">
              <a:off x="1819" y="1533"/>
              <a:ext cx="0" cy="356"/>
            </a:xfrm>
            <a:prstGeom prst="line">
              <a:avLst/>
            </a:prstGeom>
            <a:ln w="12700" cap="flat" cmpd="sng">
              <a:solidFill>
                <a:srgbClr val="000000"/>
              </a:solidFill>
              <a:prstDash val="solid"/>
              <a:headEnd type="none" w="med" len="med"/>
              <a:tailEnd type="none" w="med" len="med"/>
            </a:ln>
          </p:spPr>
        </p:sp>
        <p:sp>
          <p:nvSpPr>
            <p:cNvPr id="49166" name="Line 213"/>
            <p:cNvSpPr/>
            <p:nvPr/>
          </p:nvSpPr>
          <p:spPr>
            <a:xfrm flipH="1">
              <a:off x="1587" y="2081"/>
              <a:ext cx="193" cy="266"/>
            </a:xfrm>
            <a:prstGeom prst="line">
              <a:avLst/>
            </a:prstGeom>
            <a:ln w="12700" cap="flat" cmpd="sng">
              <a:solidFill>
                <a:srgbClr val="000000"/>
              </a:solidFill>
              <a:prstDash val="solid"/>
              <a:headEnd type="none" w="med" len="med"/>
              <a:tailEnd type="none" w="med" len="med"/>
            </a:ln>
          </p:spPr>
        </p:sp>
        <p:sp>
          <p:nvSpPr>
            <p:cNvPr id="49167" name="Line 214"/>
            <p:cNvSpPr/>
            <p:nvPr/>
          </p:nvSpPr>
          <p:spPr>
            <a:xfrm>
              <a:off x="1818" y="2068"/>
              <a:ext cx="164" cy="284"/>
            </a:xfrm>
            <a:prstGeom prst="line">
              <a:avLst/>
            </a:prstGeom>
            <a:ln w="12700" cap="flat" cmpd="sng">
              <a:solidFill>
                <a:srgbClr val="000000"/>
              </a:solidFill>
              <a:prstDash val="solid"/>
              <a:headEnd type="none" w="med" len="med"/>
              <a:tailEnd type="none" w="med" len="med"/>
            </a:ln>
          </p:spPr>
        </p:sp>
        <p:sp>
          <p:nvSpPr>
            <p:cNvPr id="49168" name="Line 215"/>
            <p:cNvSpPr/>
            <p:nvPr/>
          </p:nvSpPr>
          <p:spPr>
            <a:xfrm>
              <a:off x="1904" y="2068"/>
              <a:ext cx="459" cy="277"/>
            </a:xfrm>
            <a:prstGeom prst="line">
              <a:avLst/>
            </a:prstGeom>
            <a:ln w="12700" cap="flat" cmpd="sng">
              <a:solidFill>
                <a:srgbClr val="000000"/>
              </a:solidFill>
              <a:prstDash val="solid"/>
              <a:headEnd type="none" w="med" len="med"/>
              <a:tailEnd type="none" w="med" len="med"/>
            </a:ln>
          </p:spPr>
        </p:sp>
        <p:sp>
          <p:nvSpPr>
            <p:cNvPr id="49169" name="Text Box 272"/>
            <p:cNvSpPr txBox="1"/>
            <p:nvPr/>
          </p:nvSpPr>
          <p:spPr>
            <a:xfrm>
              <a:off x="1583" y="2691"/>
              <a:ext cx="1142" cy="212"/>
            </a:xfrm>
            <a:prstGeom prst="rect">
              <a:avLst/>
            </a:prstGeom>
            <a:noFill/>
            <a:ln w="9525">
              <a:noFill/>
            </a:ln>
          </p:spPr>
          <p:txBody>
            <a:bodyPr wrap="none">
              <a:spAutoFit/>
            </a:bodyPr>
            <a:lstStyle/>
            <a:p>
              <a:pPr lvl="0" eaLnBrk="1" hangingPunct="1"/>
              <a:r>
                <a:rPr lang="en-US" altLang="zh-CN" sz="1600" dirty="0">
                  <a:latin typeface="Arial" panose="020B0604020202020204" pitchFamily="34" charset="0"/>
                  <a:ea typeface="MS PGothic" panose="020B0600070205080204" pitchFamily="34" charset="-128"/>
                </a:rPr>
                <a:t>to/from customers</a:t>
              </a:r>
            </a:p>
          </p:txBody>
        </p:sp>
        <p:sp>
          <p:nvSpPr>
            <p:cNvPr id="49170" name="Text Box 273"/>
            <p:cNvSpPr txBox="1"/>
            <p:nvPr/>
          </p:nvSpPr>
          <p:spPr>
            <a:xfrm>
              <a:off x="2262" y="1699"/>
              <a:ext cx="541" cy="213"/>
            </a:xfrm>
            <a:prstGeom prst="rect">
              <a:avLst/>
            </a:prstGeom>
            <a:noFill/>
            <a:ln w="9525">
              <a:noFill/>
            </a:ln>
          </p:spPr>
          <p:txBody>
            <a:bodyPr wrap="none">
              <a:spAutoFit/>
            </a:bodyPr>
            <a:lstStyle/>
            <a:p>
              <a:pPr lvl="0" eaLnBrk="1" hangingPunct="1"/>
              <a:r>
                <a:rPr lang="en-US" altLang="zh-CN" sz="1600" dirty="0">
                  <a:latin typeface="Arial" panose="020B0604020202020204" pitchFamily="34" charset="0"/>
                  <a:ea typeface="MS PGothic" panose="020B0600070205080204" pitchFamily="34" charset="-128"/>
                </a:rPr>
                <a:t>peering</a:t>
              </a:r>
            </a:p>
          </p:txBody>
        </p:sp>
        <p:sp>
          <p:nvSpPr>
            <p:cNvPr id="49171" name="Text Box 274"/>
            <p:cNvSpPr txBox="1"/>
            <p:nvPr/>
          </p:nvSpPr>
          <p:spPr>
            <a:xfrm>
              <a:off x="1636" y="1367"/>
              <a:ext cx="1141" cy="212"/>
            </a:xfrm>
            <a:prstGeom prst="rect">
              <a:avLst/>
            </a:prstGeom>
            <a:noFill/>
            <a:ln w="9525">
              <a:noFill/>
            </a:ln>
          </p:spPr>
          <p:txBody>
            <a:bodyPr wrap="none">
              <a:spAutoFit/>
            </a:bodyPr>
            <a:lstStyle/>
            <a:p>
              <a:pPr lvl="0" eaLnBrk="1" hangingPunct="1"/>
              <a:r>
                <a:rPr lang="en-US" altLang="zh-CN" sz="1600" dirty="0">
                  <a:latin typeface="Arial" panose="020B0604020202020204" pitchFamily="34" charset="0"/>
                  <a:ea typeface="MS PGothic" panose="020B0600070205080204" pitchFamily="34" charset="-128"/>
                </a:rPr>
                <a:t> to/from backbone</a:t>
              </a:r>
            </a:p>
          </p:txBody>
        </p:sp>
        <p:sp>
          <p:nvSpPr>
            <p:cNvPr id="49172" name="Rectangle 275"/>
            <p:cNvSpPr/>
            <p:nvPr/>
          </p:nvSpPr>
          <p:spPr>
            <a:xfrm>
              <a:off x="1355" y="1139"/>
              <a:ext cx="1447" cy="1774"/>
            </a:xfrm>
            <a:prstGeom prst="rect">
              <a:avLst/>
            </a:prstGeom>
            <a:noFill/>
            <a:ln w="9525" cap="flat" cmpd="sng">
              <a:solidFill>
                <a:srgbClr val="FF0000"/>
              </a:solidFill>
              <a:prstDash val="solid"/>
              <a:miter/>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9173" name="Line 290"/>
            <p:cNvSpPr/>
            <p:nvPr/>
          </p:nvSpPr>
          <p:spPr>
            <a:xfrm flipH="1" flipV="1">
              <a:off x="2226" y="1559"/>
              <a:ext cx="0" cy="355"/>
            </a:xfrm>
            <a:prstGeom prst="line">
              <a:avLst/>
            </a:prstGeom>
            <a:ln w="12700" cap="flat" cmpd="sng">
              <a:solidFill>
                <a:srgbClr val="000000"/>
              </a:solidFill>
              <a:prstDash val="solid"/>
              <a:headEnd type="none" w="med" len="med"/>
              <a:tailEnd type="none" w="med" len="med"/>
            </a:ln>
          </p:spPr>
        </p:sp>
        <p:sp>
          <p:nvSpPr>
            <p:cNvPr id="49174" name="Line 292"/>
            <p:cNvSpPr/>
            <p:nvPr/>
          </p:nvSpPr>
          <p:spPr>
            <a:xfrm>
              <a:off x="2360" y="1948"/>
              <a:ext cx="360" cy="0"/>
            </a:xfrm>
            <a:prstGeom prst="line">
              <a:avLst/>
            </a:prstGeom>
            <a:ln w="12700" cap="flat" cmpd="sng">
              <a:solidFill>
                <a:schemeClr val="tx1"/>
              </a:solidFill>
              <a:prstDash val="solid"/>
              <a:headEnd type="none" w="med" len="med"/>
              <a:tailEnd type="none" w="med" len="med"/>
            </a:ln>
          </p:spPr>
        </p:sp>
        <p:sp>
          <p:nvSpPr>
            <p:cNvPr id="49175" name="Line 293"/>
            <p:cNvSpPr/>
            <p:nvPr/>
          </p:nvSpPr>
          <p:spPr>
            <a:xfrm>
              <a:off x="2360" y="2030"/>
              <a:ext cx="360" cy="0"/>
            </a:xfrm>
            <a:prstGeom prst="line">
              <a:avLst/>
            </a:prstGeom>
            <a:ln w="12700" cap="flat" cmpd="sng">
              <a:solidFill>
                <a:schemeClr val="tx1"/>
              </a:solidFill>
              <a:prstDash val="solid"/>
              <a:headEnd type="none" w="med" len="med"/>
              <a:tailEnd type="none" w="med" len="med"/>
            </a:ln>
          </p:spPr>
        </p:sp>
        <p:sp>
          <p:nvSpPr>
            <p:cNvPr id="49176" name="Text Box 294"/>
            <p:cNvSpPr txBox="1"/>
            <p:nvPr/>
          </p:nvSpPr>
          <p:spPr>
            <a:xfrm>
              <a:off x="2410" y="1790"/>
              <a:ext cx="290" cy="288"/>
            </a:xfrm>
            <a:prstGeom prst="rect">
              <a:avLst/>
            </a:prstGeom>
            <a:noFill/>
            <a:ln w="9525">
              <a:noFill/>
            </a:ln>
          </p:spPr>
          <p:txBody>
            <a:bodyPr>
              <a:spAutoFit/>
            </a:bodyPr>
            <a:lstStyle/>
            <a:p>
              <a:pPr lvl="0"/>
              <a:r>
                <a:rPr lang="en-US" altLang="zh-CN" dirty="0">
                  <a:latin typeface="Times New Roman" panose="02020603050405020304" pitchFamily="18" charset="0"/>
                  <a:ea typeface="MS PGothic" panose="020B0600070205080204" pitchFamily="34" charset="-128"/>
                </a:rPr>
                <a:t>…</a:t>
              </a:r>
            </a:p>
          </p:txBody>
        </p:sp>
        <p:grpSp>
          <p:nvGrpSpPr>
            <p:cNvPr id="49177" name="Group 296"/>
            <p:cNvGrpSpPr/>
            <p:nvPr/>
          </p:nvGrpSpPr>
          <p:grpSpPr>
            <a:xfrm>
              <a:off x="2376" y="2519"/>
              <a:ext cx="83" cy="167"/>
              <a:chOff x="4467" y="2745"/>
              <a:chExt cx="96" cy="345"/>
            </a:xfrm>
          </p:grpSpPr>
          <p:sp>
            <p:nvSpPr>
              <p:cNvPr id="49234" name="Line 297"/>
              <p:cNvSpPr/>
              <p:nvPr/>
            </p:nvSpPr>
            <p:spPr>
              <a:xfrm rot="-5400000" flipH="1">
                <a:off x="4294" y="2917"/>
                <a:ext cx="345" cy="0"/>
              </a:xfrm>
              <a:prstGeom prst="line">
                <a:avLst/>
              </a:prstGeom>
              <a:ln w="12700" cap="flat" cmpd="sng">
                <a:solidFill>
                  <a:schemeClr val="tx1"/>
                </a:solidFill>
                <a:prstDash val="solid"/>
                <a:headEnd type="none" w="med" len="med"/>
                <a:tailEnd type="none" w="med" len="med"/>
              </a:ln>
            </p:spPr>
          </p:sp>
          <p:sp>
            <p:nvSpPr>
              <p:cNvPr id="49235" name="Line 298"/>
              <p:cNvSpPr/>
              <p:nvPr/>
            </p:nvSpPr>
            <p:spPr>
              <a:xfrm rot="-5400000" flipH="1">
                <a:off x="4390" y="2917"/>
                <a:ext cx="345" cy="0"/>
              </a:xfrm>
              <a:prstGeom prst="line">
                <a:avLst/>
              </a:prstGeom>
              <a:ln w="12700" cap="flat" cmpd="sng">
                <a:solidFill>
                  <a:schemeClr val="tx1"/>
                </a:solidFill>
                <a:prstDash val="solid"/>
                <a:headEnd type="none" w="med" len="med"/>
                <a:tailEnd type="none" w="med" len="med"/>
              </a:ln>
            </p:spPr>
          </p:sp>
        </p:grpSp>
        <p:sp>
          <p:nvSpPr>
            <p:cNvPr id="49178" name="Text Box 299"/>
            <p:cNvSpPr txBox="1"/>
            <p:nvPr/>
          </p:nvSpPr>
          <p:spPr>
            <a:xfrm rot="-5400000" flipH="1">
              <a:off x="2241" y="2497"/>
              <a:ext cx="238" cy="287"/>
            </a:xfrm>
            <a:prstGeom prst="rect">
              <a:avLst/>
            </a:prstGeom>
            <a:noFill/>
            <a:ln w="9525">
              <a:noFill/>
            </a:ln>
          </p:spPr>
          <p:txBody>
            <a:bodyPr>
              <a:spAutoFit/>
            </a:bodyPr>
            <a:lstStyle/>
            <a:p>
              <a:pPr lvl="0"/>
              <a:r>
                <a:rPr lang="en-US" altLang="zh-CN" dirty="0">
                  <a:latin typeface="Times New Roman" panose="02020603050405020304" pitchFamily="18" charset="0"/>
                  <a:ea typeface="MS PGothic" panose="020B0600070205080204" pitchFamily="34" charset="-128"/>
                </a:rPr>
                <a:t>…</a:t>
              </a:r>
            </a:p>
          </p:txBody>
        </p:sp>
        <p:grpSp>
          <p:nvGrpSpPr>
            <p:cNvPr id="49179" name="Group 301"/>
            <p:cNvGrpSpPr/>
            <p:nvPr/>
          </p:nvGrpSpPr>
          <p:grpSpPr>
            <a:xfrm>
              <a:off x="1977" y="2528"/>
              <a:ext cx="84" cy="167"/>
              <a:chOff x="4467" y="2745"/>
              <a:chExt cx="96" cy="345"/>
            </a:xfrm>
          </p:grpSpPr>
          <p:sp>
            <p:nvSpPr>
              <p:cNvPr id="49232" name="Line 302"/>
              <p:cNvSpPr/>
              <p:nvPr/>
            </p:nvSpPr>
            <p:spPr>
              <a:xfrm rot="-5400000" flipH="1">
                <a:off x="4294" y="2917"/>
                <a:ext cx="345" cy="0"/>
              </a:xfrm>
              <a:prstGeom prst="line">
                <a:avLst/>
              </a:prstGeom>
              <a:ln w="12700" cap="flat" cmpd="sng">
                <a:solidFill>
                  <a:schemeClr val="tx1"/>
                </a:solidFill>
                <a:prstDash val="solid"/>
                <a:headEnd type="none" w="med" len="med"/>
                <a:tailEnd type="none" w="med" len="med"/>
              </a:ln>
            </p:spPr>
          </p:sp>
          <p:sp>
            <p:nvSpPr>
              <p:cNvPr id="49233" name="Line 303"/>
              <p:cNvSpPr/>
              <p:nvPr/>
            </p:nvSpPr>
            <p:spPr>
              <a:xfrm rot="-5400000" flipH="1">
                <a:off x="4390" y="2917"/>
                <a:ext cx="345" cy="0"/>
              </a:xfrm>
              <a:prstGeom prst="line">
                <a:avLst/>
              </a:prstGeom>
              <a:ln w="12700" cap="flat" cmpd="sng">
                <a:solidFill>
                  <a:schemeClr val="tx1"/>
                </a:solidFill>
                <a:prstDash val="solid"/>
                <a:headEnd type="none" w="med" len="med"/>
                <a:tailEnd type="none" w="med" len="med"/>
              </a:ln>
            </p:spPr>
          </p:sp>
        </p:grpSp>
        <p:sp>
          <p:nvSpPr>
            <p:cNvPr id="49180" name="Text Box 304"/>
            <p:cNvSpPr txBox="1"/>
            <p:nvPr/>
          </p:nvSpPr>
          <p:spPr>
            <a:xfrm rot="-5400000" flipH="1">
              <a:off x="1837" y="2490"/>
              <a:ext cx="239" cy="288"/>
            </a:xfrm>
            <a:prstGeom prst="rect">
              <a:avLst/>
            </a:prstGeom>
            <a:noFill/>
            <a:ln w="9525">
              <a:noFill/>
            </a:ln>
          </p:spPr>
          <p:txBody>
            <a:bodyPr>
              <a:spAutoFit/>
            </a:bodyPr>
            <a:lstStyle/>
            <a:p>
              <a:pPr lvl="0"/>
              <a:r>
                <a:rPr lang="en-US" altLang="zh-CN" dirty="0">
                  <a:latin typeface="Times New Roman" panose="02020603050405020304" pitchFamily="18" charset="0"/>
                  <a:ea typeface="MS PGothic" panose="020B0600070205080204" pitchFamily="34" charset="-128"/>
                </a:rPr>
                <a:t>…</a:t>
              </a:r>
            </a:p>
          </p:txBody>
        </p:sp>
        <p:grpSp>
          <p:nvGrpSpPr>
            <p:cNvPr id="49181" name="Group 306"/>
            <p:cNvGrpSpPr/>
            <p:nvPr/>
          </p:nvGrpSpPr>
          <p:grpSpPr>
            <a:xfrm>
              <a:off x="1545" y="2526"/>
              <a:ext cx="92" cy="167"/>
              <a:chOff x="4467" y="2745"/>
              <a:chExt cx="96" cy="345"/>
            </a:xfrm>
          </p:grpSpPr>
          <p:sp>
            <p:nvSpPr>
              <p:cNvPr id="49230" name="Line 307"/>
              <p:cNvSpPr/>
              <p:nvPr/>
            </p:nvSpPr>
            <p:spPr>
              <a:xfrm rot="-5400000" flipH="1">
                <a:off x="4294" y="2917"/>
                <a:ext cx="345" cy="0"/>
              </a:xfrm>
              <a:prstGeom prst="line">
                <a:avLst/>
              </a:prstGeom>
              <a:ln w="12700" cap="flat" cmpd="sng">
                <a:solidFill>
                  <a:schemeClr val="tx1"/>
                </a:solidFill>
                <a:prstDash val="solid"/>
                <a:headEnd type="none" w="med" len="med"/>
                <a:tailEnd type="none" w="med" len="med"/>
              </a:ln>
            </p:spPr>
          </p:sp>
          <p:sp>
            <p:nvSpPr>
              <p:cNvPr id="49231" name="Line 308"/>
              <p:cNvSpPr/>
              <p:nvPr/>
            </p:nvSpPr>
            <p:spPr>
              <a:xfrm rot="-5400000" flipH="1">
                <a:off x="4390" y="2917"/>
                <a:ext cx="345" cy="0"/>
              </a:xfrm>
              <a:prstGeom prst="line">
                <a:avLst/>
              </a:prstGeom>
              <a:ln w="12700" cap="flat" cmpd="sng">
                <a:solidFill>
                  <a:schemeClr val="tx1"/>
                </a:solidFill>
                <a:prstDash val="solid"/>
                <a:headEnd type="none" w="med" len="med"/>
                <a:tailEnd type="none" w="med" len="med"/>
              </a:ln>
            </p:spPr>
          </p:sp>
        </p:grpSp>
        <p:sp>
          <p:nvSpPr>
            <p:cNvPr id="49182" name="Text Box 309"/>
            <p:cNvSpPr txBox="1"/>
            <p:nvPr/>
          </p:nvSpPr>
          <p:spPr>
            <a:xfrm rot="-5400000" flipH="1">
              <a:off x="1407" y="2491"/>
              <a:ext cx="239" cy="288"/>
            </a:xfrm>
            <a:prstGeom prst="rect">
              <a:avLst/>
            </a:prstGeom>
            <a:noFill/>
            <a:ln w="9525">
              <a:noFill/>
            </a:ln>
          </p:spPr>
          <p:txBody>
            <a:bodyPr>
              <a:spAutoFit/>
            </a:bodyPr>
            <a:lstStyle/>
            <a:p>
              <a:pPr lvl="0"/>
              <a:r>
                <a:rPr lang="en-US" altLang="zh-CN" dirty="0">
                  <a:latin typeface="Times New Roman" panose="02020603050405020304" pitchFamily="18" charset="0"/>
                  <a:ea typeface="MS PGothic" panose="020B0600070205080204" pitchFamily="34" charset="-128"/>
                </a:rPr>
                <a:t>…</a:t>
              </a:r>
            </a:p>
          </p:txBody>
        </p:sp>
        <p:sp>
          <p:nvSpPr>
            <p:cNvPr id="49183" name="Text Box 310"/>
            <p:cNvSpPr txBox="1"/>
            <p:nvPr/>
          </p:nvSpPr>
          <p:spPr>
            <a:xfrm>
              <a:off x="1415" y="1047"/>
              <a:ext cx="1282" cy="192"/>
            </a:xfrm>
            <a:prstGeom prst="rect">
              <a:avLst/>
            </a:prstGeom>
            <a:solidFill>
              <a:schemeClr val="bg1"/>
            </a:solidFill>
            <a:ln w="9525">
              <a:noFill/>
            </a:ln>
          </p:spPr>
          <p:txBody>
            <a:bodyPr wrap="none">
              <a:spAutoFit/>
            </a:bodyPr>
            <a:lstStyle/>
            <a:p>
              <a:pPr lvl="0" eaLnBrk="1" hangingPunct="1"/>
              <a:r>
                <a:rPr lang="en-US" altLang="zh-CN" sz="1400" dirty="0">
                  <a:solidFill>
                    <a:srgbClr val="FF0000"/>
                  </a:solidFill>
                  <a:latin typeface="Arial" panose="020B0604020202020204" pitchFamily="34" charset="0"/>
                  <a:ea typeface="MS PGothic" panose="020B0600070205080204" pitchFamily="34" charset="-128"/>
                </a:rPr>
                <a:t>POP: point-of-presence</a:t>
              </a:r>
            </a:p>
          </p:txBody>
        </p:sp>
        <p:grpSp>
          <p:nvGrpSpPr>
            <p:cNvPr id="49184" name="Group 131"/>
            <p:cNvGrpSpPr/>
            <p:nvPr/>
          </p:nvGrpSpPr>
          <p:grpSpPr>
            <a:xfrm>
              <a:off x="1575" y="1880"/>
              <a:ext cx="415" cy="197"/>
              <a:chOff x="2356" y="1300"/>
              <a:chExt cx="555" cy="194"/>
            </a:xfrm>
          </p:grpSpPr>
          <p:sp>
            <p:nvSpPr>
              <p:cNvPr id="49222" name="Oval 407"/>
              <p:cNvSpPr/>
              <p:nvPr/>
            </p:nvSpPr>
            <p:spPr>
              <a:xfrm>
                <a:off x="2357" y="1385"/>
                <a:ext cx="551" cy="109"/>
              </a:xfrm>
              <a:prstGeom prst="ellipse">
                <a:avLst/>
              </a:prstGeom>
              <a:gradFill rotWithShape="1">
                <a:gsLst>
                  <a:gs pos="0">
                    <a:srgbClr val="009999"/>
                  </a:gs>
                  <a:gs pos="100000">
                    <a:srgbClr val="FFFFFF"/>
                  </a:gs>
                </a:gsLst>
                <a:lin ang="0" scaled="1"/>
                <a:tileRect/>
              </a:gradFill>
              <a:ln w="9525" cap="flat" cmpd="sng">
                <a:solidFill>
                  <a:srgbClr val="000000"/>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9223" name="Rectangle 410"/>
              <p:cNvSpPr/>
              <p:nvPr/>
            </p:nvSpPr>
            <p:spPr>
              <a:xfrm>
                <a:off x="2357" y="1374"/>
                <a:ext cx="554" cy="66"/>
              </a:xfrm>
              <a:prstGeom prst="rect">
                <a:avLst/>
              </a:prstGeom>
              <a:gradFill rotWithShape="1">
                <a:gsLst>
                  <a:gs pos="0">
                    <a:srgbClr val="009999"/>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9224" name="Oval 411"/>
              <p:cNvSpPr/>
              <p:nvPr/>
            </p:nvSpPr>
            <p:spPr>
              <a:xfrm>
                <a:off x="2356" y="1300"/>
                <a:ext cx="551" cy="127"/>
              </a:xfrm>
              <a:prstGeom prst="ellipse">
                <a:avLst/>
              </a:prstGeom>
              <a:gradFill rotWithShape="1">
                <a:gsLst>
                  <a:gs pos="0">
                    <a:srgbClr val="009999"/>
                  </a:gs>
                  <a:gs pos="100000">
                    <a:srgbClr val="FFFFFF"/>
                  </a:gs>
                </a:gsLst>
                <a:lin ang="0" scaled="1"/>
                <a:tileRect/>
              </a:gradFill>
              <a:ln w="9525" cap="flat" cmpd="sng">
                <a:solidFill>
                  <a:srgbClr val="000000"/>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9225" name="Group 135"/>
              <p:cNvGrpSpPr/>
              <p:nvPr/>
            </p:nvGrpSpPr>
            <p:grpSpPr>
              <a:xfrm>
                <a:off x="2468" y="1332"/>
                <a:ext cx="310" cy="60"/>
                <a:chOff x="2468" y="1332"/>
                <a:chExt cx="310" cy="60"/>
              </a:xfrm>
            </p:grpSpPr>
            <p:sp>
              <p:nvSpPr>
                <p:cNvPr id="49228" name="Freeform 136"/>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28575" cap="flat" cmpd="sng">
                  <a:solidFill>
                    <a:srgbClr val="000000">
                      <a:alpha val="100000"/>
                    </a:srgbClr>
                  </a:solidFill>
                  <a:prstDash val="solid"/>
                  <a:round/>
                  <a:headEnd type="none" w="med" len="med"/>
                  <a:tailEnd type="none" w="med" len="med"/>
                </a:ln>
              </p:spPr>
              <p:txBody>
                <a:bodyPr/>
                <a:lstStyle/>
                <a:p>
                  <a:endParaRPr lang="zh-CN" altLang="en-US"/>
                </a:p>
              </p:txBody>
            </p:sp>
            <p:sp>
              <p:nvSpPr>
                <p:cNvPr id="49229" name="Freeform 137"/>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28575" cap="flat" cmpd="sng">
                  <a:solidFill>
                    <a:srgbClr val="000000">
                      <a:alpha val="100000"/>
                    </a:srgbClr>
                  </a:solidFill>
                  <a:prstDash val="solid"/>
                  <a:round/>
                  <a:headEnd type="none" w="med" len="med"/>
                  <a:tailEnd type="none" w="med" len="med"/>
                </a:ln>
              </p:spPr>
              <p:txBody>
                <a:bodyPr/>
                <a:lstStyle/>
                <a:p>
                  <a:endParaRPr lang="zh-CN" altLang="en-US"/>
                </a:p>
              </p:txBody>
            </p:sp>
          </p:grpSp>
          <p:sp>
            <p:nvSpPr>
              <p:cNvPr id="49226" name="Line 138"/>
              <p:cNvSpPr/>
              <p:nvPr/>
            </p:nvSpPr>
            <p:spPr>
              <a:xfrm>
                <a:off x="2357" y="1361"/>
                <a:ext cx="0" cy="84"/>
              </a:xfrm>
              <a:prstGeom prst="line">
                <a:avLst/>
              </a:prstGeom>
              <a:ln w="9525" cap="flat" cmpd="sng">
                <a:solidFill>
                  <a:srgbClr val="000000"/>
                </a:solidFill>
                <a:prstDash val="solid"/>
                <a:headEnd type="none" w="med" len="med"/>
                <a:tailEnd type="none" w="med" len="med"/>
              </a:ln>
            </p:spPr>
          </p:sp>
          <p:sp>
            <p:nvSpPr>
              <p:cNvPr id="49227" name="Line 139"/>
              <p:cNvSpPr/>
              <p:nvPr/>
            </p:nvSpPr>
            <p:spPr>
              <a:xfrm>
                <a:off x="2907" y="1363"/>
                <a:ext cx="0" cy="84"/>
              </a:xfrm>
              <a:prstGeom prst="line">
                <a:avLst/>
              </a:prstGeom>
              <a:ln w="9525" cap="flat" cmpd="sng">
                <a:solidFill>
                  <a:srgbClr val="000000"/>
                </a:solidFill>
                <a:prstDash val="solid"/>
                <a:headEnd type="none" w="med" len="med"/>
                <a:tailEnd type="none" w="med" len="med"/>
              </a:ln>
            </p:spPr>
          </p:sp>
        </p:grpSp>
        <p:grpSp>
          <p:nvGrpSpPr>
            <p:cNvPr id="49185" name="Group 140"/>
            <p:cNvGrpSpPr/>
            <p:nvPr/>
          </p:nvGrpSpPr>
          <p:grpSpPr>
            <a:xfrm>
              <a:off x="2038" y="1886"/>
              <a:ext cx="413" cy="199"/>
              <a:chOff x="2356" y="1300"/>
              <a:chExt cx="555" cy="194"/>
            </a:xfrm>
          </p:grpSpPr>
          <p:sp>
            <p:nvSpPr>
              <p:cNvPr id="49214" name="Oval 407"/>
              <p:cNvSpPr/>
              <p:nvPr/>
            </p:nvSpPr>
            <p:spPr>
              <a:xfrm>
                <a:off x="2357" y="1385"/>
                <a:ext cx="551" cy="109"/>
              </a:xfrm>
              <a:prstGeom prst="ellipse">
                <a:avLst/>
              </a:prstGeom>
              <a:gradFill rotWithShape="1">
                <a:gsLst>
                  <a:gs pos="0">
                    <a:srgbClr val="009999"/>
                  </a:gs>
                  <a:gs pos="100000">
                    <a:srgbClr val="FFFFFF"/>
                  </a:gs>
                </a:gsLst>
                <a:lin ang="0" scaled="1"/>
                <a:tileRect/>
              </a:gradFill>
              <a:ln w="9525" cap="flat" cmpd="sng">
                <a:solidFill>
                  <a:srgbClr val="000000"/>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9215" name="Rectangle 410"/>
              <p:cNvSpPr/>
              <p:nvPr/>
            </p:nvSpPr>
            <p:spPr>
              <a:xfrm>
                <a:off x="2357" y="1374"/>
                <a:ext cx="554" cy="66"/>
              </a:xfrm>
              <a:prstGeom prst="rect">
                <a:avLst/>
              </a:prstGeom>
              <a:gradFill rotWithShape="1">
                <a:gsLst>
                  <a:gs pos="0">
                    <a:srgbClr val="009999"/>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9216" name="Oval 411"/>
              <p:cNvSpPr/>
              <p:nvPr/>
            </p:nvSpPr>
            <p:spPr>
              <a:xfrm>
                <a:off x="2356" y="1300"/>
                <a:ext cx="551" cy="127"/>
              </a:xfrm>
              <a:prstGeom prst="ellipse">
                <a:avLst/>
              </a:prstGeom>
              <a:gradFill rotWithShape="1">
                <a:gsLst>
                  <a:gs pos="0">
                    <a:srgbClr val="009999"/>
                  </a:gs>
                  <a:gs pos="100000">
                    <a:srgbClr val="FFFFFF"/>
                  </a:gs>
                </a:gsLst>
                <a:lin ang="0" scaled="1"/>
                <a:tileRect/>
              </a:gradFill>
              <a:ln w="9525" cap="flat" cmpd="sng">
                <a:solidFill>
                  <a:srgbClr val="000000"/>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9217" name="Group 144"/>
              <p:cNvGrpSpPr/>
              <p:nvPr/>
            </p:nvGrpSpPr>
            <p:grpSpPr>
              <a:xfrm>
                <a:off x="2468" y="1332"/>
                <a:ext cx="310" cy="60"/>
                <a:chOff x="2468" y="1332"/>
                <a:chExt cx="310" cy="60"/>
              </a:xfrm>
            </p:grpSpPr>
            <p:sp>
              <p:nvSpPr>
                <p:cNvPr id="49220" name="Freeform 145"/>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28575" cap="flat" cmpd="sng">
                  <a:solidFill>
                    <a:srgbClr val="000000">
                      <a:alpha val="100000"/>
                    </a:srgbClr>
                  </a:solidFill>
                  <a:prstDash val="solid"/>
                  <a:round/>
                  <a:headEnd type="none" w="med" len="med"/>
                  <a:tailEnd type="none" w="med" len="med"/>
                </a:ln>
              </p:spPr>
              <p:txBody>
                <a:bodyPr/>
                <a:lstStyle/>
                <a:p>
                  <a:endParaRPr lang="zh-CN" altLang="en-US"/>
                </a:p>
              </p:txBody>
            </p:sp>
            <p:sp>
              <p:nvSpPr>
                <p:cNvPr id="49221" name="Freeform 146"/>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28575" cap="flat" cmpd="sng">
                  <a:solidFill>
                    <a:srgbClr val="000000">
                      <a:alpha val="100000"/>
                    </a:srgbClr>
                  </a:solidFill>
                  <a:prstDash val="solid"/>
                  <a:round/>
                  <a:headEnd type="none" w="med" len="med"/>
                  <a:tailEnd type="none" w="med" len="med"/>
                </a:ln>
              </p:spPr>
              <p:txBody>
                <a:bodyPr/>
                <a:lstStyle/>
                <a:p>
                  <a:endParaRPr lang="zh-CN" altLang="en-US"/>
                </a:p>
              </p:txBody>
            </p:sp>
          </p:grpSp>
          <p:sp>
            <p:nvSpPr>
              <p:cNvPr id="49218" name="Line 147"/>
              <p:cNvSpPr/>
              <p:nvPr/>
            </p:nvSpPr>
            <p:spPr>
              <a:xfrm>
                <a:off x="2357" y="1361"/>
                <a:ext cx="0" cy="84"/>
              </a:xfrm>
              <a:prstGeom prst="line">
                <a:avLst/>
              </a:prstGeom>
              <a:ln w="9525" cap="flat" cmpd="sng">
                <a:solidFill>
                  <a:srgbClr val="000000"/>
                </a:solidFill>
                <a:prstDash val="solid"/>
                <a:headEnd type="none" w="med" len="med"/>
                <a:tailEnd type="none" w="med" len="med"/>
              </a:ln>
            </p:spPr>
          </p:sp>
          <p:sp>
            <p:nvSpPr>
              <p:cNvPr id="49219" name="Line 148"/>
              <p:cNvSpPr/>
              <p:nvPr/>
            </p:nvSpPr>
            <p:spPr>
              <a:xfrm>
                <a:off x="2907" y="1363"/>
                <a:ext cx="0" cy="84"/>
              </a:xfrm>
              <a:prstGeom prst="line">
                <a:avLst/>
              </a:prstGeom>
              <a:ln w="9525" cap="flat" cmpd="sng">
                <a:solidFill>
                  <a:srgbClr val="000000"/>
                </a:solidFill>
                <a:prstDash val="solid"/>
                <a:headEnd type="none" w="med" len="med"/>
                <a:tailEnd type="none" w="med" len="med"/>
              </a:ln>
            </p:spPr>
          </p:sp>
        </p:grpSp>
        <p:grpSp>
          <p:nvGrpSpPr>
            <p:cNvPr id="49186" name="Group 149"/>
            <p:cNvGrpSpPr/>
            <p:nvPr/>
          </p:nvGrpSpPr>
          <p:grpSpPr>
            <a:xfrm>
              <a:off x="1425" y="2322"/>
              <a:ext cx="343" cy="204"/>
              <a:chOff x="2356" y="1300"/>
              <a:chExt cx="555" cy="194"/>
            </a:xfrm>
          </p:grpSpPr>
          <p:sp>
            <p:nvSpPr>
              <p:cNvPr id="49206" name="Oval 407"/>
              <p:cNvSpPr/>
              <p:nvPr/>
            </p:nvSpPr>
            <p:spPr>
              <a:xfrm>
                <a:off x="2357" y="1385"/>
                <a:ext cx="551" cy="109"/>
              </a:xfrm>
              <a:prstGeom prst="ellipse">
                <a:avLst/>
              </a:prstGeom>
              <a:gradFill rotWithShape="1">
                <a:gsLst>
                  <a:gs pos="0">
                    <a:srgbClr val="009999"/>
                  </a:gs>
                  <a:gs pos="100000">
                    <a:srgbClr val="FFFFFF"/>
                  </a:gs>
                </a:gsLst>
                <a:lin ang="0" scaled="1"/>
                <a:tileRect/>
              </a:gradFill>
              <a:ln w="9525" cap="flat" cmpd="sng">
                <a:solidFill>
                  <a:srgbClr val="000000"/>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9207" name="Rectangle 410"/>
              <p:cNvSpPr/>
              <p:nvPr/>
            </p:nvSpPr>
            <p:spPr>
              <a:xfrm>
                <a:off x="2357" y="1374"/>
                <a:ext cx="554" cy="66"/>
              </a:xfrm>
              <a:prstGeom prst="rect">
                <a:avLst/>
              </a:prstGeom>
              <a:gradFill rotWithShape="1">
                <a:gsLst>
                  <a:gs pos="0">
                    <a:srgbClr val="009999"/>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9208" name="Oval 411"/>
              <p:cNvSpPr/>
              <p:nvPr/>
            </p:nvSpPr>
            <p:spPr>
              <a:xfrm>
                <a:off x="2356" y="1300"/>
                <a:ext cx="551" cy="127"/>
              </a:xfrm>
              <a:prstGeom prst="ellipse">
                <a:avLst/>
              </a:prstGeom>
              <a:gradFill rotWithShape="1">
                <a:gsLst>
                  <a:gs pos="0">
                    <a:srgbClr val="009999"/>
                  </a:gs>
                  <a:gs pos="100000">
                    <a:srgbClr val="FFFFFF"/>
                  </a:gs>
                </a:gsLst>
                <a:lin ang="0" scaled="1"/>
                <a:tileRect/>
              </a:gradFill>
              <a:ln w="9525" cap="flat" cmpd="sng">
                <a:solidFill>
                  <a:srgbClr val="000000"/>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9209" name="Group 153"/>
              <p:cNvGrpSpPr/>
              <p:nvPr/>
            </p:nvGrpSpPr>
            <p:grpSpPr>
              <a:xfrm>
                <a:off x="2468" y="1332"/>
                <a:ext cx="310" cy="60"/>
                <a:chOff x="2468" y="1332"/>
                <a:chExt cx="310" cy="60"/>
              </a:xfrm>
            </p:grpSpPr>
            <p:sp>
              <p:nvSpPr>
                <p:cNvPr id="49212" name="Freeform 154"/>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28575" cap="flat" cmpd="sng">
                  <a:solidFill>
                    <a:srgbClr val="000000">
                      <a:alpha val="100000"/>
                    </a:srgbClr>
                  </a:solidFill>
                  <a:prstDash val="solid"/>
                  <a:round/>
                  <a:headEnd type="none" w="med" len="med"/>
                  <a:tailEnd type="none" w="med" len="med"/>
                </a:ln>
              </p:spPr>
              <p:txBody>
                <a:bodyPr/>
                <a:lstStyle/>
                <a:p>
                  <a:endParaRPr lang="zh-CN" altLang="en-US"/>
                </a:p>
              </p:txBody>
            </p:sp>
            <p:sp>
              <p:nvSpPr>
                <p:cNvPr id="49213" name="Freeform 155"/>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28575" cap="flat" cmpd="sng">
                  <a:solidFill>
                    <a:srgbClr val="000000">
                      <a:alpha val="100000"/>
                    </a:srgbClr>
                  </a:solidFill>
                  <a:prstDash val="solid"/>
                  <a:round/>
                  <a:headEnd type="none" w="med" len="med"/>
                  <a:tailEnd type="none" w="med" len="med"/>
                </a:ln>
              </p:spPr>
              <p:txBody>
                <a:bodyPr/>
                <a:lstStyle/>
                <a:p>
                  <a:endParaRPr lang="zh-CN" altLang="en-US"/>
                </a:p>
              </p:txBody>
            </p:sp>
          </p:grpSp>
          <p:sp>
            <p:nvSpPr>
              <p:cNvPr id="49210" name="Line 156"/>
              <p:cNvSpPr/>
              <p:nvPr/>
            </p:nvSpPr>
            <p:spPr>
              <a:xfrm>
                <a:off x="2358" y="1361"/>
                <a:ext cx="0" cy="84"/>
              </a:xfrm>
              <a:prstGeom prst="line">
                <a:avLst/>
              </a:prstGeom>
              <a:ln w="9525" cap="flat" cmpd="sng">
                <a:solidFill>
                  <a:srgbClr val="000000"/>
                </a:solidFill>
                <a:prstDash val="solid"/>
                <a:headEnd type="none" w="med" len="med"/>
                <a:tailEnd type="none" w="med" len="med"/>
              </a:ln>
            </p:spPr>
          </p:sp>
          <p:sp>
            <p:nvSpPr>
              <p:cNvPr id="49211" name="Line 157"/>
              <p:cNvSpPr/>
              <p:nvPr/>
            </p:nvSpPr>
            <p:spPr>
              <a:xfrm>
                <a:off x="2908" y="1363"/>
                <a:ext cx="0" cy="87"/>
              </a:xfrm>
              <a:prstGeom prst="line">
                <a:avLst/>
              </a:prstGeom>
              <a:ln w="9525" cap="flat" cmpd="sng">
                <a:solidFill>
                  <a:srgbClr val="000000"/>
                </a:solidFill>
                <a:prstDash val="solid"/>
                <a:headEnd type="none" w="med" len="med"/>
                <a:tailEnd type="none" w="med" len="med"/>
              </a:ln>
            </p:spPr>
          </p:sp>
        </p:grpSp>
        <p:grpSp>
          <p:nvGrpSpPr>
            <p:cNvPr id="49187" name="Group 167"/>
            <p:cNvGrpSpPr/>
            <p:nvPr/>
          </p:nvGrpSpPr>
          <p:grpSpPr>
            <a:xfrm>
              <a:off x="2242" y="2332"/>
              <a:ext cx="343" cy="204"/>
              <a:chOff x="2356" y="1300"/>
              <a:chExt cx="555" cy="194"/>
            </a:xfrm>
          </p:grpSpPr>
          <p:sp>
            <p:nvSpPr>
              <p:cNvPr id="49198" name="Oval 407"/>
              <p:cNvSpPr/>
              <p:nvPr/>
            </p:nvSpPr>
            <p:spPr>
              <a:xfrm>
                <a:off x="2357" y="1385"/>
                <a:ext cx="551" cy="109"/>
              </a:xfrm>
              <a:prstGeom prst="ellipse">
                <a:avLst/>
              </a:prstGeom>
              <a:gradFill rotWithShape="1">
                <a:gsLst>
                  <a:gs pos="0">
                    <a:srgbClr val="009999"/>
                  </a:gs>
                  <a:gs pos="100000">
                    <a:srgbClr val="FFFFFF"/>
                  </a:gs>
                </a:gsLst>
                <a:lin ang="0" scaled="1"/>
                <a:tileRect/>
              </a:gradFill>
              <a:ln w="9525" cap="flat" cmpd="sng">
                <a:solidFill>
                  <a:srgbClr val="000000"/>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9199" name="Rectangle 410"/>
              <p:cNvSpPr/>
              <p:nvPr/>
            </p:nvSpPr>
            <p:spPr>
              <a:xfrm>
                <a:off x="2357" y="1374"/>
                <a:ext cx="554" cy="66"/>
              </a:xfrm>
              <a:prstGeom prst="rect">
                <a:avLst/>
              </a:prstGeom>
              <a:gradFill rotWithShape="1">
                <a:gsLst>
                  <a:gs pos="0">
                    <a:srgbClr val="009999"/>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9200" name="Oval 411"/>
              <p:cNvSpPr/>
              <p:nvPr/>
            </p:nvSpPr>
            <p:spPr>
              <a:xfrm>
                <a:off x="2356" y="1300"/>
                <a:ext cx="551" cy="127"/>
              </a:xfrm>
              <a:prstGeom prst="ellipse">
                <a:avLst/>
              </a:prstGeom>
              <a:gradFill rotWithShape="1">
                <a:gsLst>
                  <a:gs pos="0">
                    <a:srgbClr val="009999"/>
                  </a:gs>
                  <a:gs pos="100000">
                    <a:srgbClr val="FFFFFF"/>
                  </a:gs>
                </a:gsLst>
                <a:lin ang="0" scaled="1"/>
                <a:tileRect/>
              </a:gradFill>
              <a:ln w="9525" cap="flat" cmpd="sng">
                <a:solidFill>
                  <a:srgbClr val="000000"/>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9201" name="Group 171"/>
              <p:cNvGrpSpPr/>
              <p:nvPr/>
            </p:nvGrpSpPr>
            <p:grpSpPr>
              <a:xfrm>
                <a:off x="2468" y="1332"/>
                <a:ext cx="310" cy="60"/>
                <a:chOff x="2468" y="1332"/>
                <a:chExt cx="310" cy="60"/>
              </a:xfrm>
            </p:grpSpPr>
            <p:sp>
              <p:nvSpPr>
                <p:cNvPr id="49204" name="Freeform 172"/>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28575" cap="flat" cmpd="sng">
                  <a:solidFill>
                    <a:srgbClr val="000000">
                      <a:alpha val="100000"/>
                    </a:srgbClr>
                  </a:solidFill>
                  <a:prstDash val="solid"/>
                  <a:round/>
                  <a:headEnd type="none" w="med" len="med"/>
                  <a:tailEnd type="none" w="med" len="med"/>
                </a:ln>
              </p:spPr>
              <p:txBody>
                <a:bodyPr/>
                <a:lstStyle/>
                <a:p>
                  <a:endParaRPr lang="zh-CN" altLang="en-US"/>
                </a:p>
              </p:txBody>
            </p:sp>
            <p:sp>
              <p:nvSpPr>
                <p:cNvPr id="49205" name="Freeform 173"/>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28575" cap="flat" cmpd="sng">
                  <a:solidFill>
                    <a:srgbClr val="000000">
                      <a:alpha val="100000"/>
                    </a:srgbClr>
                  </a:solidFill>
                  <a:prstDash val="solid"/>
                  <a:round/>
                  <a:headEnd type="none" w="med" len="med"/>
                  <a:tailEnd type="none" w="med" len="med"/>
                </a:ln>
              </p:spPr>
              <p:txBody>
                <a:bodyPr/>
                <a:lstStyle/>
                <a:p>
                  <a:endParaRPr lang="zh-CN" altLang="en-US"/>
                </a:p>
              </p:txBody>
            </p:sp>
          </p:grpSp>
          <p:sp>
            <p:nvSpPr>
              <p:cNvPr id="49202" name="Line 174"/>
              <p:cNvSpPr/>
              <p:nvPr/>
            </p:nvSpPr>
            <p:spPr>
              <a:xfrm>
                <a:off x="2358" y="1361"/>
                <a:ext cx="0" cy="84"/>
              </a:xfrm>
              <a:prstGeom prst="line">
                <a:avLst/>
              </a:prstGeom>
              <a:ln w="9525" cap="flat" cmpd="sng">
                <a:solidFill>
                  <a:srgbClr val="000000"/>
                </a:solidFill>
                <a:prstDash val="solid"/>
                <a:headEnd type="none" w="med" len="med"/>
                <a:tailEnd type="none" w="med" len="med"/>
              </a:ln>
            </p:spPr>
          </p:sp>
          <p:sp>
            <p:nvSpPr>
              <p:cNvPr id="49203" name="Line 175"/>
              <p:cNvSpPr/>
              <p:nvPr/>
            </p:nvSpPr>
            <p:spPr>
              <a:xfrm>
                <a:off x="2908" y="1363"/>
                <a:ext cx="0" cy="87"/>
              </a:xfrm>
              <a:prstGeom prst="line">
                <a:avLst/>
              </a:prstGeom>
              <a:ln w="9525" cap="flat" cmpd="sng">
                <a:solidFill>
                  <a:srgbClr val="000000"/>
                </a:solidFill>
                <a:prstDash val="solid"/>
                <a:headEnd type="none" w="med" len="med"/>
                <a:tailEnd type="none" w="med" len="med"/>
              </a:ln>
            </p:spPr>
          </p:sp>
        </p:grpSp>
        <p:grpSp>
          <p:nvGrpSpPr>
            <p:cNvPr id="49188" name="Group 176"/>
            <p:cNvGrpSpPr/>
            <p:nvPr/>
          </p:nvGrpSpPr>
          <p:grpSpPr>
            <a:xfrm>
              <a:off x="1847" y="2327"/>
              <a:ext cx="343" cy="204"/>
              <a:chOff x="2356" y="1300"/>
              <a:chExt cx="555" cy="194"/>
            </a:xfrm>
          </p:grpSpPr>
          <p:sp>
            <p:nvSpPr>
              <p:cNvPr id="49190" name="Oval 407"/>
              <p:cNvSpPr/>
              <p:nvPr/>
            </p:nvSpPr>
            <p:spPr>
              <a:xfrm>
                <a:off x="2357" y="1385"/>
                <a:ext cx="551" cy="109"/>
              </a:xfrm>
              <a:prstGeom prst="ellipse">
                <a:avLst/>
              </a:prstGeom>
              <a:gradFill rotWithShape="1">
                <a:gsLst>
                  <a:gs pos="0">
                    <a:srgbClr val="009999"/>
                  </a:gs>
                  <a:gs pos="100000">
                    <a:srgbClr val="FFFFFF"/>
                  </a:gs>
                </a:gsLst>
                <a:lin ang="0" scaled="1"/>
                <a:tileRect/>
              </a:gradFill>
              <a:ln w="9525" cap="flat" cmpd="sng">
                <a:solidFill>
                  <a:srgbClr val="000000"/>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49191" name="Rectangle 410"/>
              <p:cNvSpPr/>
              <p:nvPr/>
            </p:nvSpPr>
            <p:spPr>
              <a:xfrm>
                <a:off x="2357" y="1374"/>
                <a:ext cx="554" cy="66"/>
              </a:xfrm>
              <a:prstGeom prst="rect">
                <a:avLst/>
              </a:prstGeom>
              <a:gradFill rotWithShape="1">
                <a:gsLst>
                  <a:gs pos="0">
                    <a:srgbClr val="009999"/>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49192" name="Oval 411"/>
              <p:cNvSpPr/>
              <p:nvPr/>
            </p:nvSpPr>
            <p:spPr>
              <a:xfrm>
                <a:off x="2356" y="1300"/>
                <a:ext cx="551" cy="127"/>
              </a:xfrm>
              <a:prstGeom prst="ellipse">
                <a:avLst/>
              </a:prstGeom>
              <a:gradFill rotWithShape="1">
                <a:gsLst>
                  <a:gs pos="0">
                    <a:srgbClr val="009999"/>
                  </a:gs>
                  <a:gs pos="100000">
                    <a:srgbClr val="FFFFFF"/>
                  </a:gs>
                </a:gsLst>
                <a:lin ang="0" scaled="1"/>
                <a:tileRect/>
              </a:gradFill>
              <a:ln w="9525" cap="flat" cmpd="sng">
                <a:solidFill>
                  <a:srgbClr val="000000"/>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49193" name="Group 180"/>
              <p:cNvGrpSpPr/>
              <p:nvPr/>
            </p:nvGrpSpPr>
            <p:grpSpPr>
              <a:xfrm>
                <a:off x="2468" y="1332"/>
                <a:ext cx="310" cy="60"/>
                <a:chOff x="2468" y="1332"/>
                <a:chExt cx="310" cy="60"/>
              </a:xfrm>
            </p:grpSpPr>
            <p:sp>
              <p:nvSpPr>
                <p:cNvPr id="49196" name="Freeform 181"/>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28575" cap="flat" cmpd="sng">
                  <a:solidFill>
                    <a:srgbClr val="000000">
                      <a:alpha val="100000"/>
                    </a:srgbClr>
                  </a:solidFill>
                  <a:prstDash val="solid"/>
                  <a:round/>
                  <a:headEnd type="none" w="med" len="med"/>
                  <a:tailEnd type="none" w="med" len="med"/>
                </a:ln>
              </p:spPr>
              <p:txBody>
                <a:bodyPr/>
                <a:lstStyle/>
                <a:p>
                  <a:endParaRPr lang="zh-CN" altLang="en-US"/>
                </a:p>
              </p:txBody>
            </p:sp>
            <p:sp>
              <p:nvSpPr>
                <p:cNvPr id="49197" name="Freeform 182"/>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28575" cap="flat" cmpd="sng">
                  <a:solidFill>
                    <a:srgbClr val="000000">
                      <a:alpha val="100000"/>
                    </a:srgbClr>
                  </a:solidFill>
                  <a:prstDash val="solid"/>
                  <a:round/>
                  <a:headEnd type="none" w="med" len="med"/>
                  <a:tailEnd type="none" w="med" len="med"/>
                </a:ln>
              </p:spPr>
              <p:txBody>
                <a:bodyPr/>
                <a:lstStyle/>
                <a:p>
                  <a:endParaRPr lang="zh-CN" altLang="en-US"/>
                </a:p>
              </p:txBody>
            </p:sp>
          </p:grpSp>
          <p:sp>
            <p:nvSpPr>
              <p:cNvPr id="49194" name="Line 183"/>
              <p:cNvSpPr/>
              <p:nvPr/>
            </p:nvSpPr>
            <p:spPr>
              <a:xfrm>
                <a:off x="2358" y="1361"/>
                <a:ext cx="0" cy="84"/>
              </a:xfrm>
              <a:prstGeom prst="line">
                <a:avLst/>
              </a:prstGeom>
              <a:ln w="9525" cap="flat" cmpd="sng">
                <a:solidFill>
                  <a:srgbClr val="000000"/>
                </a:solidFill>
                <a:prstDash val="solid"/>
                <a:headEnd type="none" w="med" len="med"/>
                <a:tailEnd type="none" w="med" len="med"/>
              </a:ln>
            </p:spPr>
          </p:sp>
          <p:sp>
            <p:nvSpPr>
              <p:cNvPr id="49195" name="Line 184"/>
              <p:cNvSpPr/>
              <p:nvPr/>
            </p:nvSpPr>
            <p:spPr>
              <a:xfrm>
                <a:off x="2908" y="1363"/>
                <a:ext cx="0" cy="87"/>
              </a:xfrm>
              <a:prstGeom prst="line">
                <a:avLst/>
              </a:prstGeom>
              <a:ln w="9525" cap="flat" cmpd="sng">
                <a:solidFill>
                  <a:srgbClr val="000000"/>
                </a:solidFill>
                <a:prstDash val="solid"/>
                <a:headEnd type="none" w="med" len="med"/>
                <a:tailEnd type="none" w="med" len="med"/>
              </a:ln>
            </p:spPr>
          </p:sp>
        </p:grpSp>
        <p:sp>
          <p:nvSpPr>
            <p:cNvPr id="49189" name="Freeform 186"/>
            <p:cNvSpPr/>
            <p:nvPr/>
          </p:nvSpPr>
          <p:spPr>
            <a:xfrm>
              <a:off x="864" y="1087"/>
              <a:ext cx="475" cy="1879"/>
            </a:xfrm>
            <a:custGeom>
              <a:avLst/>
              <a:gdLst>
                <a:gd name="txL" fmla="*/ 0 w 475"/>
                <a:gd name="txT" fmla="*/ 0 h 1879"/>
                <a:gd name="txR" fmla="*/ 475 w 475"/>
                <a:gd name="txB" fmla="*/ 1879 h 1879"/>
              </a:gdLst>
              <a:ahLst/>
              <a:cxnLst>
                <a:cxn ang="0">
                  <a:pos x="0" y="1224"/>
                </a:cxn>
                <a:cxn ang="0">
                  <a:pos x="475" y="0"/>
                </a:cxn>
                <a:cxn ang="0">
                  <a:pos x="468" y="1879"/>
                </a:cxn>
                <a:cxn ang="0">
                  <a:pos x="0" y="1224"/>
                </a:cxn>
              </a:cxnLst>
              <a:rect l="txL" t="txT" r="txR" b="txB"/>
              <a:pathLst>
                <a:path w="475" h="1879">
                  <a:moveTo>
                    <a:pt x="0" y="1224"/>
                  </a:moveTo>
                  <a:lnTo>
                    <a:pt x="475" y="0"/>
                  </a:lnTo>
                  <a:lnTo>
                    <a:pt x="468" y="1879"/>
                  </a:lnTo>
                  <a:lnTo>
                    <a:pt x="0" y="1224"/>
                  </a:lnTo>
                  <a:close/>
                </a:path>
              </a:pathLst>
            </a:custGeom>
            <a:gradFill rotWithShape="1">
              <a:gsLst>
                <a:gs pos="0">
                  <a:srgbClr val="CC0000">
                    <a:alpha val="100000"/>
                  </a:srgbClr>
                </a:gs>
                <a:gs pos="100000">
                  <a:schemeClr val="bg1">
                    <a:alpha val="100000"/>
                  </a:schemeClr>
                </a:gs>
              </a:gsLst>
              <a:lin ang="0" scaled="1"/>
              <a:tileRect/>
            </a:gradFill>
            <a:ln w="9525">
              <a:noFill/>
            </a:ln>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 3"/>
          <p:cNvSpPr>
            <a:spLocks noGrp="1" noChangeArrowheads="1"/>
          </p:cNvSpPr>
          <p:nvPr>
            <p:ph type="title"/>
            <p:custDataLst>
              <p:tags r:id="rId2"/>
            </p:custDataLst>
          </p:nvPr>
        </p:nvSpPr>
        <p:spPr>
          <a:xfrm>
            <a:off x="900113" y="401638"/>
            <a:ext cx="6678612" cy="700087"/>
          </a:xfrm>
        </p:spPr>
        <p:txBody>
          <a:bodyPr/>
          <a:lstStyle/>
          <a:p>
            <a:r>
              <a:rPr lang="zh-CN" altLang="zh-CN" smtClean="0"/>
              <a:t>第一章: 内容大纲</a:t>
            </a:r>
          </a:p>
        </p:txBody>
      </p:sp>
      <p:sp>
        <p:nvSpPr>
          <p:cNvPr id="9218" name="内容占位符 4"/>
          <p:cNvSpPr>
            <a:spLocks noGrp="1" noChangeArrowheads="1"/>
          </p:cNvSpPr>
          <p:nvPr>
            <p:ph idx="1"/>
            <p:custDataLst>
              <p:tags r:id="rId3"/>
            </p:custDataLst>
          </p:nvPr>
        </p:nvSpPr>
        <p:spPr>
          <a:xfrm>
            <a:off x="741363" y="1377950"/>
            <a:ext cx="7661275" cy="4331474"/>
          </a:xfrm>
        </p:spPr>
        <p:txBody>
          <a:bodyPr/>
          <a:lstStyle/>
          <a:p>
            <a:pPr marL="685800" lvl="1" indent="-228600" defTabSz="914400">
              <a:lnSpc>
                <a:spcPct val="150000"/>
              </a:lnSpc>
              <a:spcAft>
                <a:spcPct val="0"/>
              </a:spcAft>
              <a:buClr>
                <a:schemeClr val="accent1"/>
              </a:buClr>
              <a:buFont typeface="Wingdings" panose="05000000000000000000" pitchFamily="2" charset="2"/>
              <a:buChar char="m"/>
              <a:tabLst>
                <a:tab pos="542925" algn="l"/>
              </a:tabLst>
            </a:pPr>
            <a:r>
              <a:rPr lang="zh-CN" altLang="zh-CN" dirty="0" smtClean="0">
                <a:latin typeface="Arial" panose="020B0604020202020204" pitchFamily="34" charset="0"/>
              </a:rPr>
              <a:t>1.1 什么是Internet? </a:t>
            </a:r>
          </a:p>
          <a:p>
            <a:pPr marL="685800" lvl="1" indent="-228600" defTabSz="914400">
              <a:lnSpc>
                <a:spcPct val="150000"/>
              </a:lnSpc>
              <a:spcAft>
                <a:spcPct val="0"/>
              </a:spcAft>
              <a:buClr>
                <a:schemeClr val="accent1"/>
              </a:buClr>
              <a:buFont typeface="Wingdings" panose="05000000000000000000" pitchFamily="2" charset="2"/>
              <a:buChar char="m"/>
              <a:tabLst>
                <a:tab pos="542925" algn="l"/>
              </a:tabLst>
            </a:pPr>
            <a:r>
              <a:rPr lang="zh-CN" altLang="zh-CN" dirty="0" smtClean="0">
                <a:latin typeface="Arial" panose="020B0604020202020204" pitchFamily="34" charset="0"/>
              </a:rPr>
              <a:t>1.2 网络边缘部分</a:t>
            </a:r>
          </a:p>
          <a:p>
            <a:pPr marL="685800" lvl="1" indent="-228600" defTabSz="914400">
              <a:lnSpc>
                <a:spcPct val="150000"/>
              </a:lnSpc>
              <a:spcAft>
                <a:spcPct val="0"/>
              </a:spcAft>
              <a:buClr>
                <a:schemeClr val="accent1"/>
              </a:buClr>
              <a:buFont typeface="Wingdings" panose="05000000000000000000" pitchFamily="2" charset="2"/>
              <a:buChar char="m"/>
              <a:tabLst>
                <a:tab pos="542925" algn="l"/>
              </a:tabLst>
            </a:pPr>
            <a:r>
              <a:rPr lang="zh-CN" altLang="zh-CN" dirty="0" smtClean="0">
                <a:latin typeface="Arial" panose="020B0604020202020204" pitchFamily="34" charset="0"/>
              </a:rPr>
              <a:t>1.3 网络核心部分</a:t>
            </a:r>
          </a:p>
          <a:p>
            <a:pPr marL="685800" lvl="1" indent="-228600" defTabSz="914400">
              <a:lnSpc>
                <a:spcPct val="150000"/>
              </a:lnSpc>
              <a:spcAft>
                <a:spcPct val="0"/>
              </a:spcAft>
              <a:buClr>
                <a:schemeClr val="accent1"/>
              </a:buClr>
              <a:buFont typeface="Wingdings" panose="05000000000000000000" pitchFamily="2" charset="2"/>
              <a:buChar char="m"/>
              <a:tabLst>
                <a:tab pos="542925" algn="l"/>
              </a:tabLst>
            </a:pPr>
            <a:r>
              <a:rPr lang="zh-CN" altLang="zh-CN" dirty="0" smtClean="0">
                <a:latin typeface="Arial" panose="020B0604020202020204" pitchFamily="34" charset="0"/>
              </a:rPr>
              <a:t>1.</a:t>
            </a:r>
            <a:r>
              <a:rPr lang="en-US" altLang="zh-CN" dirty="0" smtClean="0">
                <a:latin typeface="Arial" panose="020B0604020202020204" pitchFamily="34" charset="0"/>
              </a:rPr>
              <a:t>4</a:t>
            </a:r>
            <a:r>
              <a:rPr lang="zh-CN" altLang="zh-CN" dirty="0" smtClean="0">
                <a:latin typeface="Arial" panose="020B0604020202020204" pitchFamily="34" charset="0"/>
              </a:rPr>
              <a:t> 分组交换网络中的延迟和丢失</a:t>
            </a:r>
          </a:p>
          <a:p>
            <a:pPr marL="685800" lvl="1" indent="-228600" defTabSz="914400">
              <a:lnSpc>
                <a:spcPct val="150000"/>
              </a:lnSpc>
              <a:spcAft>
                <a:spcPct val="0"/>
              </a:spcAft>
              <a:buClr>
                <a:schemeClr val="accent1"/>
              </a:buClr>
              <a:buFont typeface="Wingdings" panose="05000000000000000000" pitchFamily="2" charset="2"/>
              <a:buChar char="m"/>
              <a:tabLst>
                <a:tab pos="542925" algn="l"/>
              </a:tabLst>
            </a:pPr>
            <a:r>
              <a:rPr lang="zh-CN" altLang="zh-CN" dirty="0" smtClean="0">
                <a:latin typeface="Arial" panose="020B0604020202020204" pitchFamily="34" charset="0"/>
              </a:rPr>
              <a:t>1.</a:t>
            </a:r>
            <a:r>
              <a:rPr lang="en-US" altLang="zh-CN" dirty="0" smtClean="0">
                <a:latin typeface="Arial" panose="020B0604020202020204" pitchFamily="34" charset="0"/>
              </a:rPr>
              <a:t>5</a:t>
            </a:r>
            <a:r>
              <a:rPr lang="zh-CN" altLang="zh-CN" dirty="0" smtClean="0">
                <a:latin typeface="Arial" panose="020B0604020202020204" pitchFamily="34" charset="0"/>
              </a:rPr>
              <a:t> 协议层及其服务模型</a:t>
            </a:r>
          </a:p>
          <a:p>
            <a:pPr marL="685800" lvl="1" indent="-228600" defTabSz="914400">
              <a:lnSpc>
                <a:spcPct val="150000"/>
              </a:lnSpc>
              <a:spcAft>
                <a:spcPct val="0"/>
              </a:spcAft>
              <a:buClr>
                <a:schemeClr val="accent1"/>
              </a:buClr>
              <a:buFont typeface="Wingdings" panose="05000000000000000000" pitchFamily="2" charset="2"/>
              <a:buChar char="m"/>
              <a:tabLst>
                <a:tab pos="542925" algn="l"/>
              </a:tabLst>
            </a:pPr>
            <a:r>
              <a:rPr lang="en-US" altLang="zh-CN" dirty="0" smtClean="0">
                <a:latin typeface="Arial" panose="020B0604020202020204" pitchFamily="34" charset="0"/>
              </a:rPr>
              <a:t>1.6 </a:t>
            </a:r>
            <a:r>
              <a:rPr lang="zh-CN" altLang="en-US" dirty="0" smtClean="0">
                <a:latin typeface="Arial" panose="020B0604020202020204" pitchFamily="34" charset="0"/>
              </a:rPr>
              <a:t>网络底层攻击：安全</a:t>
            </a:r>
          </a:p>
          <a:p>
            <a:pPr marL="685800" lvl="1" indent="-228600" defTabSz="914400">
              <a:lnSpc>
                <a:spcPct val="150000"/>
              </a:lnSpc>
              <a:spcAft>
                <a:spcPct val="0"/>
              </a:spcAft>
              <a:buClr>
                <a:schemeClr val="accent1"/>
              </a:buClr>
              <a:buFont typeface="Wingdings" panose="05000000000000000000" pitchFamily="2" charset="2"/>
              <a:buChar char="m"/>
              <a:tabLst>
                <a:tab pos="542925" algn="l"/>
              </a:tabLst>
            </a:pPr>
            <a:r>
              <a:rPr lang="zh-CN" altLang="zh-CN" dirty="0" smtClean="0">
                <a:latin typeface="Arial" panose="020B0604020202020204" pitchFamily="34" charset="0"/>
              </a:rPr>
              <a:t>1.</a:t>
            </a:r>
            <a:r>
              <a:rPr lang="en-US" altLang="zh-CN" dirty="0" smtClean="0">
                <a:latin typeface="Arial" panose="020B0604020202020204" pitchFamily="34" charset="0"/>
              </a:rPr>
              <a:t>7</a:t>
            </a:r>
            <a:r>
              <a:rPr lang="zh-CN" altLang="zh-CN" dirty="0" smtClean="0">
                <a:latin typeface="Arial" panose="020B0604020202020204" pitchFamily="34" charset="0"/>
              </a:rPr>
              <a:t> 计算机网络和Internet发展史</a:t>
            </a: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p:cNvSpPr>
            <a:spLocks noGrp="1" noChangeArrowheads="1"/>
          </p:cNvSpPr>
          <p:nvPr>
            <p:ph type="title"/>
          </p:nvPr>
        </p:nvSpPr>
        <p:spPr>
          <a:xfrm>
            <a:off x="0" y="420176"/>
            <a:ext cx="9144000" cy="591573"/>
          </a:xfrm>
        </p:spPr>
        <p:txBody>
          <a:bodyPr lIns="92075" tIns="46038" rIns="92075" bIns="46038" anchor="ctr">
            <a:spAutoFit/>
          </a:bodyPr>
          <a:lstStyle/>
          <a:p>
            <a:r>
              <a:rPr lang="zh-CN" altLang="zh-CN" sz="3600" dirty="0" smtClean="0"/>
              <a:t>1.1.1 什么是Internet: 具体构成描述</a:t>
            </a:r>
          </a:p>
        </p:txBody>
      </p:sp>
      <p:sp>
        <p:nvSpPr>
          <p:cNvPr id="12290" name="Rectangle 3"/>
          <p:cNvSpPr>
            <a:spLocks noGrp="1" noChangeArrowheads="1"/>
          </p:cNvSpPr>
          <p:nvPr>
            <p:ph sz="half" idx="1"/>
          </p:nvPr>
        </p:nvSpPr>
        <p:spPr>
          <a:xfrm>
            <a:off x="1698625" y="1277938"/>
            <a:ext cx="3922713" cy="5595937"/>
          </a:xfrm>
        </p:spPr>
        <p:txBody>
          <a:bodyPr lIns="92075" tIns="46038" rIns="92075" bIns="46038"/>
          <a:lstStyle/>
          <a:p>
            <a:r>
              <a:rPr lang="zh-CN" altLang="zh-CN" b="1" i="1" dirty="0" smtClean="0">
                <a:solidFill>
                  <a:schemeClr val="tx2"/>
                </a:solidFill>
                <a:latin typeface="宋体" panose="02010600030101010101" pitchFamily="2" charset="-122"/>
                <a:ea typeface="宋体" panose="02010600030101010101" pitchFamily="2" charset="-122"/>
              </a:rPr>
              <a:t>主机hosts或端系统end-systems：</a:t>
            </a:r>
            <a:r>
              <a:rPr lang="zh-CN" altLang="zh-CN" sz="2000" b="1" dirty="0" smtClean="0">
                <a:latin typeface="宋体" panose="02010600030101010101" pitchFamily="2" charset="-122"/>
                <a:ea typeface="宋体" panose="02010600030101010101" pitchFamily="2" charset="-122"/>
              </a:rPr>
              <a:t>数以亿计的计算设备互连</a:t>
            </a:r>
            <a:r>
              <a:rPr lang="en-US" altLang="zh-CN" sz="2000" b="1" i="1" dirty="0" smtClean="0">
                <a:latin typeface="宋体" panose="02010600030101010101" pitchFamily="2" charset="-122"/>
                <a:ea typeface="宋体" panose="02010600030101010101" pitchFamily="2" charset="-122"/>
              </a:rPr>
              <a:t>,</a:t>
            </a:r>
            <a:r>
              <a:rPr lang="zh-CN" altLang="zh-CN" sz="2000" b="1" dirty="0" smtClean="0">
                <a:latin typeface="宋体" panose="02010600030101010101" pitchFamily="2" charset="-122"/>
                <a:ea typeface="宋体" panose="02010600030101010101" pitchFamily="2" charset="-122"/>
              </a:rPr>
              <a:t>运行着各种网络应用程序</a:t>
            </a:r>
          </a:p>
          <a:p>
            <a:r>
              <a:rPr lang="zh-CN" altLang="zh-CN" b="1" i="1" dirty="0" smtClean="0">
                <a:solidFill>
                  <a:schemeClr val="tx2"/>
                </a:solidFill>
                <a:latin typeface="宋体" panose="02010600030101010101" pitchFamily="2" charset="-122"/>
                <a:ea typeface="宋体" panose="02010600030101010101" pitchFamily="2" charset="-122"/>
              </a:rPr>
              <a:t>通信链路</a:t>
            </a:r>
            <a:endParaRPr lang="zh-CN" altLang="zh-CN" b="1" dirty="0" smtClean="0">
              <a:solidFill>
                <a:schemeClr val="tx2"/>
              </a:solidFill>
              <a:latin typeface="宋体" panose="02010600030101010101" pitchFamily="2" charset="-122"/>
              <a:ea typeface="宋体" panose="02010600030101010101" pitchFamily="2" charset="-122"/>
            </a:endParaRPr>
          </a:p>
          <a:p>
            <a:pPr marL="716280" lvl="1" indent="-271780" defTabSz="914400">
              <a:spcAft>
                <a:spcPct val="0"/>
              </a:spcAft>
            </a:pPr>
            <a:r>
              <a:rPr lang="zh-CN" altLang="zh-CN" b="1" dirty="0" smtClean="0">
                <a:latin typeface="宋体" panose="02010600030101010101" pitchFamily="2" charset="-122"/>
                <a:ea typeface="宋体" panose="02010600030101010101" pitchFamily="2" charset="-122"/>
              </a:rPr>
              <a:t>双绞线,光纤, 无线电频谱, 卫星</a:t>
            </a:r>
          </a:p>
          <a:p>
            <a:pPr marL="716280" lvl="1" indent="-271780" defTabSz="914400">
              <a:spcAft>
                <a:spcPct val="0"/>
              </a:spcAft>
            </a:pPr>
            <a:r>
              <a:rPr lang="zh-CN" altLang="zh-CN" b="1" dirty="0" smtClean="0">
                <a:latin typeface="宋体" panose="02010600030101010101" pitchFamily="2" charset="-122"/>
                <a:ea typeface="宋体" panose="02010600030101010101" pitchFamily="2" charset="-122"/>
              </a:rPr>
              <a:t>传输速率 = </a:t>
            </a:r>
            <a:r>
              <a:rPr lang="zh-CN" altLang="zh-CN" b="1" i="1" dirty="0" smtClean="0">
                <a:solidFill>
                  <a:schemeClr val="tx2"/>
                </a:solidFill>
                <a:latin typeface="宋体" panose="02010600030101010101" pitchFamily="2" charset="-122"/>
                <a:ea typeface="宋体" panose="02010600030101010101" pitchFamily="2" charset="-122"/>
              </a:rPr>
              <a:t>带宽</a:t>
            </a:r>
            <a:endParaRPr lang="zh-CN" altLang="zh-CN" b="1" dirty="0" smtClean="0">
              <a:solidFill>
                <a:schemeClr val="tx2"/>
              </a:solidFill>
              <a:latin typeface="宋体" panose="02010600030101010101" pitchFamily="2" charset="-122"/>
              <a:ea typeface="宋体" panose="02010600030101010101" pitchFamily="2" charset="-122"/>
            </a:endParaRPr>
          </a:p>
          <a:p>
            <a:r>
              <a:rPr lang="zh-CN" altLang="zh-CN" b="1" i="1" dirty="0" smtClean="0">
                <a:solidFill>
                  <a:schemeClr val="tx2"/>
                </a:solidFill>
                <a:latin typeface="宋体" panose="02010600030101010101" pitchFamily="2" charset="-122"/>
                <a:ea typeface="宋体" panose="02010600030101010101" pitchFamily="2" charset="-122"/>
              </a:rPr>
              <a:t>路由器和交换机:</a:t>
            </a:r>
            <a:r>
              <a:rPr lang="zh-CN" altLang="zh-CN" b="1" dirty="0" smtClean="0">
                <a:latin typeface="宋体" panose="02010600030101010101" pitchFamily="2" charset="-122"/>
                <a:ea typeface="宋体" panose="02010600030101010101" pitchFamily="2" charset="-122"/>
              </a:rPr>
              <a:t> </a:t>
            </a:r>
            <a:r>
              <a:rPr lang="zh-CN" altLang="zh-CN" sz="2000" b="1" dirty="0" smtClean="0">
                <a:latin typeface="宋体" panose="02010600030101010101" pitchFamily="2" charset="-122"/>
                <a:ea typeface="宋体" panose="02010600030101010101" pitchFamily="2" charset="-122"/>
              </a:rPr>
              <a:t>转发分组 (包)</a:t>
            </a:r>
          </a:p>
        </p:txBody>
      </p:sp>
      <p:sp>
        <p:nvSpPr>
          <p:cNvPr id="12291" name="Line 258"/>
          <p:cNvSpPr>
            <a:spLocks noChangeShapeType="1"/>
          </p:cNvSpPr>
          <p:nvPr/>
        </p:nvSpPr>
        <p:spPr bwMode="auto">
          <a:xfrm flipV="1">
            <a:off x="6246813" y="4826000"/>
            <a:ext cx="1587" cy="24923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2292" name="Group 1"/>
          <p:cNvGrpSpPr/>
          <p:nvPr/>
        </p:nvGrpSpPr>
        <p:grpSpPr bwMode="auto">
          <a:xfrm>
            <a:off x="5486400" y="1309688"/>
            <a:ext cx="3551238" cy="4743450"/>
            <a:chOff x="5202238" y="1384300"/>
            <a:chExt cx="3551237" cy="4743450"/>
          </a:xfrm>
        </p:grpSpPr>
        <p:sp>
          <p:nvSpPr>
            <p:cNvPr id="12293" name="Freeform 415"/>
            <p:cNvSpPr>
              <a:spLocks noChangeArrowheads="1"/>
            </p:cNvSpPr>
            <p:nvPr/>
          </p:nvSpPr>
          <p:spPr bwMode="auto">
            <a:xfrm>
              <a:off x="7004050" y="3527425"/>
              <a:ext cx="1314450" cy="674688"/>
            </a:xfrm>
            <a:custGeom>
              <a:avLst/>
              <a:gdLst>
                <a:gd name="T0" fmla="*/ 382 w 828"/>
                <a:gd name="T1" fmla="*/ 30 h 425"/>
                <a:gd name="T2" fmla="*/ 370 w 828"/>
                <a:gd name="T3" fmla="*/ 30 h 425"/>
                <a:gd name="T4" fmla="*/ 126 w 828"/>
                <a:gd name="T5" fmla="*/ 32 h 425"/>
                <a:gd name="T6" fmla="*/ 6 w 828"/>
                <a:gd name="T7" fmla="*/ 126 h 425"/>
                <a:gd name="T8" fmla="*/ 92 w 828"/>
                <a:gd name="T9" fmla="*/ 274 h 425"/>
                <a:gd name="T10" fmla="*/ 292 w 828"/>
                <a:gd name="T11" fmla="*/ 384 h 425"/>
                <a:gd name="T12" fmla="*/ 540 w 828"/>
                <a:gd name="T13" fmla="*/ 416 h 425"/>
                <a:gd name="T14" fmla="*/ 698 w 828"/>
                <a:gd name="T15" fmla="*/ 330 h 425"/>
                <a:gd name="T16" fmla="*/ 776 w 828"/>
                <a:gd name="T17" fmla="*/ 170 h 425"/>
                <a:gd name="T18" fmla="*/ 792 w 828"/>
                <a:gd name="T19" fmla="*/ 22 h 425"/>
                <a:gd name="T20" fmla="*/ 560 w 828"/>
                <a:gd name="T21" fmla="*/ 38 h 425"/>
                <a:gd name="T22" fmla="*/ 382 w 828"/>
                <a:gd name="T23" fmla="*/ 3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4" name="Freeform 416"/>
            <p:cNvSpPr>
              <a:spLocks noChangeArrowheads="1"/>
            </p:cNvSpPr>
            <p:nvPr/>
          </p:nvSpPr>
          <p:spPr bwMode="auto">
            <a:xfrm>
              <a:off x="7023100" y="2001838"/>
              <a:ext cx="1730375" cy="1125538"/>
            </a:xfrm>
            <a:custGeom>
              <a:avLst/>
              <a:gdLst>
                <a:gd name="T0" fmla="*/ 424 w 765"/>
                <a:gd name="T1" fmla="*/ 10 h 459"/>
                <a:gd name="T2" fmla="*/ 288 w 765"/>
                <a:gd name="T3" fmla="*/ 70 h 459"/>
                <a:gd name="T4" fmla="*/ 96 w 765"/>
                <a:gd name="T5" fmla="*/ 100 h 459"/>
                <a:gd name="T6" fmla="*/ 14 w 765"/>
                <a:gd name="T7" fmla="*/ 336 h 459"/>
                <a:gd name="T8" fmla="*/ 180 w 765"/>
                <a:gd name="T9" fmla="*/ 444 h 459"/>
                <a:gd name="T10" fmla="*/ 346 w 765"/>
                <a:gd name="T11" fmla="*/ 426 h 459"/>
                <a:gd name="T12" fmla="*/ 584 w 765"/>
                <a:gd name="T13" fmla="*/ 444 h 459"/>
                <a:gd name="T14" fmla="*/ 698 w 765"/>
                <a:gd name="T15" fmla="*/ 434 h 459"/>
                <a:gd name="T16" fmla="*/ 752 w 765"/>
                <a:gd name="T17" fmla="*/ 372 h 459"/>
                <a:gd name="T18" fmla="*/ 750 w 765"/>
                <a:gd name="T19" fmla="*/ 158 h 459"/>
                <a:gd name="T20" fmla="*/ 662 w 765"/>
                <a:gd name="T21" fmla="*/ 34 h 459"/>
                <a:gd name="T22" fmla="*/ 424 w 765"/>
                <a:gd name="T23" fmla="*/ 1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295" name="Freeform 417"/>
            <p:cNvSpPr>
              <a:spLocks noChangeArrowheads="1"/>
            </p:cNvSpPr>
            <p:nvPr/>
          </p:nvSpPr>
          <p:spPr bwMode="auto">
            <a:xfrm>
              <a:off x="5202238" y="1709738"/>
              <a:ext cx="1736725" cy="1071563"/>
            </a:xfrm>
            <a:custGeom>
              <a:avLst/>
              <a:gdLst>
                <a:gd name="T0" fmla="*/ 648 w 1036"/>
                <a:gd name="T1" fmla="*/ 11 h 675"/>
                <a:gd name="T2" fmla="*/ 390 w 1036"/>
                <a:gd name="T3" fmla="*/ 53 h 675"/>
                <a:gd name="T4" fmla="*/ 206 w 1036"/>
                <a:gd name="T5" fmla="*/ 129 h 675"/>
                <a:gd name="T6" fmla="*/ 152 w 1036"/>
                <a:gd name="T7" fmla="*/ 229 h 675"/>
                <a:gd name="T8" fmla="*/ 22 w 1036"/>
                <a:gd name="T9" fmla="*/ 297 h 675"/>
                <a:gd name="T10" fmla="*/ 18 w 1036"/>
                <a:gd name="T11" fmla="*/ 459 h 675"/>
                <a:gd name="T12" fmla="*/ 132 w 1036"/>
                <a:gd name="T13" fmla="*/ 489 h 675"/>
                <a:gd name="T14" fmla="*/ 458 w 1036"/>
                <a:gd name="T15" fmla="*/ 489 h 675"/>
                <a:gd name="T16" fmla="*/ 598 w 1036"/>
                <a:gd name="T17" fmla="*/ 555 h 675"/>
                <a:gd name="T18" fmla="*/ 752 w 1036"/>
                <a:gd name="T19" fmla="*/ 657 h 675"/>
                <a:gd name="T20" fmla="*/ 870 w 1036"/>
                <a:gd name="T21" fmla="*/ 661 h 675"/>
                <a:gd name="T22" fmla="*/ 952 w 1036"/>
                <a:gd name="T23" fmla="*/ 603 h 675"/>
                <a:gd name="T24" fmla="*/ 992 w 1036"/>
                <a:gd name="T25" fmla="*/ 445 h 675"/>
                <a:gd name="T26" fmla="*/ 1018 w 1036"/>
                <a:gd name="T27" fmla="*/ 291 h 675"/>
                <a:gd name="T28" fmla="*/ 1022 w 1036"/>
                <a:gd name="T29" fmla="*/ 107 h 675"/>
                <a:gd name="T30" fmla="*/ 934 w 1036"/>
                <a:gd name="T31" fmla="*/ 17 h 675"/>
                <a:gd name="T32" fmla="*/ 776 w 1036"/>
                <a:gd name="T33" fmla="*/ 3 h 675"/>
                <a:gd name="T34" fmla="*/ 648 w 1036"/>
                <a:gd name="T35" fmla="*/ 11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2296" name="Group 418"/>
            <p:cNvGrpSpPr/>
            <p:nvPr/>
          </p:nvGrpSpPr>
          <p:grpSpPr bwMode="auto">
            <a:xfrm>
              <a:off x="5278438" y="2974975"/>
              <a:ext cx="1458912" cy="933450"/>
              <a:chOff x="2889" y="1631"/>
              <a:chExt cx="980" cy="743"/>
            </a:xfrm>
          </p:grpSpPr>
          <p:sp>
            <p:nvSpPr>
              <p:cNvPr id="12297" name="Rectangle 419"/>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2298" name="AutoShape 420"/>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solidFill>
                    <a:srgbClr val="00CCFF"/>
                  </a:solidFill>
                  <a:latin typeface="Arial" panose="020B0604020202020204" pitchFamily="34" charset="0"/>
                  <a:ea typeface="MS PGothic" panose="020B0600070205080204" pitchFamily="34" charset="-128"/>
                </a:endParaRPr>
              </a:p>
            </p:txBody>
          </p:sp>
        </p:grpSp>
        <p:sp>
          <p:nvSpPr>
            <p:cNvPr id="12299" name="Line 421"/>
            <p:cNvSpPr>
              <a:spLocks noChangeShapeType="1"/>
            </p:cNvSpPr>
            <p:nvPr/>
          </p:nvSpPr>
          <p:spPr bwMode="auto">
            <a:xfrm>
              <a:off x="7396163" y="3813175"/>
              <a:ext cx="163512" cy="1206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300" name="Line 422"/>
            <p:cNvSpPr>
              <a:spLocks noChangeShapeType="1"/>
            </p:cNvSpPr>
            <p:nvPr/>
          </p:nvSpPr>
          <p:spPr bwMode="auto">
            <a:xfrm>
              <a:off x="7493000" y="3733800"/>
              <a:ext cx="2794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301" name="Line 423"/>
            <p:cNvSpPr>
              <a:spLocks noChangeShapeType="1"/>
            </p:cNvSpPr>
            <p:nvPr/>
          </p:nvSpPr>
          <p:spPr bwMode="auto">
            <a:xfrm flipV="1">
              <a:off x="7729538" y="3819525"/>
              <a:ext cx="134937" cy="1047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302" name="Line 424"/>
            <p:cNvSpPr>
              <a:spLocks noChangeShapeType="1"/>
            </p:cNvSpPr>
            <p:nvPr/>
          </p:nvSpPr>
          <p:spPr bwMode="auto">
            <a:xfrm>
              <a:off x="6427788" y="3740150"/>
              <a:ext cx="67945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303" name="Line 425"/>
            <p:cNvSpPr>
              <a:spLocks noChangeShapeType="1"/>
            </p:cNvSpPr>
            <p:nvPr/>
          </p:nvSpPr>
          <p:spPr bwMode="auto">
            <a:xfrm>
              <a:off x="6723063" y="2587625"/>
              <a:ext cx="509587" cy="31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304" name="Line 426"/>
            <p:cNvSpPr>
              <a:spLocks noChangeShapeType="1"/>
            </p:cNvSpPr>
            <p:nvPr/>
          </p:nvSpPr>
          <p:spPr bwMode="auto">
            <a:xfrm>
              <a:off x="6289675" y="2403475"/>
              <a:ext cx="152400" cy="952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305" name="Freeform 427"/>
            <p:cNvSpPr>
              <a:spLocks noChangeArrowheads="1"/>
            </p:cNvSpPr>
            <p:nvPr/>
          </p:nvSpPr>
          <p:spPr bwMode="auto">
            <a:xfrm>
              <a:off x="5497513" y="4378325"/>
              <a:ext cx="3079750" cy="1665288"/>
            </a:xfrm>
            <a:custGeom>
              <a:avLst/>
              <a:gdLst>
                <a:gd name="T0" fmla="*/ 952 w 1940"/>
                <a:gd name="T1" fmla="*/ 26 h 1049"/>
                <a:gd name="T2" fmla="*/ 755 w 1940"/>
                <a:gd name="T3" fmla="*/ 125 h 1049"/>
                <a:gd name="T4" fmla="*/ 488 w 1940"/>
                <a:gd name="T5" fmla="*/ 68 h 1049"/>
                <a:gd name="T6" fmla="*/ 158 w 1940"/>
                <a:gd name="T7" fmla="*/ 101 h 1049"/>
                <a:gd name="T8" fmla="*/ 14 w 1940"/>
                <a:gd name="T9" fmla="*/ 389 h 1049"/>
                <a:gd name="T10" fmla="*/ 71 w 1940"/>
                <a:gd name="T11" fmla="*/ 648 h 1049"/>
                <a:gd name="T12" fmla="*/ 288 w 1940"/>
                <a:gd name="T13" fmla="*/ 706 h 1049"/>
                <a:gd name="T14" fmla="*/ 568 w 1940"/>
                <a:gd name="T15" fmla="*/ 893 h 1049"/>
                <a:gd name="T16" fmla="*/ 996 w 1940"/>
                <a:gd name="T17" fmla="*/ 1014 h 1049"/>
                <a:gd name="T18" fmla="*/ 1433 w 1940"/>
                <a:gd name="T19" fmla="*/ 1031 h 1049"/>
                <a:gd name="T20" fmla="*/ 1739 w 1940"/>
                <a:gd name="T21" fmla="*/ 907 h 1049"/>
                <a:gd name="T22" fmla="*/ 1923 w 1940"/>
                <a:gd name="T23" fmla="*/ 714 h 1049"/>
                <a:gd name="T24" fmla="*/ 1839 w 1940"/>
                <a:gd name="T25" fmla="*/ 251 h 1049"/>
                <a:gd name="T26" fmla="*/ 1566 w 1940"/>
                <a:gd name="T27" fmla="*/ 114 h 1049"/>
                <a:gd name="T28" fmla="*/ 1263 w 1940"/>
                <a:gd name="T29" fmla="*/ 15 h 1049"/>
                <a:gd name="T30" fmla="*/ 952 w 1940"/>
                <a:gd name="T31" fmla="*/ 26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306" name="Line 428"/>
            <p:cNvSpPr>
              <a:spLocks noChangeShapeType="1"/>
            </p:cNvSpPr>
            <p:nvPr/>
          </p:nvSpPr>
          <p:spPr bwMode="auto">
            <a:xfrm rot="-5400000">
              <a:off x="7845424" y="5159375"/>
              <a:ext cx="523875" cy="1397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307" name="Line 429"/>
            <p:cNvSpPr>
              <a:spLocks noChangeShapeType="1"/>
            </p:cNvSpPr>
            <p:nvPr/>
          </p:nvSpPr>
          <p:spPr bwMode="auto">
            <a:xfrm rot="5400000" flipV="1">
              <a:off x="7991475" y="5440363"/>
              <a:ext cx="3175" cy="85725"/>
            </a:xfrm>
            <a:prstGeom prst="line">
              <a:avLst/>
            </a:prstGeom>
            <a:noFill/>
            <a:ln w="12700">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308" name="Line 430"/>
            <p:cNvSpPr>
              <a:spLocks noChangeShapeType="1"/>
            </p:cNvSpPr>
            <p:nvPr/>
          </p:nvSpPr>
          <p:spPr bwMode="auto">
            <a:xfrm rot="-5400000">
              <a:off x="8177213" y="5116513"/>
              <a:ext cx="0" cy="1143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309" name="Line 431"/>
            <p:cNvSpPr>
              <a:spLocks noChangeShapeType="1"/>
            </p:cNvSpPr>
            <p:nvPr/>
          </p:nvSpPr>
          <p:spPr bwMode="auto">
            <a:xfrm>
              <a:off x="7358063" y="4697413"/>
              <a:ext cx="390525" cy="1841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310" name="Line 432"/>
            <p:cNvSpPr>
              <a:spLocks noChangeShapeType="1"/>
            </p:cNvSpPr>
            <p:nvPr/>
          </p:nvSpPr>
          <p:spPr bwMode="auto">
            <a:xfrm flipV="1">
              <a:off x="6737350" y="4684713"/>
              <a:ext cx="322263" cy="19843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311" name="Line 433"/>
            <p:cNvSpPr>
              <a:spLocks noChangeShapeType="1"/>
            </p:cNvSpPr>
            <p:nvPr/>
          </p:nvSpPr>
          <p:spPr bwMode="auto">
            <a:xfrm flipV="1">
              <a:off x="6780213" y="4976813"/>
              <a:ext cx="97155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312" name="Line 435"/>
            <p:cNvSpPr>
              <a:spLocks noChangeShapeType="1"/>
            </p:cNvSpPr>
            <p:nvPr/>
          </p:nvSpPr>
          <p:spPr bwMode="auto">
            <a:xfrm>
              <a:off x="6100763" y="4773613"/>
              <a:ext cx="263525" cy="857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313" name="Line 436"/>
            <p:cNvSpPr>
              <a:spLocks noChangeShapeType="1"/>
            </p:cNvSpPr>
            <p:nvPr/>
          </p:nvSpPr>
          <p:spPr bwMode="auto">
            <a:xfrm flipV="1">
              <a:off x="5842000" y="4983163"/>
              <a:ext cx="412750" cy="1270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314" name="Line 439"/>
            <p:cNvSpPr>
              <a:spLocks noChangeShapeType="1"/>
            </p:cNvSpPr>
            <p:nvPr/>
          </p:nvSpPr>
          <p:spPr bwMode="auto">
            <a:xfrm flipH="1">
              <a:off x="6267450" y="5070475"/>
              <a:ext cx="142875" cy="1984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315" name="Line 440"/>
            <p:cNvSpPr>
              <a:spLocks noChangeShapeType="1"/>
            </p:cNvSpPr>
            <p:nvPr/>
          </p:nvSpPr>
          <p:spPr bwMode="auto">
            <a:xfrm flipH="1" flipV="1">
              <a:off x="6588125" y="5097463"/>
              <a:ext cx="74613" cy="17303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316" name="Line 441"/>
            <p:cNvSpPr>
              <a:spLocks noChangeShapeType="1"/>
            </p:cNvSpPr>
            <p:nvPr/>
          </p:nvSpPr>
          <p:spPr bwMode="auto">
            <a:xfrm>
              <a:off x="6743700" y="5053013"/>
              <a:ext cx="503238" cy="2698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317" name="Line 443"/>
            <p:cNvSpPr>
              <a:spLocks noChangeShapeType="1"/>
            </p:cNvSpPr>
            <p:nvPr/>
          </p:nvSpPr>
          <p:spPr bwMode="auto">
            <a:xfrm>
              <a:off x="6281738" y="3522663"/>
              <a:ext cx="0" cy="1317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318" name="Line 444"/>
            <p:cNvSpPr>
              <a:spLocks noChangeShapeType="1"/>
            </p:cNvSpPr>
            <p:nvPr/>
          </p:nvSpPr>
          <p:spPr bwMode="auto">
            <a:xfrm flipV="1">
              <a:off x="7577138" y="2492375"/>
              <a:ext cx="123825" cy="8731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319" name="Line 445"/>
            <p:cNvSpPr>
              <a:spLocks noChangeShapeType="1"/>
            </p:cNvSpPr>
            <p:nvPr/>
          </p:nvSpPr>
          <p:spPr bwMode="auto">
            <a:xfrm>
              <a:off x="7405688" y="2665413"/>
              <a:ext cx="0" cy="825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320" name="Line 446"/>
            <p:cNvSpPr>
              <a:spLocks noChangeShapeType="1"/>
            </p:cNvSpPr>
            <p:nvPr/>
          </p:nvSpPr>
          <p:spPr bwMode="auto">
            <a:xfrm flipV="1">
              <a:off x="7577138" y="2562225"/>
              <a:ext cx="263525" cy="2889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321" name="Line 447"/>
            <p:cNvSpPr>
              <a:spLocks noChangeShapeType="1"/>
            </p:cNvSpPr>
            <p:nvPr/>
          </p:nvSpPr>
          <p:spPr bwMode="auto">
            <a:xfrm>
              <a:off x="7942263" y="2560638"/>
              <a:ext cx="0" cy="1968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322" name="Line 448"/>
            <p:cNvSpPr>
              <a:spLocks noChangeShapeType="1"/>
            </p:cNvSpPr>
            <p:nvPr/>
          </p:nvSpPr>
          <p:spPr bwMode="auto">
            <a:xfrm>
              <a:off x="7596188" y="2867025"/>
              <a:ext cx="18891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323" name="Line 449"/>
            <p:cNvSpPr>
              <a:spLocks noChangeShapeType="1"/>
            </p:cNvSpPr>
            <p:nvPr/>
          </p:nvSpPr>
          <p:spPr bwMode="auto">
            <a:xfrm flipV="1">
              <a:off x="5891213" y="3733800"/>
              <a:ext cx="168275" cy="31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324" name="Line 450"/>
            <p:cNvSpPr>
              <a:spLocks noChangeShapeType="1"/>
            </p:cNvSpPr>
            <p:nvPr/>
          </p:nvSpPr>
          <p:spPr bwMode="auto">
            <a:xfrm>
              <a:off x="8150225" y="2857500"/>
              <a:ext cx="177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325" name="Line 451"/>
            <p:cNvSpPr>
              <a:spLocks noChangeShapeType="1"/>
            </p:cNvSpPr>
            <p:nvPr/>
          </p:nvSpPr>
          <p:spPr bwMode="auto">
            <a:xfrm flipH="1">
              <a:off x="7296150" y="2933700"/>
              <a:ext cx="98425" cy="7048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326" name="Line 452"/>
            <p:cNvSpPr>
              <a:spLocks noChangeShapeType="1"/>
            </p:cNvSpPr>
            <p:nvPr/>
          </p:nvSpPr>
          <p:spPr bwMode="auto">
            <a:xfrm flipH="1">
              <a:off x="7888288" y="2933700"/>
              <a:ext cx="111125" cy="7270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327" name="Line 541"/>
            <p:cNvSpPr>
              <a:spLocks noChangeShapeType="1"/>
            </p:cNvSpPr>
            <p:nvPr/>
          </p:nvSpPr>
          <p:spPr bwMode="auto">
            <a:xfrm flipV="1">
              <a:off x="7272338" y="4075113"/>
              <a:ext cx="227012" cy="4365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2328" name="Group 590"/>
            <p:cNvGrpSpPr/>
            <p:nvPr/>
          </p:nvGrpSpPr>
          <p:grpSpPr bwMode="auto">
            <a:xfrm flipH="1">
              <a:off x="5775325" y="4533900"/>
              <a:ext cx="414337" cy="373063"/>
              <a:chOff x="2839" y="3501"/>
              <a:chExt cx="755" cy="803"/>
            </a:xfrm>
          </p:grpSpPr>
          <p:pic>
            <p:nvPicPr>
              <p:cNvPr id="12329" name="Picture 591"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30" name="Freeform 592"/>
              <p:cNvSpPr>
                <a:spLocks noChangeArrowheads="1"/>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Lst>
                <a:ahLst/>
                <a:cxnLst>
                  <a:cxn ang="0">
                    <a:pos x="T0" y="T1"/>
                  </a:cxn>
                  <a:cxn ang="0">
                    <a:pos x="T2" y="T3"/>
                  </a:cxn>
                  <a:cxn ang="0">
                    <a:pos x="T4" y="T5"/>
                  </a:cxn>
                  <a:cxn ang="0">
                    <a:pos x="T6" y="T7"/>
                  </a:cxn>
                  <a:cxn ang="0">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2331" name="Group 593"/>
            <p:cNvGrpSpPr/>
            <p:nvPr/>
          </p:nvGrpSpPr>
          <p:grpSpPr bwMode="auto">
            <a:xfrm flipH="1">
              <a:off x="5457825" y="4954588"/>
              <a:ext cx="482600" cy="406400"/>
              <a:chOff x="2839" y="3501"/>
              <a:chExt cx="755" cy="803"/>
            </a:xfrm>
          </p:grpSpPr>
          <p:pic>
            <p:nvPicPr>
              <p:cNvPr id="12332" name="Picture 594"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33" name="Freeform 595"/>
              <p:cNvSpPr>
                <a:spLocks noChangeArrowheads="1"/>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Lst>
                <a:ahLst/>
                <a:cxnLst>
                  <a:cxn ang="0">
                    <a:pos x="T0" y="T1"/>
                  </a:cxn>
                  <a:cxn ang="0">
                    <a:pos x="T2" y="T3"/>
                  </a:cxn>
                  <a:cxn ang="0">
                    <a:pos x="T4" y="T5"/>
                  </a:cxn>
                  <a:cxn ang="0">
                    <a:pos x="T6" y="T7"/>
                  </a:cxn>
                  <a:cxn ang="0">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2334" name="Group 596"/>
            <p:cNvGrpSpPr/>
            <p:nvPr/>
          </p:nvGrpSpPr>
          <p:grpSpPr bwMode="auto">
            <a:xfrm flipH="1">
              <a:off x="5935663" y="5256213"/>
              <a:ext cx="427037" cy="349250"/>
              <a:chOff x="2839" y="3501"/>
              <a:chExt cx="755" cy="803"/>
            </a:xfrm>
          </p:grpSpPr>
          <p:pic>
            <p:nvPicPr>
              <p:cNvPr id="12335" name="Picture 597"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36" name="Freeform 598"/>
              <p:cNvSpPr>
                <a:spLocks noChangeArrowheads="1"/>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Lst>
                <a:ahLst/>
                <a:cxnLst>
                  <a:cxn ang="0">
                    <a:pos x="T0" y="T1"/>
                  </a:cxn>
                  <a:cxn ang="0">
                    <a:pos x="T2" y="T3"/>
                  </a:cxn>
                  <a:cxn ang="0">
                    <a:pos x="T4" y="T5"/>
                  </a:cxn>
                  <a:cxn ang="0">
                    <a:pos x="T6" y="T7"/>
                  </a:cxn>
                  <a:cxn ang="0">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2337" name="Group 599"/>
            <p:cNvGrpSpPr/>
            <p:nvPr/>
          </p:nvGrpSpPr>
          <p:grpSpPr bwMode="auto">
            <a:xfrm>
              <a:off x="6550025" y="5238750"/>
              <a:ext cx="427037" cy="350838"/>
              <a:chOff x="2839" y="3501"/>
              <a:chExt cx="755" cy="803"/>
            </a:xfrm>
          </p:grpSpPr>
          <p:pic>
            <p:nvPicPr>
              <p:cNvPr id="12338" name="Picture 600"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39" name="Freeform 601"/>
              <p:cNvSpPr>
                <a:spLocks noChangeArrowheads="1"/>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Lst>
                <a:ahLst/>
                <a:cxnLst>
                  <a:cxn ang="0">
                    <a:pos x="T0" y="T1"/>
                  </a:cxn>
                  <a:cxn ang="0">
                    <a:pos x="T2" y="T3"/>
                  </a:cxn>
                  <a:cxn ang="0">
                    <a:pos x="T4" y="T5"/>
                  </a:cxn>
                  <a:cxn ang="0">
                    <a:pos x="T6" y="T7"/>
                  </a:cxn>
                  <a:cxn ang="0">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pic>
          <p:nvPicPr>
            <p:cNvPr id="12340" name="Picture 603" descr="car_icon_sm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2063" y="1720850"/>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341" name="Group 652"/>
            <p:cNvGrpSpPr/>
            <p:nvPr/>
          </p:nvGrpSpPr>
          <p:grpSpPr bwMode="auto">
            <a:xfrm>
              <a:off x="5613400" y="1546225"/>
              <a:ext cx="415925" cy="385763"/>
              <a:chOff x="2751" y="1851"/>
              <a:chExt cx="462" cy="478"/>
            </a:xfrm>
          </p:grpSpPr>
          <p:pic>
            <p:nvPicPr>
              <p:cNvPr id="12342" name="Picture 65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43" name="Picture 65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344" name="Group 665"/>
            <p:cNvGrpSpPr/>
            <p:nvPr/>
          </p:nvGrpSpPr>
          <p:grpSpPr bwMode="auto">
            <a:xfrm>
              <a:off x="7689850" y="2395538"/>
              <a:ext cx="390525" cy="169863"/>
              <a:chOff x="4650" y="1129"/>
              <a:chExt cx="246" cy="95"/>
            </a:xfrm>
          </p:grpSpPr>
          <p:sp>
            <p:nvSpPr>
              <p:cNvPr id="1234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sp>
            <p:nvSpPr>
              <p:cNvPr id="1234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ea typeface="MS PGothic" panose="020B0600070205080204" pitchFamily="34" charset="-128"/>
                </a:endParaRPr>
              </a:p>
            </p:txBody>
          </p:sp>
          <p:sp>
            <p:nvSpPr>
              <p:cNvPr id="1234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grpSp>
            <p:nvGrpSpPr>
              <p:cNvPr id="12348" name="Group 659"/>
              <p:cNvGrpSpPr/>
              <p:nvPr/>
            </p:nvGrpSpPr>
            <p:grpSpPr bwMode="auto">
              <a:xfrm>
                <a:off x="4699" y="1145"/>
                <a:ext cx="138" cy="29"/>
                <a:chOff x="2468" y="1332"/>
                <a:chExt cx="310" cy="60"/>
              </a:xfrm>
            </p:grpSpPr>
            <p:sp>
              <p:nvSpPr>
                <p:cNvPr id="12349" name="Freeform 660"/>
                <p:cNvSpPr>
                  <a:spLocks noChangeArrowheads="1"/>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Lst>
                  <a:ahLst/>
                  <a:cxnLst>
                    <a:cxn ang="0">
                      <a:pos x="T0" y="T1"/>
                    </a:cxn>
                    <a:cxn ang="0">
                      <a:pos x="T2" y="T3"/>
                    </a:cxn>
                    <a:cxn ang="0">
                      <a:pos x="T4" y="T5"/>
                    </a:cxn>
                    <a:cxn ang="0">
                      <a:pos x="T6" y="T7"/>
                    </a:cxn>
                  </a:cxnLst>
                  <a:rect l="0" t="0" r="r" b="b"/>
                  <a:pathLst>
                    <a:path w="310" h="60">
                      <a:moveTo>
                        <a:pt x="0" y="60"/>
                      </a:moveTo>
                      <a:lnTo>
                        <a:pt x="96" y="60"/>
                      </a:lnTo>
                      <a:lnTo>
                        <a:pt x="192" y="0"/>
                      </a:lnTo>
                      <a:lnTo>
                        <a:pt x="31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350" name="Freeform 661"/>
                <p:cNvSpPr>
                  <a:spLocks noChangeArrowheads="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Lst>
                  <a:ahLst/>
                  <a:cxnLst>
                    <a:cxn ang="0">
                      <a:pos x="T0" y="T1"/>
                    </a:cxn>
                    <a:cxn ang="0">
                      <a:pos x="T2" y="T3"/>
                    </a:cxn>
                    <a:cxn ang="0">
                      <a:pos x="T4" y="T5"/>
                    </a:cxn>
                    <a:cxn ang="0">
                      <a:pos x="T6" y="T7"/>
                    </a:cxn>
                  </a:cxnLst>
                  <a:rect l="0" t="0" r="r" b="b"/>
                  <a:pathLst>
                    <a:path w="282" h="60">
                      <a:moveTo>
                        <a:pt x="0" y="0"/>
                      </a:moveTo>
                      <a:lnTo>
                        <a:pt x="96" y="0"/>
                      </a:lnTo>
                      <a:lnTo>
                        <a:pt x="192" y="60"/>
                      </a:lnTo>
                      <a:lnTo>
                        <a:pt x="282" y="6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2351" name="Line 662"/>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352" name="Line 663"/>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2353" name="Group 666"/>
            <p:cNvGrpSpPr/>
            <p:nvPr/>
          </p:nvGrpSpPr>
          <p:grpSpPr bwMode="auto">
            <a:xfrm>
              <a:off x="7762875" y="2757488"/>
              <a:ext cx="390525" cy="176213"/>
              <a:chOff x="4650" y="1129"/>
              <a:chExt cx="246" cy="95"/>
            </a:xfrm>
          </p:grpSpPr>
          <p:sp>
            <p:nvSpPr>
              <p:cNvPr id="1235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sp>
            <p:nvSpPr>
              <p:cNvPr id="1235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ea typeface="MS PGothic" panose="020B0600070205080204" pitchFamily="34" charset="-128"/>
                </a:endParaRPr>
              </a:p>
            </p:txBody>
          </p:sp>
          <p:sp>
            <p:nvSpPr>
              <p:cNvPr id="1235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grpSp>
            <p:nvGrpSpPr>
              <p:cNvPr id="12357" name="Group 670"/>
              <p:cNvGrpSpPr/>
              <p:nvPr/>
            </p:nvGrpSpPr>
            <p:grpSpPr bwMode="auto">
              <a:xfrm>
                <a:off x="4699" y="1145"/>
                <a:ext cx="138" cy="29"/>
                <a:chOff x="2468" y="1332"/>
                <a:chExt cx="310" cy="60"/>
              </a:xfrm>
            </p:grpSpPr>
            <p:sp>
              <p:nvSpPr>
                <p:cNvPr id="12358" name="Freeform 671"/>
                <p:cNvSpPr>
                  <a:spLocks noChangeArrowheads="1"/>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Lst>
                  <a:ahLst/>
                  <a:cxnLst>
                    <a:cxn ang="0">
                      <a:pos x="T0" y="T1"/>
                    </a:cxn>
                    <a:cxn ang="0">
                      <a:pos x="T2" y="T3"/>
                    </a:cxn>
                    <a:cxn ang="0">
                      <a:pos x="T4" y="T5"/>
                    </a:cxn>
                    <a:cxn ang="0">
                      <a:pos x="T6" y="T7"/>
                    </a:cxn>
                  </a:cxnLst>
                  <a:rect l="0" t="0" r="r" b="b"/>
                  <a:pathLst>
                    <a:path w="310" h="60">
                      <a:moveTo>
                        <a:pt x="0" y="60"/>
                      </a:moveTo>
                      <a:lnTo>
                        <a:pt x="96" y="60"/>
                      </a:lnTo>
                      <a:lnTo>
                        <a:pt x="192" y="0"/>
                      </a:lnTo>
                      <a:lnTo>
                        <a:pt x="31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359" name="Freeform 672"/>
                <p:cNvSpPr>
                  <a:spLocks noChangeArrowheads="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Lst>
                  <a:ahLst/>
                  <a:cxnLst>
                    <a:cxn ang="0">
                      <a:pos x="T0" y="T1"/>
                    </a:cxn>
                    <a:cxn ang="0">
                      <a:pos x="T2" y="T3"/>
                    </a:cxn>
                    <a:cxn ang="0">
                      <a:pos x="T4" y="T5"/>
                    </a:cxn>
                    <a:cxn ang="0">
                      <a:pos x="T6" y="T7"/>
                    </a:cxn>
                  </a:cxnLst>
                  <a:rect l="0" t="0" r="r" b="b"/>
                  <a:pathLst>
                    <a:path w="282" h="60">
                      <a:moveTo>
                        <a:pt x="0" y="0"/>
                      </a:moveTo>
                      <a:lnTo>
                        <a:pt x="96" y="0"/>
                      </a:lnTo>
                      <a:lnTo>
                        <a:pt x="192" y="60"/>
                      </a:lnTo>
                      <a:lnTo>
                        <a:pt x="282" y="6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2360" name="Line 673"/>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361" name="Line 674"/>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2362" name="Group 675"/>
            <p:cNvGrpSpPr/>
            <p:nvPr/>
          </p:nvGrpSpPr>
          <p:grpSpPr bwMode="auto">
            <a:xfrm>
              <a:off x="7204075" y="2493963"/>
              <a:ext cx="390525" cy="169863"/>
              <a:chOff x="4650" y="1129"/>
              <a:chExt cx="246" cy="95"/>
            </a:xfrm>
          </p:grpSpPr>
          <p:sp>
            <p:nvSpPr>
              <p:cNvPr id="1236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sp>
            <p:nvSpPr>
              <p:cNvPr id="1236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ea typeface="MS PGothic" panose="020B0600070205080204" pitchFamily="34" charset="-128"/>
                </a:endParaRPr>
              </a:p>
            </p:txBody>
          </p:sp>
          <p:sp>
            <p:nvSpPr>
              <p:cNvPr id="1236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grpSp>
            <p:nvGrpSpPr>
              <p:cNvPr id="12366" name="Group 679"/>
              <p:cNvGrpSpPr/>
              <p:nvPr/>
            </p:nvGrpSpPr>
            <p:grpSpPr bwMode="auto">
              <a:xfrm>
                <a:off x="4699" y="1145"/>
                <a:ext cx="138" cy="29"/>
                <a:chOff x="2468" y="1332"/>
                <a:chExt cx="310" cy="60"/>
              </a:xfrm>
            </p:grpSpPr>
            <p:sp>
              <p:nvSpPr>
                <p:cNvPr id="12367" name="Freeform 680"/>
                <p:cNvSpPr>
                  <a:spLocks noChangeArrowheads="1"/>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Lst>
                  <a:ahLst/>
                  <a:cxnLst>
                    <a:cxn ang="0">
                      <a:pos x="T0" y="T1"/>
                    </a:cxn>
                    <a:cxn ang="0">
                      <a:pos x="T2" y="T3"/>
                    </a:cxn>
                    <a:cxn ang="0">
                      <a:pos x="T4" y="T5"/>
                    </a:cxn>
                    <a:cxn ang="0">
                      <a:pos x="T6" y="T7"/>
                    </a:cxn>
                  </a:cxnLst>
                  <a:rect l="0" t="0" r="r" b="b"/>
                  <a:pathLst>
                    <a:path w="310" h="60">
                      <a:moveTo>
                        <a:pt x="0" y="60"/>
                      </a:moveTo>
                      <a:lnTo>
                        <a:pt x="96" y="60"/>
                      </a:lnTo>
                      <a:lnTo>
                        <a:pt x="192" y="0"/>
                      </a:lnTo>
                      <a:lnTo>
                        <a:pt x="31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368" name="Freeform 681"/>
                <p:cNvSpPr>
                  <a:spLocks noChangeArrowheads="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Lst>
                  <a:ahLst/>
                  <a:cxnLst>
                    <a:cxn ang="0">
                      <a:pos x="T0" y="T1"/>
                    </a:cxn>
                    <a:cxn ang="0">
                      <a:pos x="T2" y="T3"/>
                    </a:cxn>
                    <a:cxn ang="0">
                      <a:pos x="T4" y="T5"/>
                    </a:cxn>
                    <a:cxn ang="0">
                      <a:pos x="T6" y="T7"/>
                    </a:cxn>
                  </a:cxnLst>
                  <a:rect l="0" t="0" r="r" b="b"/>
                  <a:pathLst>
                    <a:path w="282" h="60">
                      <a:moveTo>
                        <a:pt x="0" y="0"/>
                      </a:moveTo>
                      <a:lnTo>
                        <a:pt x="96" y="0"/>
                      </a:lnTo>
                      <a:lnTo>
                        <a:pt x="192" y="60"/>
                      </a:lnTo>
                      <a:lnTo>
                        <a:pt x="282" y="6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2369" name="Line 682"/>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370" name="Line 683"/>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2371" name="Group 684"/>
            <p:cNvGrpSpPr/>
            <p:nvPr/>
          </p:nvGrpSpPr>
          <p:grpSpPr bwMode="auto">
            <a:xfrm>
              <a:off x="7215188" y="2757488"/>
              <a:ext cx="390525" cy="169863"/>
              <a:chOff x="4650" y="1129"/>
              <a:chExt cx="246" cy="95"/>
            </a:xfrm>
          </p:grpSpPr>
          <p:sp>
            <p:nvSpPr>
              <p:cNvPr id="1237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sp>
            <p:nvSpPr>
              <p:cNvPr id="1237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ea typeface="MS PGothic" panose="020B0600070205080204" pitchFamily="34" charset="-128"/>
                </a:endParaRPr>
              </a:p>
            </p:txBody>
          </p:sp>
          <p:sp>
            <p:nvSpPr>
              <p:cNvPr id="1237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grpSp>
            <p:nvGrpSpPr>
              <p:cNvPr id="12375" name="Group 688"/>
              <p:cNvGrpSpPr/>
              <p:nvPr/>
            </p:nvGrpSpPr>
            <p:grpSpPr bwMode="auto">
              <a:xfrm>
                <a:off x="4699" y="1145"/>
                <a:ext cx="138" cy="29"/>
                <a:chOff x="2468" y="1332"/>
                <a:chExt cx="310" cy="60"/>
              </a:xfrm>
            </p:grpSpPr>
            <p:sp>
              <p:nvSpPr>
                <p:cNvPr id="12376" name="Freeform 689"/>
                <p:cNvSpPr>
                  <a:spLocks noChangeArrowheads="1"/>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Lst>
                  <a:ahLst/>
                  <a:cxnLst>
                    <a:cxn ang="0">
                      <a:pos x="T0" y="T1"/>
                    </a:cxn>
                    <a:cxn ang="0">
                      <a:pos x="T2" y="T3"/>
                    </a:cxn>
                    <a:cxn ang="0">
                      <a:pos x="T4" y="T5"/>
                    </a:cxn>
                    <a:cxn ang="0">
                      <a:pos x="T6" y="T7"/>
                    </a:cxn>
                  </a:cxnLst>
                  <a:rect l="0" t="0" r="r" b="b"/>
                  <a:pathLst>
                    <a:path w="310" h="60">
                      <a:moveTo>
                        <a:pt x="0" y="60"/>
                      </a:moveTo>
                      <a:lnTo>
                        <a:pt x="96" y="60"/>
                      </a:lnTo>
                      <a:lnTo>
                        <a:pt x="192" y="0"/>
                      </a:lnTo>
                      <a:lnTo>
                        <a:pt x="31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377" name="Freeform 690"/>
                <p:cNvSpPr>
                  <a:spLocks noChangeArrowheads="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Lst>
                  <a:ahLst/>
                  <a:cxnLst>
                    <a:cxn ang="0">
                      <a:pos x="T0" y="T1"/>
                    </a:cxn>
                    <a:cxn ang="0">
                      <a:pos x="T2" y="T3"/>
                    </a:cxn>
                    <a:cxn ang="0">
                      <a:pos x="T4" y="T5"/>
                    </a:cxn>
                    <a:cxn ang="0">
                      <a:pos x="T6" y="T7"/>
                    </a:cxn>
                  </a:cxnLst>
                  <a:rect l="0" t="0" r="r" b="b"/>
                  <a:pathLst>
                    <a:path w="282" h="60">
                      <a:moveTo>
                        <a:pt x="0" y="0"/>
                      </a:moveTo>
                      <a:lnTo>
                        <a:pt x="96" y="0"/>
                      </a:lnTo>
                      <a:lnTo>
                        <a:pt x="192" y="60"/>
                      </a:lnTo>
                      <a:lnTo>
                        <a:pt x="282" y="6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2378" name="Line 691"/>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379" name="Line 692"/>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2380" name="Line 693"/>
            <p:cNvSpPr>
              <a:spLocks noChangeShapeType="1"/>
            </p:cNvSpPr>
            <p:nvPr/>
          </p:nvSpPr>
          <p:spPr bwMode="auto">
            <a:xfrm>
              <a:off x="8345488" y="2855913"/>
              <a:ext cx="177800" cy="0"/>
            </a:xfrm>
            <a:prstGeom prst="line">
              <a:avLst/>
            </a:prstGeom>
            <a:noFill/>
            <a:ln w="9525">
              <a:solidFill>
                <a:schemeClr val="bg2"/>
              </a:solidFill>
              <a:prstDash val="dash"/>
              <a:round/>
            </a:ln>
            <a:extLst>
              <a:ext uri="{909E8E84-426E-40DD-AFC4-6F175D3DCCD1}">
                <a14:hiddenFill xmlns:a14="http://schemas.microsoft.com/office/drawing/2010/main">
                  <a:noFill/>
                </a14:hiddenFill>
              </a:ext>
            </a:extLst>
          </p:spPr>
          <p:txBody>
            <a:bodyPr/>
            <a:lstStyle/>
            <a:p>
              <a:endParaRPr lang="zh-CN" altLang="en-US"/>
            </a:p>
          </p:txBody>
        </p:sp>
        <p:grpSp>
          <p:nvGrpSpPr>
            <p:cNvPr id="12381" name="Group 694"/>
            <p:cNvGrpSpPr/>
            <p:nvPr/>
          </p:nvGrpSpPr>
          <p:grpSpPr bwMode="auto">
            <a:xfrm>
              <a:off x="7400925" y="3911600"/>
              <a:ext cx="485775" cy="203200"/>
              <a:chOff x="4650" y="1129"/>
              <a:chExt cx="246" cy="95"/>
            </a:xfrm>
          </p:grpSpPr>
          <p:sp>
            <p:nvSpPr>
              <p:cNvPr id="1238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sp>
            <p:nvSpPr>
              <p:cNvPr id="1238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ea typeface="MS PGothic" panose="020B0600070205080204" pitchFamily="34" charset="-128"/>
                </a:endParaRPr>
              </a:p>
            </p:txBody>
          </p:sp>
          <p:sp>
            <p:nvSpPr>
              <p:cNvPr id="1238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grpSp>
            <p:nvGrpSpPr>
              <p:cNvPr id="12385" name="Group 698"/>
              <p:cNvGrpSpPr/>
              <p:nvPr/>
            </p:nvGrpSpPr>
            <p:grpSpPr bwMode="auto">
              <a:xfrm>
                <a:off x="4699" y="1145"/>
                <a:ext cx="138" cy="29"/>
                <a:chOff x="2468" y="1332"/>
                <a:chExt cx="310" cy="60"/>
              </a:xfrm>
            </p:grpSpPr>
            <p:sp>
              <p:nvSpPr>
                <p:cNvPr id="12386" name="Freeform 699"/>
                <p:cNvSpPr>
                  <a:spLocks noChangeArrowheads="1"/>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Lst>
                  <a:ahLst/>
                  <a:cxnLst>
                    <a:cxn ang="0">
                      <a:pos x="T0" y="T1"/>
                    </a:cxn>
                    <a:cxn ang="0">
                      <a:pos x="T2" y="T3"/>
                    </a:cxn>
                    <a:cxn ang="0">
                      <a:pos x="T4" y="T5"/>
                    </a:cxn>
                    <a:cxn ang="0">
                      <a:pos x="T6" y="T7"/>
                    </a:cxn>
                  </a:cxnLst>
                  <a:rect l="0" t="0" r="r" b="b"/>
                  <a:pathLst>
                    <a:path w="310" h="60">
                      <a:moveTo>
                        <a:pt x="0" y="60"/>
                      </a:moveTo>
                      <a:lnTo>
                        <a:pt x="96" y="60"/>
                      </a:lnTo>
                      <a:lnTo>
                        <a:pt x="192" y="0"/>
                      </a:lnTo>
                      <a:lnTo>
                        <a:pt x="31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387" name="Freeform 700"/>
                <p:cNvSpPr>
                  <a:spLocks noChangeArrowheads="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Lst>
                  <a:ahLst/>
                  <a:cxnLst>
                    <a:cxn ang="0">
                      <a:pos x="T0" y="T1"/>
                    </a:cxn>
                    <a:cxn ang="0">
                      <a:pos x="T2" y="T3"/>
                    </a:cxn>
                    <a:cxn ang="0">
                      <a:pos x="T4" y="T5"/>
                    </a:cxn>
                    <a:cxn ang="0">
                      <a:pos x="T6" y="T7"/>
                    </a:cxn>
                  </a:cxnLst>
                  <a:rect l="0" t="0" r="r" b="b"/>
                  <a:pathLst>
                    <a:path w="282" h="60">
                      <a:moveTo>
                        <a:pt x="0" y="0"/>
                      </a:moveTo>
                      <a:lnTo>
                        <a:pt x="96" y="0"/>
                      </a:lnTo>
                      <a:lnTo>
                        <a:pt x="192" y="60"/>
                      </a:lnTo>
                      <a:lnTo>
                        <a:pt x="282" y="6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2388" name="Line 701"/>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389" name="Line 702"/>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2390" name="Group 712"/>
            <p:cNvGrpSpPr/>
            <p:nvPr/>
          </p:nvGrpSpPr>
          <p:grpSpPr bwMode="auto">
            <a:xfrm>
              <a:off x="7081838" y="3630613"/>
              <a:ext cx="485775" cy="203200"/>
              <a:chOff x="4650" y="1129"/>
              <a:chExt cx="246" cy="95"/>
            </a:xfrm>
          </p:grpSpPr>
          <p:sp>
            <p:nvSpPr>
              <p:cNvPr id="1239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sp>
            <p:nvSpPr>
              <p:cNvPr id="1239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ea typeface="MS PGothic" panose="020B0600070205080204" pitchFamily="34" charset="-128"/>
                </a:endParaRPr>
              </a:p>
            </p:txBody>
          </p:sp>
          <p:sp>
            <p:nvSpPr>
              <p:cNvPr id="1239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grpSp>
            <p:nvGrpSpPr>
              <p:cNvPr id="12394" name="Group 716"/>
              <p:cNvGrpSpPr/>
              <p:nvPr/>
            </p:nvGrpSpPr>
            <p:grpSpPr bwMode="auto">
              <a:xfrm>
                <a:off x="4699" y="1145"/>
                <a:ext cx="138" cy="29"/>
                <a:chOff x="2468" y="1332"/>
                <a:chExt cx="310" cy="60"/>
              </a:xfrm>
            </p:grpSpPr>
            <p:sp>
              <p:nvSpPr>
                <p:cNvPr id="12395" name="Freeform 717"/>
                <p:cNvSpPr>
                  <a:spLocks noChangeArrowheads="1"/>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Lst>
                  <a:ahLst/>
                  <a:cxnLst>
                    <a:cxn ang="0">
                      <a:pos x="T0" y="T1"/>
                    </a:cxn>
                    <a:cxn ang="0">
                      <a:pos x="T2" y="T3"/>
                    </a:cxn>
                    <a:cxn ang="0">
                      <a:pos x="T4" y="T5"/>
                    </a:cxn>
                    <a:cxn ang="0">
                      <a:pos x="T6" y="T7"/>
                    </a:cxn>
                  </a:cxnLst>
                  <a:rect l="0" t="0" r="r" b="b"/>
                  <a:pathLst>
                    <a:path w="310" h="60">
                      <a:moveTo>
                        <a:pt x="0" y="60"/>
                      </a:moveTo>
                      <a:lnTo>
                        <a:pt x="96" y="60"/>
                      </a:lnTo>
                      <a:lnTo>
                        <a:pt x="192" y="0"/>
                      </a:lnTo>
                      <a:lnTo>
                        <a:pt x="31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396" name="Freeform 718"/>
                <p:cNvSpPr>
                  <a:spLocks noChangeArrowheads="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Lst>
                  <a:ahLst/>
                  <a:cxnLst>
                    <a:cxn ang="0">
                      <a:pos x="T0" y="T1"/>
                    </a:cxn>
                    <a:cxn ang="0">
                      <a:pos x="T2" y="T3"/>
                    </a:cxn>
                    <a:cxn ang="0">
                      <a:pos x="T4" y="T5"/>
                    </a:cxn>
                    <a:cxn ang="0">
                      <a:pos x="T6" y="T7"/>
                    </a:cxn>
                  </a:cxnLst>
                  <a:rect l="0" t="0" r="r" b="b"/>
                  <a:pathLst>
                    <a:path w="282" h="60">
                      <a:moveTo>
                        <a:pt x="0" y="0"/>
                      </a:moveTo>
                      <a:lnTo>
                        <a:pt x="96" y="0"/>
                      </a:lnTo>
                      <a:lnTo>
                        <a:pt x="192" y="60"/>
                      </a:lnTo>
                      <a:lnTo>
                        <a:pt x="282" y="6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2397" name="Line 719"/>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398" name="Line 720"/>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2399" name="Group 721"/>
            <p:cNvGrpSpPr/>
            <p:nvPr/>
          </p:nvGrpSpPr>
          <p:grpSpPr bwMode="auto">
            <a:xfrm>
              <a:off x="7743825" y="3643313"/>
              <a:ext cx="485775" cy="203200"/>
              <a:chOff x="4650" y="1129"/>
              <a:chExt cx="246" cy="95"/>
            </a:xfrm>
          </p:grpSpPr>
          <p:sp>
            <p:nvSpPr>
              <p:cNvPr id="1240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sp>
            <p:nvSpPr>
              <p:cNvPr id="1240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ea typeface="MS PGothic" panose="020B0600070205080204" pitchFamily="34" charset="-128"/>
                </a:endParaRPr>
              </a:p>
            </p:txBody>
          </p:sp>
          <p:sp>
            <p:nvSpPr>
              <p:cNvPr id="1240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grpSp>
            <p:nvGrpSpPr>
              <p:cNvPr id="12403" name="Group 725"/>
              <p:cNvGrpSpPr/>
              <p:nvPr/>
            </p:nvGrpSpPr>
            <p:grpSpPr bwMode="auto">
              <a:xfrm>
                <a:off x="4699" y="1145"/>
                <a:ext cx="138" cy="29"/>
                <a:chOff x="2468" y="1332"/>
                <a:chExt cx="310" cy="60"/>
              </a:xfrm>
            </p:grpSpPr>
            <p:sp>
              <p:nvSpPr>
                <p:cNvPr id="12404" name="Freeform 726"/>
                <p:cNvSpPr>
                  <a:spLocks noChangeArrowheads="1"/>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Lst>
                  <a:ahLst/>
                  <a:cxnLst>
                    <a:cxn ang="0">
                      <a:pos x="T0" y="T1"/>
                    </a:cxn>
                    <a:cxn ang="0">
                      <a:pos x="T2" y="T3"/>
                    </a:cxn>
                    <a:cxn ang="0">
                      <a:pos x="T4" y="T5"/>
                    </a:cxn>
                    <a:cxn ang="0">
                      <a:pos x="T6" y="T7"/>
                    </a:cxn>
                  </a:cxnLst>
                  <a:rect l="0" t="0" r="r" b="b"/>
                  <a:pathLst>
                    <a:path w="310" h="60">
                      <a:moveTo>
                        <a:pt x="0" y="60"/>
                      </a:moveTo>
                      <a:lnTo>
                        <a:pt x="96" y="60"/>
                      </a:lnTo>
                      <a:lnTo>
                        <a:pt x="192" y="0"/>
                      </a:lnTo>
                      <a:lnTo>
                        <a:pt x="31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405" name="Freeform 727"/>
                <p:cNvSpPr>
                  <a:spLocks noChangeArrowheads="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Lst>
                  <a:ahLst/>
                  <a:cxnLst>
                    <a:cxn ang="0">
                      <a:pos x="T0" y="T1"/>
                    </a:cxn>
                    <a:cxn ang="0">
                      <a:pos x="T2" y="T3"/>
                    </a:cxn>
                    <a:cxn ang="0">
                      <a:pos x="T4" y="T5"/>
                    </a:cxn>
                    <a:cxn ang="0">
                      <a:pos x="T6" y="T7"/>
                    </a:cxn>
                  </a:cxnLst>
                  <a:rect l="0" t="0" r="r" b="b"/>
                  <a:pathLst>
                    <a:path w="282" h="60">
                      <a:moveTo>
                        <a:pt x="0" y="0"/>
                      </a:moveTo>
                      <a:lnTo>
                        <a:pt x="96" y="0"/>
                      </a:lnTo>
                      <a:lnTo>
                        <a:pt x="192" y="60"/>
                      </a:lnTo>
                      <a:lnTo>
                        <a:pt x="282" y="6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2406" name="Line 728"/>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407" name="Line 729"/>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2408" name="Group 730"/>
            <p:cNvGrpSpPr/>
            <p:nvPr/>
          </p:nvGrpSpPr>
          <p:grpSpPr bwMode="auto">
            <a:xfrm>
              <a:off x="6962775" y="4505325"/>
              <a:ext cx="619125" cy="242888"/>
              <a:chOff x="4650" y="1129"/>
              <a:chExt cx="246" cy="95"/>
            </a:xfrm>
          </p:grpSpPr>
          <p:sp>
            <p:nvSpPr>
              <p:cNvPr id="1240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sp>
            <p:nvSpPr>
              <p:cNvPr id="1241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ea typeface="MS PGothic" panose="020B0600070205080204" pitchFamily="34" charset="-128"/>
                </a:endParaRPr>
              </a:p>
            </p:txBody>
          </p:sp>
          <p:sp>
            <p:nvSpPr>
              <p:cNvPr id="1241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grpSp>
            <p:nvGrpSpPr>
              <p:cNvPr id="12412" name="Group 734"/>
              <p:cNvGrpSpPr/>
              <p:nvPr/>
            </p:nvGrpSpPr>
            <p:grpSpPr bwMode="auto">
              <a:xfrm>
                <a:off x="4699" y="1145"/>
                <a:ext cx="138" cy="29"/>
                <a:chOff x="2468" y="1332"/>
                <a:chExt cx="310" cy="60"/>
              </a:xfrm>
            </p:grpSpPr>
            <p:sp>
              <p:nvSpPr>
                <p:cNvPr id="12413" name="Freeform 735"/>
                <p:cNvSpPr>
                  <a:spLocks noChangeArrowheads="1"/>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Lst>
                  <a:ahLst/>
                  <a:cxnLst>
                    <a:cxn ang="0">
                      <a:pos x="T0" y="T1"/>
                    </a:cxn>
                    <a:cxn ang="0">
                      <a:pos x="T2" y="T3"/>
                    </a:cxn>
                    <a:cxn ang="0">
                      <a:pos x="T4" y="T5"/>
                    </a:cxn>
                    <a:cxn ang="0">
                      <a:pos x="T6" y="T7"/>
                    </a:cxn>
                  </a:cxnLst>
                  <a:rect l="0" t="0" r="r" b="b"/>
                  <a:pathLst>
                    <a:path w="310" h="60">
                      <a:moveTo>
                        <a:pt x="0" y="60"/>
                      </a:moveTo>
                      <a:lnTo>
                        <a:pt x="96" y="60"/>
                      </a:lnTo>
                      <a:lnTo>
                        <a:pt x="192" y="0"/>
                      </a:lnTo>
                      <a:lnTo>
                        <a:pt x="31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414" name="Freeform 736"/>
                <p:cNvSpPr>
                  <a:spLocks noChangeArrowheads="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Lst>
                  <a:ahLst/>
                  <a:cxnLst>
                    <a:cxn ang="0">
                      <a:pos x="T0" y="T1"/>
                    </a:cxn>
                    <a:cxn ang="0">
                      <a:pos x="T2" y="T3"/>
                    </a:cxn>
                    <a:cxn ang="0">
                      <a:pos x="T4" y="T5"/>
                    </a:cxn>
                    <a:cxn ang="0">
                      <a:pos x="T6" y="T7"/>
                    </a:cxn>
                  </a:cxnLst>
                  <a:rect l="0" t="0" r="r" b="b"/>
                  <a:pathLst>
                    <a:path w="282" h="60">
                      <a:moveTo>
                        <a:pt x="0" y="0"/>
                      </a:moveTo>
                      <a:lnTo>
                        <a:pt x="96" y="0"/>
                      </a:lnTo>
                      <a:lnTo>
                        <a:pt x="192" y="60"/>
                      </a:lnTo>
                      <a:lnTo>
                        <a:pt x="282" y="6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2415" name="Line 737"/>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416" name="Line 738"/>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2417" name="Group 739"/>
            <p:cNvGrpSpPr/>
            <p:nvPr/>
          </p:nvGrpSpPr>
          <p:grpSpPr bwMode="auto">
            <a:xfrm>
              <a:off x="7596188" y="4803775"/>
              <a:ext cx="619125" cy="242888"/>
              <a:chOff x="4650" y="1129"/>
              <a:chExt cx="246" cy="95"/>
            </a:xfrm>
          </p:grpSpPr>
          <p:sp>
            <p:nvSpPr>
              <p:cNvPr id="1241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sp>
            <p:nvSpPr>
              <p:cNvPr id="1241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ea typeface="MS PGothic" panose="020B0600070205080204" pitchFamily="34" charset="-128"/>
                </a:endParaRPr>
              </a:p>
            </p:txBody>
          </p:sp>
          <p:sp>
            <p:nvSpPr>
              <p:cNvPr id="1242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grpSp>
            <p:nvGrpSpPr>
              <p:cNvPr id="12421" name="Group 743"/>
              <p:cNvGrpSpPr/>
              <p:nvPr/>
            </p:nvGrpSpPr>
            <p:grpSpPr bwMode="auto">
              <a:xfrm>
                <a:off x="4699" y="1145"/>
                <a:ext cx="138" cy="29"/>
                <a:chOff x="2468" y="1332"/>
                <a:chExt cx="310" cy="60"/>
              </a:xfrm>
            </p:grpSpPr>
            <p:sp>
              <p:nvSpPr>
                <p:cNvPr id="12422" name="Freeform 744"/>
                <p:cNvSpPr>
                  <a:spLocks noChangeArrowheads="1"/>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Lst>
                  <a:ahLst/>
                  <a:cxnLst>
                    <a:cxn ang="0">
                      <a:pos x="T0" y="T1"/>
                    </a:cxn>
                    <a:cxn ang="0">
                      <a:pos x="T2" y="T3"/>
                    </a:cxn>
                    <a:cxn ang="0">
                      <a:pos x="T4" y="T5"/>
                    </a:cxn>
                    <a:cxn ang="0">
                      <a:pos x="T6" y="T7"/>
                    </a:cxn>
                  </a:cxnLst>
                  <a:rect l="0" t="0" r="r" b="b"/>
                  <a:pathLst>
                    <a:path w="310" h="60">
                      <a:moveTo>
                        <a:pt x="0" y="60"/>
                      </a:moveTo>
                      <a:lnTo>
                        <a:pt x="96" y="60"/>
                      </a:lnTo>
                      <a:lnTo>
                        <a:pt x="192" y="0"/>
                      </a:lnTo>
                      <a:lnTo>
                        <a:pt x="31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423" name="Freeform 745"/>
                <p:cNvSpPr>
                  <a:spLocks noChangeArrowheads="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Lst>
                  <a:ahLst/>
                  <a:cxnLst>
                    <a:cxn ang="0">
                      <a:pos x="T0" y="T1"/>
                    </a:cxn>
                    <a:cxn ang="0">
                      <a:pos x="T2" y="T3"/>
                    </a:cxn>
                    <a:cxn ang="0">
                      <a:pos x="T4" y="T5"/>
                    </a:cxn>
                    <a:cxn ang="0">
                      <a:pos x="T6" y="T7"/>
                    </a:cxn>
                  </a:cxnLst>
                  <a:rect l="0" t="0" r="r" b="b"/>
                  <a:pathLst>
                    <a:path w="282" h="60">
                      <a:moveTo>
                        <a:pt x="0" y="0"/>
                      </a:moveTo>
                      <a:lnTo>
                        <a:pt x="96" y="0"/>
                      </a:lnTo>
                      <a:lnTo>
                        <a:pt x="192" y="60"/>
                      </a:lnTo>
                      <a:lnTo>
                        <a:pt x="282" y="6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2424" name="Line 746"/>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425" name="Line 747"/>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2426" name="Group 748"/>
            <p:cNvGrpSpPr/>
            <p:nvPr/>
          </p:nvGrpSpPr>
          <p:grpSpPr bwMode="auto">
            <a:xfrm>
              <a:off x="6246813" y="4848225"/>
              <a:ext cx="619125" cy="242888"/>
              <a:chOff x="4650" y="1129"/>
              <a:chExt cx="246" cy="95"/>
            </a:xfrm>
          </p:grpSpPr>
          <p:sp>
            <p:nvSpPr>
              <p:cNvPr id="1242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sp>
            <p:nvSpPr>
              <p:cNvPr id="1242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ea typeface="MS PGothic" panose="020B0600070205080204" pitchFamily="34" charset="-128"/>
                </a:endParaRPr>
              </a:p>
            </p:txBody>
          </p:sp>
          <p:sp>
            <p:nvSpPr>
              <p:cNvPr id="1242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grpSp>
            <p:nvGrpSpPr>
              <p:cNvPr id="12430" name="Group 752"/>
              <p:cNvGrpSpPr/>
              <p:nvPr/>
            </p:nvGrpSpPr>
            <p:grpSpPr bwMode="auto">
              <a:xfrm>
                <a:off x="4699" y="1145"/>
                <a:ext cx="138" cy="29"/>
                <a:chOff x="2468" y="1332"/>
                <a:chExt cx="310" cy="60"/>
              </a:xfrm>
            </p:grpSpPr>
            <p:sp>
              <p:nvSpPr>
                <p:cNvPr id="12431" name="Freeform 753"/>
                <p:cNvSpPr>
                  <a:spLocks noChangeArrowheads="1"/>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Lst>
                  <a:ahLst/>
                  <a:cxnLst>
                    <a:cxn ang="0">
                      <a:pos x="T0" y="T1"/>
                    </a:cxn>
                    <a:cxn ang="0">
                      <a:pos x="T2" y="T3"/>
                    </a:cxn>
                    <a:cxn ang="0">
                      <a:pos x="T4" y="T5"/>
                    </a:cxn>
                    <a:cxn ang="0">
                      <a:pos x="T6" y="T7"/>
                    </a:cxn>
                  </a:cxnLst>
                  <a:rect l="0" t="0" r="r" b="b"/>
                  <a:pathLst>
                    <a:path w="310" h="60">
                      <a:moveTo>
                        <a:pt x="0" y="60"/>
                      </a:moveTo>
                      <a:lnTo>
                        <a:pt x="96" y="60"/>
                      </a:lnTo>
                      <a:lnTo>
                        <a:pt x="192" y="0"/>
                      </a:lnTo>
                      <a:lnTo>
                        <a:pt x="31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432" name="Freeform 754"/>
                <p:cNvSpPr>
                  <a:spLocks noChangeArrowheads="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Lst>
                  <a:ahLst/>
                  <a:cxnLst>
                    <a:cxn ang="0">
                      <a:pos x="T0" y="T1"/>
                    </a:cxn>
                    <a:cxn ang="0">
                      <a:pos x="T2" y="T3"/>
                    </a:cxn>
                    <a:cxn ang="0">
                      <a:pos x="T4" y="T5"/>
                    </a:cxn>
                    <a:cxn ang="0">
                      <a:pos x="T6" y="T7"/>
                    </a:cxn>
                  </a:cxnLst>
                  <a:rect l="0" t="0" r="r" b="b"/>
                  <a:pathLst>
                    <a:path w="282" h="60">
                      <a:moveTo>
                        <a:pt x="0" y="0"/>
                      </a:moveTo>
                      <a:lnTo>
                        <a:pt x="96" y="0"/>
                      </a:lnTo>
                      <a:lnTo>
                        <a:pt x="192" y="60"/>
                      </a:lnTo>
                      <a:lnTo>
                        <a:pt x="282" y="6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2433" name="Line 755"/>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434" name="Line 756"/>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2435" name="Group 757"/>
            <p:cNvGrpSpPr/>
            <p:nvPr/>
          </p:nvGrpSpPr>
          <p:grpSpPr bwMode="auto">
            <a:xfrm>
              <a:off x="6053138" y="3640138"/>
              <a:ext cx="390525" cy="169863"/>
              <a:chOff x="4650" y="1129"/>
              <a:chExt cx="246" cy="95"/>
            </a:xfrm>
          </p:grpSpPr>
          <p:sp>
            <p:nvSpPr>
              <p:cNvPr id="1243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sp>
            <p:nvSpPr>
              <p:cNvPr id="1243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ea typeface="MS PGothic" panose="020B0600070205080204" pitchFamily="34" charset="-128"/>
                </a:endParaRPr>
              </a:p>
            </p:txBody>
          </p:sp>
          <p:sp>
            <p:nvSpPr>
              <p:cNvPr id="1243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grpSp>
            <p:nvGrpSpPr>
              <p:cNvPr id="12439" name="Group 761"/>
              <p:cNvGrpSpPr/>
              <p:nvPr/>
            </p:nvGrpSpPr>
            <p:grpSpPr bwMode="auto">
              <a:xfrm>
                <a:off x="4699" y="1145"/>
                <a:ext cx="138" cy="29"/>
                <a:chOff x="2468" y="1332"/>
                <a:chExt cx="310" cy="60"/>
              </a:xfrm>
            </p:grpSpPr>
            <p:sp>
              <p:nvSpPr>
                <p:cNvPr id="12440" name="Freeform 762"/>
                <p:cNvSpPr>
                  <a:spLocks noChangeArrowheads="1"/>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Lst>
                  <a:ahLst/>
                  <a:cxnLst>
                    <a:cxn ang="0">
                      <a:pos x="T0" y="T1"/>
                    </a:cxn>
                    <a:cxn ang="0">
                      <a:pos x="T2" y="T3"/>
                    </a:cxn>
                    <a:cxn ang="0">
                      <a:pos x="T4" y="T5"/>
                    </a:cxn>
                    <a:cxn ang="0">
                      <a:pos x="T6" y="T7"/>
                    </a:cxn>
                  </a:cxnLst>
                  <a:rect l="0" t="0" r="r" b="b"/>
                  <a:pathLst>
                    <a:path w="310" h="60">
                      <a:moveTo>
                        <a:pt x="0" y="60"/>
                      </a:moveTo>
                      <a:lnTo>
                        <a:pt x="96" y="60"/>
                      </a:lnTo>
                      <a:lnTo>
                        <a:pt x="192" y="0"/>
                      </a:lnTo>
                      <a:lnTo>
                        <a:pt x="31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441" name="Freeform 763"/>
                <p:cNvSpPr>
                  <a:spLocks noChangeArrowheads="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Lst>
                  <a:ahLst/>
                  <a:cxnLst>
                    <a:cxn ang="0">
                      <a:pos x="T0" y="T1"/>
                    </a:cxn>
                    <a:cxn ang="0">
                      <a:pos x="T2" y="T3"/>
                    </a:cxn>
                    <a:cxn ang="0">
                      <a:pos x="T4" y="T5"/>
                    </a:cxn>
                    <a:cxn ang="0">
                      <a:pos x="T6" y="T7"/>
                    </a:cxn>
                  </a:cxnLst>
                  <a:rect l="0" t="0" r="r" b="b"/>
                  <a:pathLst>
                    <a:path w="282" h="60">
                      <a:moveTo>
                        <a:pt x="0" y="0"/>
                      </a:moveTo>
                      <a:lnTo>
                        <a:pt x="96" y="0"/>
                      </a:lnTo>
                      <a:lnTo>
                        <a:pt x="192" y="60"/>
                      </a:lnTo>
                      <a:lnTo>
                        <a:pt x="282" y="6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2442" name="Line 764"/>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443" name="Line 765"/>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2444" name="Group 767"/>
            <p:cNvGrpSpPr/>
            <p:nvPr/>
          </p:nvGrpSpPr>
          <p:grpSpPr bwMode="auto">
            <a:xfrm>
              <a:off x="6353175" y="2487613"/>
              <a:ext cx="390525" cy="169863"/>
              <a:chOff x="4650" y="1129"/>
              <a:chExt cx="246" cy="95"/>
            </a:xfrm>
          </p:grpSpPr>
          <p:sp>
            <p:nvSpPr>
              <p:cNvPr id="1244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sp>
            <p:nvSpPr>
              <p:cNvPr id="1244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ea typeface="MS PGothic" panose="020B0600070205080204" pitchFamily="34" charset="-128"/>
                </a:endParaRPr>
              </a:p>
            </p:txBody>
          </p:sp>
          <p:sp>
            <p:nvSpPr>
              <p:cNvPr id="1244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grpSp>
            <p:nvGrpSpPr>
              <p:cNvPr id="12448" name="Group 771"/>
              <p:cNvGrpSpPr/>
              <p:nvPr/>
            </p:nvGrpSpPr>
            <p:grpSpPr bwMode="auto">
              <a:xfrm>
                <a:off x="4699" y="1145"/>
                <a:ext cx="138" cy="29"/>
                <a:chOff x="2468" y="1332"/>
                <a:chExt cx="310" cy="60"/>
              </a:xfrm>
            </p:grpSpPr>
            <p:sp>
              <p:nvSpPr>
                <p:cNvPr id="12449" name="Freeform 772"/>
                <p:cNvSpPr>
                  <a:spLocks noChangeArrowheads="1"/>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Lst>
                  <a:ahLst/>
                  <a:cxnLst>
                    <a:cxn ang="0">
                      <a:pos x="T0" y="T1"/>
                    </a:cxn>
                    <a:cxn ang="0">
                      <a:pos x="T2" y="T3"/>
                    </a:cxn>
                    <a:cxn ang="0">
                      <a:pos x="T4" y="T5"/>
                    </a:cxn>
                    <a:cxn ang="0">
                      <a:pos x="T6" y="T7"/>
                    </a:cxn>
                  </a:cxnLst>
                  <a:rect l="0" t="0" r="r" b="b"/>
                  <a:pathLst>
                    <a:path w="310" h="60">
                      <a:moveTo>
                        <a:pt x="0" y="60"/>
                      </a:moveTo>
                      <a:lnTo>
                        <a:pt x="96" y="60"/>
                      </a:lnTo>
                      <a:lnTo>
                        <a:pt x="192" y="0"/>
                      </a:lnTo>
                      <a:lnTo>
                        <a:pt x="31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450" name="Freeform 773"/>
                <p:cNvSpPr>
                  <a:spLocks noChangeArrowheads="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Lst>
                  <a:ahLst/>
                  <a:cxnLst>
                    <a:cxn ang="0">
                      <a:pos x="T0" y="T1"/>
                    </a:cxn>
                    <a:cxn ang="0">
                      <a:pos x="T2" y="T3"/>
                    </a:cxn>
                    <a:cxn ang="0">
                      <a:pos x="T4" y="T5"/>
                    </a:cxn>
                    <a:cxn ang="0">
                      <a:pos x="T6" y="T7"/>
                    </a:cxn>
                  </a:cxnLst>
                  <a:rect l="0" t="0" r="r" b="b"/>
                  <a:pathLst>
                    <a:path w="282" h="60">
                      <a:moveTo>
                        <a:pt x="0" y="0"/>
                      </a:moveTo>
                      <a:lnTo>
                        <a:pt x="96" y="0"/>
                      </a:lnTo>
                      <a:lnTo>
                        <a:pt x="192" y="60"/>
                      </a:lnTo>
                      <a:lnTo>
                        <a:pt x="282" y="6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2451" name="Line 774"/>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452" name="Line 775"/>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2453" name="Group 776"/>
            <p:cNvGrpSpPr/>
            <p:nvPr/>
          </p:nvGrpSpPr>
          <p:grpSpPr bwMode="auto">
            <a:xfrm>
              <a:off x="5611813" y="3500438"/>
              <a:ext cx="506412" cy="352425"/>
              <a:chOff x="2967" y="478"/>
              <a:chExt cx="788" cy="625"/>
            </a:xfrm>
          </p:grpSpPr>
          <p:pic>
            <p:nvPicPr>
              <p:cNvPr id="12454" name="Picture 777" descr="access_point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55" name="Picture 778" descr="antenna_radiation_stylized"/>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456" name="Group 779"/>
            <p:cNvGrpSpPr/>
            <p:nvPr/>
          </p:nvGrpSpPr>
          <p:grpSpPr bwMode="auto">
            <a:xfrm>
              <a:off x="7132638" y="5003800"/>
              <a:ext cx="563562" cy="420688"/>
              <a:chOff x="2967" y="478"/>
              <a:chExt cx="788" cy="625"/>
            </a:xfrm>
          </p:grpSpPr>
          <p:pic>
            <p:nvPicPr>
              <p:cNvPr id="12457" name="Picture 780" descr="access_point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58" name="Picture 781" descr="antenna_radiation_styliz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459" name="Group 782"/>
            <p:cNvGrpSpPr/>
            <p:nvPr/>
          </p:nvGrpSpPr>
          <p:grpSpPr bwMode="auto">
            <a:xfrm>
              <a:off x="6061075" y="1844675"/>
              <a:ext cx="457200" cy="631825"/>
              <a:chOff x="742" y="2409"/>
              <a:chExt cx="576" cy="881"/>
            </a:xfrm>
          </p:grpSpPr>
          <p:grpSp>
            <p:nvGrpSpPr>
              <p:cNvPr id="12460" name="Group 783"/>
              <p:cNvGrpSpPr/>
              <p:nvPr/>
            </p:nvGrpSpPr>
            <p:grpSpPr bwMode="auto">
              <a:xfrm>
                <a:off x="832" y="2643"/>
                <a:ext cx="376" cy="647"/>
                <a:chOff x="3130" y="3288"/>
                <a:chExt cx="410" cy="742"/>
              </a:xfrm>
            </p:grpSpPr>
            <p:sp>
              <p:nvSpPr>
                <p:cNvPr id="12461" name="Line 270"/>
                <p:cNvSpPr>
                  <a:spLocks noChangeShapeType="1"/>
                </p:cNvSpPr>
                <p:nvPr/>
              </p:nvSpPr>
              <p:spPr bwMode="auto">
                <a:xfrm flipH="1">
                  <a:off x="3130" y="3288"/>
                  <a:ext cx="205" cy="67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462" name="Line 271"/>
                <p:cNvSpPr>
                  <a:spLocks noChangeShapeType="1"/>
                </p:cNvSpPr>
                <p:nvPr/>
              </p:nvSpPr>
              <p:spPr bwMode="auto">
                <a:xfrm>
                  <a:off x="3335" y="3288"/>
                  <a:ext cx="205" cy="66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463" name="Line 272"/>
                <p:cNvSpPr>
                  <a:spLocks noChangeShapeType="1"/>
                </p:cNvSpPr>
                <p:nvPr/>
              </p:nvSpPr>
              <p:spPr bwMode="auto">
                <a:xfrm>
                  <a:off x="3130" y="3957"/>
                  <a:ext cx="205" cy="7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464" name="Line 273"/>
                <p:cNvSpPr>
                  <a:spLocks noChangeShapeType="1"/>
                </p:cNvSpPr>
                <p:nvPr/>
              </p:nvSpPr>
              <p:spPr bwMode="auto">
                <a:xfrm flipH="1">
                  <a:off x="3335" y="3957"/>
                  <a:ext cx="205" cy="7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465" name="Line 274"/>
                <p:cNvSpPr>
                  <a:spLocks noChangeShapeType="1"/>
                </p:cNvSpPr>
                <p:nvPr/>
              </p:nvSpPr>
              <p:spPr bwMode="auto">
                <a:xfrm>
                  <a:off x="3335" y="3303"/>
                  <a:ext cx="0" cy="72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466" name="Line 275"/>
                <p:cNvSpPr>
                  <a:spLocks noChangeShapeType="1"/>
                </p:cNvSpPr>
                <p:nvPr/>
              </p:nvSpPr>
              <p:spPr bwMode="auto">
                <a:xfrm flipV="1">
                  <a:off x="3130" y="3888"/>
                  <a:ext cx="205" cy="7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467" name="Line 276"/>
                <p:cNvSpPr>
                  <a:spLocks noChangeShapeType="1"/>
                </p:cNvSpPr>
                <p:nvPr/>
              </p:nvSpPr>
              <p:spPr bwMode="auto">
                <a:xfrm flipH="1" flipV="1">
                  <a:off x="3335" y="3888"/>
                  <a:ext cx="205" cy="6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468" name="Line 277"/>
                <p:cNvSpPr>
                  <a:spLocks noChangeShapeType="1"/>
                </p:cNvSpPr>
                <p:nvPr/>
              </p:nvSpPr>
              <p:spPr bwMode="auto">
                <a:xfrm>
                  <a:off x="3217" y="3668"/>
                  <a:ext cx="118" cy="5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469" name="Line 278"/>
                <p:cNvSpPr>
                  <a:spLocks noChangeShapeType="1"/>
                </p:cNvSpPr>
                <p:nvPr/>
              </p:nvSpPr>
              <p:spPr bwMode="auto">
                <a:xfrm flipV="1">
                  <a:off x="3335" y="3668"/>
                  <a:ext cx="124" cy="5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470" name="Line 279"/>
                <p:cNvSpPr>
                  <a:spLocks noChangeShapeType="1"/>
                </p:cNvSpPr>
                <p:nvPr/>
              </p:nvSpPr>
              <p:spPr bwMode="auto">
                <a:xfrm>
                  <a:off x="3178" y="3766"/>
                  <a:ext cx="152" cy="7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471" name="Line 280"/>
                <p:cNvSpPr>
                  <a:spLocks noChangeShapeType="1"/>
                </p:cNvSpPr>
                <p:nvPr/>
              </p:nvSpPr>
              <p:spPr bwMode="auto">
                <a:xfrm flipV="1">
                  <a:off x="3335" y="3781"/>
                  <a:ext cx="153" cy="6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472" name="Line 281"/>
                <p:cNvSpPr>
                  <a:spLocks noChangeShapeType="1"/>
                </p:cNvSpPr>
                <p:nvPr/>
              </p:nvSpPr>
              <p:spPr bwMode="auto">
                <a:xfrm flipV="1">
                  <a:off x="3335" y="3567"/>
                  <a:ext cx="78" cy="2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473" name="Line 282"/>
                <p:cNvSpPr>
                  <a:spLocks noChangeShapeType="1"/>
                </p:cNvSpPr>
                <p:nvPr/>
              </p:nvSpPr>
              <p:spPr bwMode="auto">
                <a:xfrm flipV="1">
                  <a:off x="3335" y="3428"/>
                  <a:ext cx="49" cy="2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474" name="Line 283"/>
                <p:cNvSpPr>
                  <a:spLocks noChangeShapeType="1"/>
                </p:cNvSpPr>
                <p:nvPr/>
              </p:nvSpPr>
              <p:spPr bwMode="auto">
                <a:xfrm>
                  <a:off x="3247" y="3558"/>
                  <a:ext cx="95" cy="3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475" name="Line 284"/>
                <p:cNvSpPr>
                  <a:spLocks noChangeShapeType="1"/>
                </p:cNvSpPr>
                <p:nvPr/>
              </p:nvSpPr>
              <p:spPr bwMode="auto">
                <a:xfrm>
                  <a:off x="3289" y="3422"/>
                  <a:ext cx="55" cy="3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pic>
            <p:nvPicPr>
              <p:cNvPr id="12476" name="Picture 799" descr="cell_tower_radiation copy"/>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77" name="Oval 800"/>
              <p:cNvSpPr>
                <a:spLocks noChangeArrowheads="1"/>
              </p:cNvSpPr>
              <p:nvPr/>
            </p:nvSpPr>
            <p:spPr bwMode="auto">
              <a:xfrm>
                <a:off x="986" y="2597"/>
                <a:ext cx="66" cy="69"/>
              </a:xfrm>
              <a:prstGeom prst="ellipse">
                <a:avLst/>
              </a:prstGeom>
              <a:solidFill>
                <a:schemeClr val="tx2"/>
              </a:soli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sp>
          <p:nvSpPr>
            <p:cNvPr id="12478" name="Text Box 580"/>
            <p:cNvSpPr txBox="1">
              <a:spLocks noChangeArrowheads="1"/>
            </p:cNvSpPr>
            <p:nvPr/>
          </p:nvSpPr>
          <p:spPr bwMode="auto">
            <a:xfrm>
              <a:off x="5957888" y="1384300"/>
              <a:ext cx="1549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en-US" altLang="zh-CN" sz="1600">
                  <a:latin typeface="Arial" panose="020B0604020202020204" pitchFamily="34" charset="0"/>
                  <a:ea typeface="MS PGothic" panose="020B0600070205080204" pitchFamily="34" charset="-128"/>
                </a:rPr>
                <a:t>mobile network</a:t>
              </a:r>
            </a:p>
          </p:txBody>
        </p:sp>
        <p:sp>
          <p:nvSpPr>
            <p:cNvPr id="12479" name="Text Box 580"/>
            <p:cNvSpPr txBox="1">
              <a:spLocks noChangeArrowheads="1"/>
            </p:cNvSpPr>
            <p:nvPr/>
          </p:nvSpPr>
          <p:spPr bwMode="auto">
            <a:xfrm>
              <a:off x="7561263" y="2071688"/>
              <a:ext cx="11080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en-US" altLang="zh-CN" sz="1600">
                  <a:latin typeface="Arial" panose="020B0604020202020204" pitchFamily="34" charset="0"/>
                  <a:ea typeface="MS PGothic" panose="020B0600070205080204" pitchFamily="34" charset="-128"/>
                </a:rPr>
                <a:t>global ISP</a:t>
              </a:r>
            </a:p>
          </p:txBody>
        </p:sp>
        <p:sp>
          <p:nvSpPr>
            <p:cNvPr id="12480" name="Text Box 580"/>
            <p:cNvSpPr txBox="1">
              <a:spLocks noChangeArrowheads="1"/>
            </p:cNvSpPr>
            <p:nvPr/>
          </p:nvSpPr>
          <p:spPr bwMode="auto">
            <a:xfrm>
              <a:off x="7337425" y="3298825"/>
              <a:ext cx="1289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en-US" altLang="zh-CN" sz="1600">
                  <a:latin typeface="Arial" panose="020B0604020202020204" pitchFamily="34" charset="0"/>
                  <a:ea typeface="MS PGothic" panose="020B0600070205080204" pitchFamily="34" charset="-128"/>
                </a:rPr>
                <a:t>regional ISP</a:t>
              </a:r>
            </a:p>
          </p:txBody>
        </p:sp>
        <p:sp>
          <p:nvSpPr>
            <p:cNvPr id="12481" name="Text Box 580"/>
            <p:cNvSpPr txBox="1">
              <a:spLocks noChangeArrowheads="1"/>
            </p:cNvSpPr>
            <p:nvPr/>
          </p:nvSpPr>
          <p:spPr bwMode="auto">
            <a:xfrm>
              <a:off x="6324600" y="2963863"/>
              <a:ext cx="89535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nSpc>
                  <a:spcPct val="80000"/>
                </a:lnSpc>
              </a:pPr>
              <a:r>
                <a:rPr lang="en-US" altLang="zh-CN" sz="1600">
                  <a:latin typeface="Arial" panose="020B0604020202020204" pitchFamily="34" charset="0"/>
                  <a:ea typeface="MS PGothic" panose="020B0600070205080204" pitchFamily="34" charset="-128"/>
                </a:rPr>
                <a:t>home </a:t>
              </a:r>
            </a:p>
            <a:p>
              <a:pPr>
                <a:lnSpc>
                  <a:spcPct val="80000"/>
                </a:lnSpc>
              </a:pPr>
              <a:r>
                <a:rPr lang="en-US" altLang="zh-CN" sz="1600">
                  <a:latin typeface="Arial" panose="020B0604020202020204" pitchFamily="34" charset="0"/>
                  <a:ea typeface="MS PGothic" panose="020B0600070205080204" pitchFamily="34" charset="-128"/>
                </a:rPr>
                <a:t>network</a:t>
              </a:r>
            </a:p>
          </p:txBody>
        </p:sp>
        <p:sp>
          <p:nvSpPr>
            <p:cNvPr id="12482" name="Text Box 580"/>
            <p:cNvSpPr txBox="1">
              <a:spLocks noChangeArrowheads="1"/>
            </p:cNvSpPr>
            <p:nvPr/>
          </p:nvSpPr>
          <p:spPr bwMode="auto">
            <a:xfrm>
              <a:off x="5584825" y="5645150"/>
              <a:ext cx="12954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nSpc>
                  <a:spcPct val="80000"/>
                </a:lnSpc>
              </a:pPr>
              <a:r>
                <a:rPr lang="en-US" altLang="zh-CN" sz="1600">
                  <a:latin typeface="Arial" panose="020B0604020202020204" pitchFamily="34" charset="0"/>
                  <a:ea typeface="MS PGothic" panose="020B0600070205080204" pitchFamily="34" charset="-128"/>
                </a:rPr>
                <a:t>institutional</a:t>
              </a:r>
            </a:p>
            <a:p>
              <a:pPr>
                <a:lnSpc>
                  <a:spcPct val="80000"/>
                </a:lnSpc>
              </a:pPr>
              <a:r>
                <a:rPr lang="en-US" altLang="zh-CN" sz="1600">
                  <a:latin typeface="Arial" panose="020B0604020202020204" pitchFamily="34" charset="0"/>
                  <a:ea typeface="MS PGothic" panose="020B0600070205080204" pitchFamily="34" charset="-128"/>
                </a:rPr>
                <a:t>       network</a:t>
              </a:r>
            </a:p>
          </p:txBody>
        </p:sp>
        <p:grpSp>
          <p:nvGrpSpPr>
            <p:cNvPr id="12483" name="Group 950"/>
            <p:cNvGrpSpPr/>
            <p:nvPr/>
          </p:nvGrpSpPr>
          <p:grpSpPr bwMode="auto">
            <a:xfrm>
              <a:off x="8240713" y="5002213"/>
              <a:ext cx="227012" cy="481013"/>
              <a:chOff x="4140" y="429"/>
              <a:chExt cx="1425" cy="2396"/>
            </a:xfrm>
          </p:grpSpPr>
          <p:sp>
            <p:nvSpPr>
              <p:cNvPr id="12484" name="Freeform 951"/>
              <p:cNvSpPr>
                <a:spLocks noChangeArrowheads="1"/>
              </p:cNvSpPr>
              <p:nvPr/>
            </p:nvSpPr>
            <p:spPr bwMode="auto">
              <a:xfrm>
                <a:off x="5268" y="433"/>
                <a:ext cx="283" cy="2286"/>
              </a:xfrm>
              <a:custGeom>
                <a:avLst/>
                <a:gdLst>
                  <a:gd name="T0" fmla="*/ 63 w 354"/>
                  <a:gd name="T1" fmla="*/ 0 h 2742"/>
                  <a:gd name="T2" fmla="*/ 354 w 354"/>
                  <a:gd name="T3" fmla="*/ 339 h 2742"/>
                  <a:gd name="T4" fmla="*/ 346 w 354"/>
                  <a:gd name="T5" fmla="*/ 2624 h 2742"/>
                  <a:gd name="T6" fmla="*/ 0 w 354"/>
                  <a:gd name="T7" fmla="*/ 2742 h 2742"/>
                  <a:gd name="T8" fmla="*/ 63 w 354"/>
                  <a:gd name="T9" fmla="*/ 0 h 2742"/>
                </a:gdLst>
                <a:ahLst/>
                <a:cxnLst>
                  <a:cxn ang="0">
                    <a:pos x="T0" y="T1"/>
                  </a:cxn>
                  <a:cxn ang="0">
                    <a:pos x="T2" y="T3"/>
                  </a:cxn>
                  <a:cxn ang="0">
                    <a:pos x="T4" y="T5"/>
                  </a:cxn>
                  <a:cxn ang="0">
                    <a:pos x="T6" y="T7"/>
                  </a:cxn>
                  <a:cxn ang="0">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485"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2486" name="Freeform 953"/>
              <p:cNvSpPr>
                <a:spLocks noChangeArrowheads="1"/>
              </p:cNvSpPr>
              <p:nvPr/>
            </p:nvSpPr>
            <p:spPr bwMode="auto">
              <a:xfrm>
                <a:off x="5321" y="570"/>
                <a:ext cx="169" cy="2115"/>
              </a:xfrm>
              <a:custGeom>
                <a:avLst/>
                <a:gdLst>
                  <a:gd name="T0" fmla="*/ 7 w 211"/>
                  <a:gd name="T1" fmla="*/ 0 h 2537"/>
                  <a:gd name="T2" fmla="*/ 211 w 211"/>
                  <a:gd name="T3" fmla="*/ 218 h 2537"/>
                  <a:gd name="T4" fmla="*/ 7 w 211"/>
                  <a:gd name="T5" fmla="*/ 2501 h 2537"/>
                  <a:gd name="T6" fmla="*/ 7 w 211"/>
                  <a:gd name="T7" fmla="*/ 0 h 2537"/>
                </a:gdLst>
                <a:ahLst/>
                <a:cxnLst>
                  <a:cxn ang="0">
                    <a:pos x="T0" y="T1"/>
                  </a:cxn>
                  <a:cxn ang="0">
                    <a:pos x="T2" y="T3"/>
                  </a:cxn>
                  <a:cxn ang="0">
                    <a:pos x="T4" y="T5"/>
                  </a:cxn>
                  <a:cxn ang="0">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487" name="Freeform 954"/>
              <p:cNvSpPr>
                <a:spLocks noChangeArrowheads="1"/>
              </p:cNvSpPr>
              <p:nvPr/>
            </p:nvSpPr>
            <p:spPr bwMode="auto">
              <a:xfrm>
                <a:off x="5284" y="1640"/>
                <a:ext cx="263" cy="189"/>
              </a:xfrm>
              <a:custGeom>
                <a:avLst/>
                <a:gdLst>
                  <a:gd name="T0" fmla="*/ 4 w 328"/>
                  <a:gd name="T1" fmla="*/ 0 h 226"/>
                  <a:gd name="T2" fmla="*/ 328 w 328"/>
                  <a:gd name="T3" fmla="*/ 128 h 226"/>
                  <a:gd name="T4" fmla="*/ 326 w 328"/>
                  <a:gd name="T5" fmla="*/ 226 h 226"/>
                  <a:gd name="T6" fmla="*/ 0 w 328"/>
                  <a:gd name="T7" fmla="*/ 100 h 226"/>
                  <a:gd name="T8" fmla="*/ 4 w 328"/>
                  <a:gd name="T9" fmla="*/ 0 h 226"/>
                </a:gdLst>
                <a:ahLst/>
                <a:cxnLst>
                  <a:cxn ang="0">
                    <a:pos x="T0" y="T1"/>
                  </a:cxn>
                  <a:cxn ang="0">
                    <a:pos x="T2" y="T3"/>
                  </a:cxn>
                  <a:cxn ang="0">
                    <a:pos x="T4" y="T5"/>
                  </a:cxn>
                  <a:cxn ang="0">
                    <a:pos x="T6" y="T7"/>
                  </a:cxn>
                  <a:cxn ang="0">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488"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nvGrpSpPr>
              <p:cNvPr id="12489" name="Group 956"/>
              <p:cNvGrpSpPr/>
              <p:nvPr/>
            </p:nvGrpSpPr>
            <p:grpSpPr bwMode="auto">
              <a:xfrm>
                <a:off x="4749" y="668"/>
                <a:ext cx="581" cy="145"/>
                <a:chOff x="614" y="2568"/>
                <a:chExt cx="725" cy="139"/>
              </a:xfrm>
            </p:grpSpPr>
            <p:sp>
              <p:nvSpPr>
                <p:cNvPr id="12490"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2491"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sp>
            <p:nvSpPr>
              <p:cNvPr id="12492"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nvGrpSpPr>
              <p:cNvPr id="12493" name="Group 960"/>
              <p:cNvGrpSpPr/>
              <p:nvPr/>
            </p:nvGrpSpPr>
            <p:grpSpPr bwMode="auto">
              <a:xfrm>
                <a:off x="4747" y="994"/>
                <a:ext cx="581" cy="134"/>
                <a:chOff x="614" y="2568"/>
                <a:chExt cx="725" cy="139"/>
              </a:xfrm>
            </p:grpSpPr>
            <p:sp>
              <p:nvSpPr>
                <p:cNvPr id="12494"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2495"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sp>
            <p:nvSpPr>
              <p:cNvPr id="12496"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2497"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nvGrpSpPr>
              <p:cNvPr id="12498" name="Group 965"/>
              <p:cNvGrpSpPr/>
              <p:nvPr/>
            </p:nvGrpSpPr>
            <p:grpSpPr bwMode="auto">
              <a:xfrm>
                <a:off x="4735" y="1627"/>
                <a:ext cx="582" cy="151"/>
                <a:chOff x="614" y="2568"/>
                <a:chExt cx="725" cy="139"/>
              </a:xfrm>
            </p:grpSpPr>
            <p:sp>
              <p:nvSpPr>
                <p:cNvPr id="12499"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2500"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sp>
            <p:nvSpPr>
              <p:cNvPr id="12501" name="Freeform 968"/>
              <p:cNvSpPr>
                <a:spLocks noChangeArrowheads="1"/>
              </p:cNvSpPr>
              <p:nvPr/>
            </p:nvSpPr>
            <p:spPr bwMode="auto">
              <a:xfrm>
                <a:off x="5288" y="1354"/>
                <a:ext cx="263" cy="188"/>
              </a:xfrm>
              <a:custGeom>
                <a:avLst/>
                <a:gdLst>
                  <a:gd name="T0" fmla="*/ 4 w 328"/>
                  <a:gd name="T1" fmla="*/ 0 h 226"/>
                  <a:gd name="T2" fmla="*/ 328 w 328"/>
                  <a:gd name="T3" fmla="*/ 128 h 226"/>
                  <a:gd name="T4" fmla="*/ 326 w 328"/>
                  <a:gd name="T5" fmla="*/ 226 h 226"/>
                  <a:gd name="T6" fmla="*/ 0 w 328"/>
                  <a:gd name="T7" fmla="*/ 100 h 226"/>
                  <a:gd name="T8" fmla="*/ 4 w 328"/>
                  <a:gd name="T9" fmla="*/ 0 h 226"/>
                </a:gdLst>
                <a:ahLst/>
                <a:cxnLst>
                  <a:cxn ang="0">
                    <a:pos x="T0" y="T1"/>
                  </a:cxn>
                  <a:cxn ang="0">
                    <a:pos x="T2" y="T3"/>
                  </a:cxn>
                  <a:cxn ang="0">
                    <a:pos x="T4" y="T5"/>
                  </a:cxn>
                  <a:cxn ang="0">
                    <a:pos x="T6" y="T7"/>
                  </a:cxn>
                  <a:cxn ang="0">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2502" name="Group 969"/>
              <p:cNvGrpSpPr/>
              <p:nvPr/>
            </p:nvGrpSpPr>
            <p:grpSpPr bwMode="auto">
              <a:xfrm>
                <a:off x="4739" y="1327"/>
                <a:ext cx="582" cy="139"/>
                <a:chOff x="614" y="2568"/>
                <a:chExt cx="725" cy="139"/>
              </a:xfrm>
            </p:grpSpPr>
            <p:sp>
              <p:nvSpPr>
                <p:cNvPr id="12503"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2504"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sp>
            <p:nvSpPr>
              <p:cNvPr id="12505"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2506" name="Freeform 973"/>
              <p:cNvSpPr>
                <a:spLocks noChangeArrowheads="1"/>
              </p:cNvSpPr>
              <p:nvPr/>
            </p:nvSpPr>
            <p:spPr bwMode="auto">
              <a:xfrm>
                <a:off x="5312" y="1007"/>
                <a:ext cx="237" cy="213"/>
              </a:xfrm>
              <a:custGeom>
                <a:avLst/>
                <a:gdLst>
                  <a:gd name="T0" fmla="*/ 4 w 296"/>
                  <a:gd name="T1" fmla="*/ 0 h 256"/>
                  <a:gd name="T2" fmla="*/ 292 w 296"/>
                  <a:gd name="T3" fmla="*/ 144 h 256"/>
                  <a:gd name="T4" fmla="*/ 296 w 296"/>
                  <a:gd name="T5" fmla="*/ 256 h 256"/>
                  <a:gd name="T6" fmla="*/ 0 w 296"/>
                  <a:gd name="T7" fmla="*/ 100 h 256"/>
                  <a:gd name="T8" fmla="*/ 4 w 296"/>
                  <a:gd name="T9" fmla="*/ 0 h 256"/>
                </a:gdLst>
                <a:ahLst/>
                <a:cxnLst>
                  <a:cxn ang="0">
                    <a:pos x="T0" y="T1"/>
                  </a:cxn>
                  <a:cxn ang="0">
                    <a:pos x="T2" y="T3"/>
                  </a:cxn>
                  <a:cxn ang="0">
                    <a:pos x="T4" y="T5"/>
                  </a:cxn>
                  <a:cxn ang="0">
                    <a:pos x="T6" y="T7"/>
                  </a:cxn>
                  <a:cxn ang="0">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507" name="Freeform 974"/>
              <p:cNvSpPr>
                <a:spLocks noChangeArrowheads="1"/>
              </p:cNvSpPr>
              <p:nvPr/>
            </p:nvSpPr>
            <p:spPr bwMode="auto">
              <a:xfrm>
                <a:off x="5315" y="680"/>
                <a:ext cx="244" cy="240"/>
              </a:xfrm>
              <a:custGeom>
                <a:avLst/>
                <a:gdLst>
                  <a:gd name="T0" fmla="*/ 0 w 304"/>
                  <a:gd name="T1" fmla="*/ 0 h 288"/>
                  <a:gd name="T2" fmla="*/ 304 w 304"/>
                  <a:gd name="T3" fmla="*/ 164 h 288"/>
                  <a:gd name="T4" fmla="*/ 284 w 304"/>
                  <a:gd name="T5" fmla="*/ 288 h 288"/>
                  <a:gd name="T6" fmla="*/ 8 w 304"/>
                  <a:gd name="T7" fmla="*/ 124 h 288"/>
                  <a:gd name="T8" fmla="*/ 0 w 304"/>
                  <a:gd name="T9" fmla="*/ 0 h 288"/>
                </a:gdLst>
                <a:ahLst/>
                <a:cxnLst>
                  <a:cxn ang="0">
                    <a:pos x="T0" y="T1"/>
                  </a:cxn>
                  <a:cxn ang="0">
                    <a:pos x="T2" y="T3"/>
                  </a:cxn>
                  <a:cxn ang="0">
                    <a:pos x="T4" y="T5"/>
                  </a:cxn>
                  <a:cxn ang="0">
                    <a:pos x="T6" y="T7"/>
                  </a:cxn>
                  <a:cxn ang="0">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508"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2509" name="Freeform 976"/>
              <p:cNvSpPr>
                <a:spLocks noChangeArrowheads="1"/>
              </p:cNvSpPr>
              <p:nvPr/>
            </p:nvSpPr>
            <p:spPr bwMode="auto">
              <a:xfrm>
                <a:off x="5302" y="2614"/>
                <a:ext cx="245" cy="200"/>
              </a:xfrm>
              <a:custGeom>
                <a:avLst/>
                <a:gdLst>
                  <a:gd name="T0" fmla="*/ 0 w 306"/>
                  <a:gd name="T1" fmla="*/ 106 h 240"/>
                  <a:gd name="T2" fmla="*/ 2 w 306"/>
                  <a:gd name="T3" fmla="*/ 240 h 240"/>
                  <a:gd name="T4" fmla="*/ 306 w 306"/>
                  <a:gd name="T5" fmla="*/ 110 h 240"/>
                  <a:gd name="T6" fmla="*/ 300 w 306"/>
                  <a:gd name="T7" fmla="*/ 0 h 240"/>
                  <a:gd name="T8" fmla="*/ 0 w 306"/>
                  <a:gd name="T9" fmla="*/ 106 h 240"/>
                </a:gdLst>
                <a:ahLst/>
                <a:cxnLst>
                  <a:cxn ang="0">
                    <a:pos x="T0" y="T1"/>
                  </a:cxn>
                  <a:cxn ang="0">
                    <a:pos x="T2" y="T3"/>
                  </a:cxn>
                  <a:cxn ang="0">
                    <a:pos x="T4" y="T5"/>
                  </a:cxn>
                  <a:cxn ang="0">
                    <a:pos x="T6" y="T7"/>
                  </a:cxn>
                  <a:cxn ang="0">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510"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2511"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2512"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2513"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sz="1800">
                  <a:solidFill>
                    <a:srgbClr val="FF0000"/>
                  </a:solidFill>
                  <a:latin typeface="Arial" panose="020B0604020202020204" pitchFamily="34" charset="0"/>
                  <a:ea typeface="MS PGothic" panose="020B0600070205080204" pitchFamily="34" charset="-128"/>
                </a:endParaRPr>
              </a:p>
            </p:txBody>
          </p:sp>
          <p:sp>
            <p:nvSpPr>
              <p:cNvPr id="12514"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2515"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grpSp>
          <p:nvGrpSpPr>
            <p:cNvPr id="12516" name="Group 983"/>
            <p:cNvGrpSpPr/>
            <p:nvPr/>
          </p:nvGrpSpPr>
          <p:grpSpPr bwMode="auto">
            <a:xfrm>
              <a:off x="7924800" y="5303838"/>
              <a:ext cx="227012" cy="481013"/>
              <a:chOff x="4140" y="429"/>
              <a:chExt cx="1425" cy="2396"/>
            </a:xfrm>
          </p:grpSpPr>
          <p:sp>
            <p:nvSpPr>
              <p:cNvPr id="12517" name="Freeform 984"/>
              <p:cNvSpPr>
                <a:spLocks noChangeArrowheads="1"/>
              </p:cNvSpPr>
              <p:nvPr/>
            </p:nvSpPr>
            <p:spPr bwMode="auto">
              <a:xfrm>
                <a:off x="5268" y="433"/>
                <a:ext cx="283" cy="2286"/>
              </a:xfrm>
              <a:custGeom>
                <a:avLst/>
                <a:gdLst>
                  <a:gd name="T0" fmla="*/ 63 w 354"/>
                  <a:gd name="T1" fmla="*/ 0 h 2742"/>
                  <a:gd name="T2" fmla="*/ 354 w 354"/>
                  <a:gd name="T3" fmla="*/ 339 h 2742"/>
                  <a:gd name="T4" fmla="*/ 346 w 354"/>
                  <a:gd name="T5" fmla="*/ 2624 h 2742"/>
                  <a:gd name="T6" fmla="*/ 0 w 354"/>
                  <a:gd name="T7" fmla="*/ 2742 h 2742"/>
                  <a:gd name="T8" fmla="*/ 63 w 354"/>
                  <a:gd name="T9" fmla="*/ 0 h 2742"/>
                </a:gdLst>
                <a:ahLst/>
                <a:cxnLst>
                  <a:cxn ang="0">
                    <a:pos x="T0" y="T1"/>
                  </a:cxn>
                  <a:cxn ang="0">
                    <a:pos x="T2" y="T3"/>
                  </a:cxn>
                  <a:cxn ang="0">
                    <a:pos x="T4" y="T5"/>
                  </a:cxn>
                  <a:cxn ang="0">
                    <a:pos x="T6" y="T7"/>
                  </a:cxn>
                  <a:cxn ang="0">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518" name="Rectangle 985"/>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2519" name="Freeform 986"/>
              <p:cNvSpPr>
                <a:spLocks noChangeArrowheads="1"/>
              </p:cNvSpPr>
              <p:nvPr/>
            </p:nvSpPr>
            <p:spPr bwMode="auto">
              <a:xfrm>
                <a:off x="5321" y="570"/>
                <a:ext cx="169" cy="2115"/>
              </a:xfrm>
              <a:custGeom>
                <a:avLst/>
                <a:gdLst>
                  <a:gd name="T0" fmla="*/ 7 w 211"/>
                  <a:gd name="T1" fmla="*/ 0 h 2537"/>
                  <a:gd name="T2" fmla="*/ 211 w 211"/>
                  <a:gd name="T3" fmla="*/ 218 h 2537"/>
                  <a:gd name="T4" fmla="*/ 7 w 211"/>
                  <a:gd name="T5" fmla="*/ 2501 h 2537"/>
                  <a:gd name="T6" fmla="*/ 7 w 211"/>
                  <a:gd name="T7" fmla="*/ 0 h 2537"/>
                </a:gdLst>
                <a:ahLst/>
                <a:cxnLst>
                  <a:cxn ang="0">
                    <a:pos x="T0" y="T1"/>
                  </a:cxn>
                  <a:cxn ang="0">
                    <a:pos x="T2" y="T3"/>
                  </a:cxn>
                  <a:cxn ang="0">
                    <a:pos x="T4" y="T5"/>
                  </a:cxn>
                  <a:cxn ang="0">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520" name="Freeform 987"/>
              <p:cNvSpPr>
                <a:spLocks noChangeArrowheads="1"/>
              </p:cNvSpPr>
              <p:nvPr/>
            </p:nvSpPr>
            <p:spPr bwMode="auto">
              <a:xfrm>
                <a:off x="5284" y="1640"/>
                <a:ext cx="263" cy="189"/>
              </a:xfrm>
              <a:custGeom>
                <a:avLst/>
                <a:gdLst>
                  <a:gd name="T0" fmla="*/ 4 w 328"/>
                  <a:gd name="T1" fmla="*/ 0 h 226"/>
                  <a:gd name="T2" fmla="*/ 328 w 328"/>
                  <a:gd name="T3" fmla="*/ 128 h 226"/>
                  <a:gd name="T4" fmla="*/ 326 w 328"/>
                  <a:gd name="T5" fmla="*/ 226 h 226"/>
                  <a:gd name="T6" fmla="*/ 0 w 328"/>
                  <a:gd name="T7" fmla="*/ 100 h 226"/>
                  <a:gd name="T8" fmla="*/ 4 w 328"/>
                  <a:gd name="T9" fmla="*/ 0 h 226"/>
                </a:gdLst>
                <a:ahLst/>
                <a:cxnLst>
                  <a:cxn ang="0">
                    <a:pos x="T0" y="T1"/>
                  </a:cxn>
                  <a:cxn ang="0">
                    <a:pos x="T2" y="T3"/>
                  </a:cxn>
                  <a:cxn ang="0">
                    <a:pos x="T4" y="T5"/>
                  </a:cxn>
                  <a:cxn ang="0">
                    <a:pos x="T6" y="T7"/>
                  </a:cxn>
                  <a:cxn ang="0">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521" name="Rectangle 988"/>
              <p:cNvSpPr>
                <a:spLocks noChangeArrowheads="1"/>
              </p:cNvSpPr>
              <p:nvPr/>
            </p:nvSpPr>
            <p:spPr bwMode="auto">
              <a:xfrm>
                <a:off x="4210" y="690"/>
                <a:ext cx="598" cy="47"/>
              </a:xfrm>
              <a:prstGeom prst="rect">
                <a:avLst/>
              </a:prstGeom>
              <a:solidFill>
                <a:schemeClr val="tx1"/>
              </a:solidFill>
              <a:ln w="9525">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nvGrpSpPr>
              <p:cNvPr id="12522" name="Group 989"/>
              <p:cNvGrpSpPr/>
              <p:nvPr/>
            </p:nvGrpSpPr>
            <p:grpSpPr bwMode="auto">
              <a:xfrm>
                <a:off x="4749" y="668"/>
                <a:ext cx="581" cy="145"/>
                <a:chOff x="614" y="2568"/>
                <a:chExt cx="725" cy="139"/>
              </a:xfrm>
            </p:grpSpPr>
            <p:sp>
              <p:nvSpPr>
                <p:cNvPr id="12523" name="AutoShape 990"/>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2524" name="AutoShape 991"/>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sp>
            <p:nvSpPr>
              <p:cNvPr id="12525" name="Rectangle 992"/>
              <p:cNvSpPr>
                <a:spLocks noChangeArrowheads="1"/>
              </p:cNvSpPr>
              <p:nvPr/>
            </p:nvSpPr>
            <p:spPr bwMode="auto">
              <a:xfrm>
                <a:off x="4220" y="1022"/>
                <a:ext cx="598" cy="47"/>
              </a:xfrm>
              <a:prstGeom prst="rect">
                <a:avLst/>
              </a:prstGeom>
              <a:solidFill>
                <a:schemeClr val="tx1"/>
              </a:solidFill>
              <a:ln w="9525">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nvGrpSpPr>
              <p:cNvPr id="12526" name="Group 993"/>
              <p:cNvGrpSpPr/>
              <p:nvPr/>
            </p:nvGrpSpPr>
            <p:grpSpPr bwMode="auto">
              <a:xfrm>
                <a:off x="4747" y="994"/>
                <a:ext cx="581" cy="134"/>
                <a:chOff x="614" y="2568"/>
                <a:chExt cx="725" cy="139"/>
              </a:xfrm>
            </p:grpSpPr>
            <p:sp>
              <p:nvSpPr>
                <p:cNvPr id="12527" name="AutoShape 994"/>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2528" name="AutoShape 995"/>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sp>
            <p:nvSpPr>
              <p:cNvPr id="12529" name="Rectangle 996"/>
              <p:cNvSpPr>
                <a:spLocks noChangeArrowheads="1"/>
              </p:cNvSpPr>
              <p:nvPr/>
            </p:nvSpPr>
            <p:spPr bwMode="auto">
              <a:xfrm>
                <a:off x="4220" y="1354"/>
                <a:ext cx="598" cy="47"/>
              </a:xfrm>
              <a:prstGeom prst="rect">
                <a:avLst/>
              </a:prstGeom>
              <a:solidFill>
                <a:schemeClr val="tx1"/>
              </a:solidFill>
              <a:ln w="9525">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2530" name="Rectangle 997"/>
              <p:cNvSpPr>
                <a:spLocks noChangeArrowheads="1"/>
              </p:cNvSpPr>
              <p:nvPr/>
            </p:nvSpPr>
            <p:spPr bwMode="auto">
              <a:xfrm>
                <a:off x="4230" y="1655"/>
                <a:ext cx="598" cy="47"/>
              </a:xfrm>
              <a:prstGeom prst="rect">
                <a:avLst/>
              </a:prstGeom>
              <a:solidFill>
                <a:schemeClr val="tx1"/>
              </a:solidFill>
              <a:ln w="9525">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nvGrpSpPr>
              <p:cNvPr id="12531" name="Group 998"/>
              <p:cNvGrpSpPr/>
              <p:nvPr/>
            </p:nvGrpSpPr>
            <p:grpSpPr bwMode="auto">
              <a:xfrm>
                <a:off x="4735" y="1627"/>
                <a:ext cx="582" cy="151"/>
                <a:chOff x="614" y="2568"/>
                <a:chExt cx="725" cy="139"/>
              </a:xfrm>
            </p:grpSpPr>
            <p:sp>
              <p:nvSpPr>
                <p:cNvPr id="12532" name="AutoShape 999"/>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2533" name="AutoShape 1000"/>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sp>
            <p:nvSpPr>
              <p:cNvPr id="12534" name="Freeform 1001"/>
              <p:cNvSpPr>
                <a:spLocks noChangeArrowheads="1"/>
              </p:cNvSpPr>
              <p:nvPr/>
            </p:nvSpPr>
            <p:spPr bwMode="auto">
              <a:xfrm>
                <a:off x="5288" y="1354"/>
                <a:ext cx="263" cy="188"/>
              </a:xfrm>
              <a:custGeom>
                <a:avLst/>
                <a:gdLst>
                  <a:gd name="T0" fmla="*/ 4 w 328"/>
                  <a:gd name="T1" fmla="*/ 0 h 226"/>
                  <a:gd name="T2" fmla="*/ 328 w 328"/>
                  <a:gd name="T3" fmla="*/ 128 h 226"/>
                  <a:gd name="T4" fmla="*/ 326 w 328"/>
                  <a:gd name="T5" fmla="*/ 226 h 226"/>
                  <a:gd name="T6" fmla="*/ 0 w 328"/>
                  <a:gd name="T7" fmla="*/ 100 h 226"/>
                  <a:gd name="T8" fmla="*/ 4 w 328"/>
                  <a:gd name="T9" fmla="*/ 0 h 226"/>
                </a:gdLst>
                <a:ahLst/>
                <a:cxnLst>
                  <a:cxn ang="0">
                    <a:pos x="T0" y="T1"/>
                  </a:cxn>
                  <a:cxn ang="0">
                    <a:pos x="T2" y="T3"/>
                  </a:cxn>
                  <a:cxn ang="0">
                    <a:pos x="T4" y="T5"/>
                  </a:cxn>
                  <a:cxn ang="0">
                    <a:pos x="T6" y="T7"/>
                  </a:cxn>
                  <a:cxn ang="0">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2535" name="Group 1002"/>
              <p:cNvGrpSpPr/>
              <p:nvPr/>
            </p:nvGrpSpPr>
            <p:grpSpPr bwMode="auto">
              <a:xfrm>
                <a:off x="4739" y="1327"/>
                <a:ext cx="582" cy="139"/>
                <a:chOff x="614" y="2568"/>
                <a:chExt cx="725" cy="139"/>
              </a:xfrm>
            </p:grpSpPr>
            <p:sp>
              <p:nvSpPr>
                <p:cNvPr id="12536" name="AutoShape 1003"/>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2537" name="AutoShape 1004"/>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sp>
            <p:nvSpPr>
              <p:cNvPr id="12538" name="Rectangle 1005"/>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2539" name="Freeform 1006"/>
              <p:cNvSpPr>
                <a:spLocks noChangeArrowheads="1"/>
              </p:cNvSpPr>
              <p:nvPr/>
            </p:nvSpPr>
            <p:spPr bwMode="auto">
              <a:xfrm>
                <a:off x="5312" y="1007"/>
                <a:ext cx="237" cy="213"/>
              </a:xfrm>
              <a:custGeom>
                <a:avLst/>
                <a:gdLst>
                  <a:gd name="T0" fmla="*/ 4 w 296"/>
                  <a:gd name="T1" fmla="*/ 0 h 256"/>
                  <a:gd name="T2" fmla="*/ 292 w 296"/>
                  <a:gd name="T3" fmla="*/ 144 h 256"/>
                  <a:gd name="T4" fmla="*/ 296 w 296"/>
                  <a:gd name="T5" fmla="*/ 256 h 256"/>
                  <a:gd name="T6" fmla="*/ 0 w 296"/>
                  <a:gd name="T7" fmla="*/ 100 h 256"/>
                  <a:gd name="T8" fmla="*/ 4 w 296"/>
                  <a:gd name="T9" fmla="*/ 0 h 256"/>
                </a:gdLst>
                <a:ahLst/>
                <a:cxnLst>
                  <a:cxn ang="0">
                    <a:pos x="T0" y="T1"/>
                  </a:cxn>
                  <a:cxn ang="0">
                    <a:pos x="T2" y="T3"/>
                  </a:cxn>
                  <a:cxn ang="0">
                    <a:pos x="T4" y="T5"/>
                  </a:cxn>
                  <a:cxn ang="0">
                    <a:pos x="T6" y="T7"/>
                  </a:cxn>
                  <a:cxn ang="0">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540" name="Freeform 1007"/>
              <p:cNvSpPr>
                <a:spLocks noChangeArrowheads="1"/>
              </p:cNvSpPr>
              <p:nvPr/>
            </p:nvSpPr>
            <p:spPr bwMode="auto">
              <a:xfrm>
                <a:off x="5315" y="680"/>
                <a:ext cx="244" cy="240"/>
              </a:xfrm>
              <a:custGeom>
                <a:avLst/>
                <a:gdLst>
                  <a:gd name="T0" fmla="*/ 0 w 304"/>
                  <a:gd name="T1" fmla="*/ 0 h 288"/>
                  <a:gd name="T2" fmla="*/ 304 w 304"/>
                  <a:gd name="T3" fmla="*/ 164 h 288"/>
                  <a:gd name="T4" fmla="*/ 284 w 304"/>
                  <a:gd name="T5" fmla="*/ 288 h 288"/>
                  <a:gd name="T6" fmla="*/ 8 w 304"/>
                  <a:gd name="T7" fmla="*/ 124 h 288"/>
                  <a:gd name="T8" fmla="*/ 0 w 304"/>
                  <a:gd name="T9" fmla="*/ 0 h 288"/>
                </a:gdLst>
                <a:ahLst/>
                <a:cxnLst>
                  <a:cxn ang="0">
                    <a:pos x="T0" y="T1"/>
                  </a:cxn>
                  <a:cxn ang="0">
                    <a:pos x="T2" y="T3"/>
                  </a:cxn>
                  <a:cxn ang="0">
                    <a:pos x="T4" y="T5"/>
                  </a:cxn>
                  <a:cxn ang="0">
                    <a:pos x="T6" y="T7"/>
                  </a:cxn>
                  <a:cxn ang="0">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541" name="Oval 1008"/>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2542" name="Freeform 1009"/>
              <p:cNvSpPr>
                <a:spLocks noChangeArrowheads="1"/>
              </p:cNvSpPr>
              <p:nvPr/>
            </p:nvSpPr>
            <p:spPr bwMode="auto">
              <a:xfrm>
                <a:off x="5302" y="2614"/>
                <a:ext cx="245" cy="200"/>
              </a:xfrm>
              <a:custGeom>
                <a:avLst/>
                <a:gdLst>
                  <a:gd name="T0" fmla="*/ 0 w 306"/>
                  <a:gd name="T1" fmla="*/ 106 h 240"/>
                  <a:gd name="T2" fmla="*/ 2 w 306"/>
                  <a:gd name="T3" fmla="*/ 240 h 240"/>
                  <a:gd name="T4" fmla="*/ 306 w 306"/>
                  <a:gd name="T5" fmla="*/ 110 h 240"/>
                  <a:gd name="T6" fmla="*/ 300 w 306"/>
                  <a:gd name="T7" fmla="*/ 0 h 240"/>
                  <a:gd name="T8" fmla="*/ 0 w 306"/>
                  <a:gd name="T9" fmla="*/ 106 h 240"/>
                </a:gdLst>
                <a:ahLst/>
                <a:cxnLst>
                  <a:cxn ang="0">
                    <a:pos x="T0" y="T1"/>
                  </a:cxn>
                  <a:cxn ang="0">
                    <a:pos x="T2" y="T3"/>
                  </a:cxn>
                  <a:cxn ang="0">
                    <a:pos x="T4" y="T5"/>
                  </a:cxn>
                  <a:cxn ang="0">
                    <a:pos x="T6" y="T7"/>
                  </a:cxn>
                  <a:cxn ang="0">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543" name="AutoShape 1010"/>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2544" name="AutoShape 1011"/>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2545" name="Oval 1012"/>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2546" name="Oval 1013"/>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sz="1800">
                  <a:solidFill>
                    <a:srgbClr val="FF0000"/>
                  </a:solidFill>
                  <a:latin typeface="Arial" panose="020B0604020202020204" pitchFamily="34" charset="0"/>
                  <a:ea typeface="MS PGothic" panose="020B0600070205080204" pitchFamily="34" charset="-128"/>
                </a:endParaRPr>
              </a:p>
            </p:txBody>
          </p:sp>
          <p:sp>
            <p:nvSpPr>
              <p:cNvPr id="12547" name="Oval 1014"/>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2548" name="Rectangle 1015"/>
              <p:cNvSpPr>
                <a:spLocks noChangeArrowheads="1"/>
              </p:cNvSpPr>
              <p:nvPr/>
            </p:nvSpPr>
            <p:spPr bwMode="auto">
              <a:xfrm>
                <a:off x="5067" y="1837"/>
                <a:ext cx="80" cy="759"/>
              </a:xfrm>
              <a:prstGeom prst="rect">
                <a:avLst/>
              </a:prstGeom>
              <a:solidFill>
                <a:srgbClr val="292929"/>
              </a:solidFill>
              <a:ln w="9525">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grpSp>
          <p:nvGrpSpPr>
            <p:cNvPr id="12549" name="Group 1016"/>
            <p:cNvGrpSpPr/>
            <p:nvPr/>
          </p:nvGrpSpPr>
          <p:grpSpPr bwMode="auto">
            <a:xfrm>
              <a:off x="5302250" y="2043113"/>
              <a:ext cx="534987" cy="407988"/>
              <a:chOff x="877" y="1008"/>
              <a:chExt cx="2747" cy="2591"/>
            </a:xfrm>
          </p:grpSpPr>
          <p:pic>
            <p:nvPicPr>
              <p:cNvPr id="12550" name="Picture 1017" descr="antenna_stylized"/>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51" name="Picture 1018" descr="laptop_keyboard"/>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52" name="Freeform 1019"/>
              <p:cNvSpPr>
                <a:spLocks noChangeArrowheads="1"/>
              </p:cNvSpPr>
              <p:nvPr/>
            </p:nvSpPr>
            <p:spPr bwMode="auto">
              <a:xfrm>
                <a:off x="1753" y="1603"/>
                <a:ext cx="1807" cy="1322"/>
              </a:xfrm>
              <a:custGeom>
                <a:avLst/>
                <a:gdLst>
                  <a:gd name="T0" fmla="*/ 540 w 2982"/>
                  <a:gd name="T1" fmla="*/ 0 h 2442"/>
                  <a:gd name="T2" fmla="*/ 0 w 2982"/>
                  <a:gd name="T3" fmla="*/ 1734 h 2442"/>
                  <a:gd name="T4" fmla="*/ 2394 w 2982"/>
                  <a:gd name="T5" fmla="*/ 2442 h 2442"/>
                  <a:gd name="T6" fmla="*/ 2982 w 2982"/>
                  <a:gd name="T7" fmla="*/ 318 h 2442"/>
                  <a:gd name="T8" fmla="*/ 540 w 2982"/>
                  <a:gd name="T9" fmla="*/ 0 h 2442"/>
                </a:gdLst>
                <a:ahLst/>
                <a:cxnLst>
                  <a:cxn ang="0">
                    <a:pos x="T0" y="T1"/>
                  </a:cxn>
                  <a:cxn ang="0">
                    <a:pos x="T2" y="T3"/>
                  </a:cxn>
                  <a:cxn ang="0">
                    <a:pos x="T4" y="T5"/>
                  </a:cxn>
                  <a:cxn ang="0">
                    <a:pos x="T6" y="T7"/>
                  </a:cxn>
                  <a:cxn ang="0">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pic>
            <p:nvPicPr>
              <p:cNvPr id="12553" name="Picture 1020"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54" name="Freeform 1021"/>
              <p:cNvSpPr>
                <a:spLocks noChangeArrowheads="1"/>
              </p:cNvSpPr>
              <p:nvPr/>
            </p:nvSpPr>
            <p:spPr bwMode="auto">
              <a:xfrm>
                <a:off x="2082" y="1564"/>
                <a:ext cx="1531" cy="246"/>
              </a:xfrm>
              <a:custGeom>
                <a:avLst/>
                <a:gdLst>
                  <a:gd name="T0" fmla="*/ 14 w 2528"/>
                  <a:gd name="T1" fmla="*/ 0 h 455"/>
                  <a:gd name="T2" fmla="*/ 2528 w 2528"/>
                  <a:gd name="T3" fmla="*/ 341 h 455"/>
                  <a:gd name="T4" fmla="*/ 2480 w 2528"/>
                  <a:gd name="T5" fmla="*/ 455 h 455"/>
                  <a:gd name="T6" fmla="*/ 0 w 2528"/>
                  <a:gd name="T7" fmla="*/ 86 h 455"/>
                  <a:gd name="T8" fmla="*/ 14 w 2528"/>
                  <a:gd name="T9" fmla="*/ 0 h 455"/>
                </a:gdLst>
                <a:ahLst/>
                <a:cxnLst>
                  <a:cxn ang="0">
                    <a:pos x="T0" y="T1"/>
                  </a:cxn>
                  <a:cxn ang="0">
                    <a:pos x="T2" y="T3"/>
                  </a:cxn>
                  <a:cxn ang="0">
                    <a:pos x="T4" y="T5"/>
                  </a:cxn>
                  <a:cxn ang="0">
                    <a:pos x="T6" y="T7"/>
                  </a:cxn>
                  <a:cxn ang="0">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555" name="Freeform 1022"/>
              <p:cNvSpPr>
                <a:spLocks noChangeArrowheads="1"/>
              </p:cNvSpPr>
              <p:nvPr/>
            </p:nvSpPr>
            <p:spPr bwMode="auto">
              <a:xfrm>
                <a:off x="1737" y="1562"/>
                <a:ext cx="425" cy="1024"/>
              </a:xfrm>
              <a:custGeom>
                <a:avLst/>
                <a:gdLst>
                  <a:gd name="T0" fmla="*/ 579 w 702"/>
                  <a:gd name="T1" fmla="*/ 0 h 1893"/>
                  <a:gd name="T2" fmla="*/ 0 w 702"/>
                  <a:gd name="T3" fmla="*/ 1869 h 1893"/>
                  <a:gd name="T4" fmla="*/ 114 w 702"/>
                  <a:gd name="T5" fmla="*/ 1893 h 1893"/>
                  <a:gd name="T6" fmla="*/ 702 w 702"/>
                  <a:gd name="T7" fmla="*/ 51 h 1893"/>
                  <a:gd name="T8" fmla="*/ 579 w 702"/>
                  <a:gd name="T9" fmla="*/ 0 h 1893"/>
                </a:gdLst>
                <a:ahLst/>
                <a:cxnLst>
                  <a:cxn ang="0">
                    <a:pos x="T0" y="T1"/>
                  </a:cxn>
                  <a:cxn ang="0">
                    <a:pos x="T2" y="T3"/>
                  </a:cxn>
                  <a:cxn ang="0">
                    <a:pos x="T4" y="T5"/>
                  </a:cxn>
                  <a:cxn ang="0">
                    <a:pos x="T6" y="T7"/>
                  </a:cxn>
                  <a:cxn ang="0">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556" name="Freeform 1023"/>
              <p:cNvSpPr>
                <a:spLocks noChangeArrowheads="1"/>
              </p:cNvSpPr>
              <p:nvPr/>
            </p:nvSpPr>
            <p:spPr bwMode="auto">
              <a:xfrm>
                <a:off x="3144" y="1745"/>
                <a:ext cx="458" cy="1182"/>
              </a:xfrm>
              <a:custGeom>
                <a:avLst/>
                <a:gdLst>
                  <a:gd name="T0" fmla="*/ 756 w 756"/>
                  <a:gd name="T1" fmla="*/ 0 h 2184"/>
                  <a:gd name="T2" fmla="*/ 138 w 756"/>
                  <a:gd name="T3" fmla="*/ 2184 h 2184"/>
                  <a:gd name="T4" fmla="*/ 0 w 756"/>
                  <a:gd name="T5" fmla="*/ 2148 h 2184"/>
                  <a:gd name="T6" fmla="*/ 606 w 756"/>
                  <a:gd name="T7" fmla="*/ 78 h 2184"/>
                  <a:gd name="T8" fmla="*/ 756 w 756"/>
                  <a:gd name="T9" fmla="*/ 0 h 2184"/>
                </a:gdLst>
                <a:ahLst/>
                <a:cxnLst>
                  <a:cxn ang="0">
                    <a:pos x="T0" y="T1"/>
                  </a:cxn>
                  <a:cxn ang="0">
                    <a:pos x="T2" y="T3"/>
                  </a:cxn>
                  <a:cxn ang="0">
                    <a:pos x="T4" y="T5"/>
                  </a:cxn>
                  <a:cxn ang="0">
                    <a:pos x="T6" y="T7"/>
                  </a:cxn>
                  <a:cxn ang="0">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557" name="Freeform 1024"/>
              <p:cNvSpPr>
                <a:spLocks noChangeArrowheads="1"/>
              </p:cNvSpPr>
              <p:nvPr/>
            </p:nvSpPr>
            <p:spPr bwMode="auto">
              <a:xfrm>
                <a:off x="1732" y="2534"/>
                <a:ext cx="1680" cy="399"/>
              </a:xfrm>
              <a:custGeom>
                <a:avLst/>
                <a:gdLst>
                  <a:gd name="T0" fmla="*/ 33 w 2773"/>
                  <a:gd name="T1" fmla="*/ 0 h 738"/>
                  <a:gd name="T2" fmla="*/ 0 w 2773"/>
                  <a:gd name="T3" fmla="*/ 99 h 738"/>
                  <a:gd name="T4" fmla="*/ 2436 w 2773"/>
                  <a:gd name="T5" fmla="*/ 738 h 738"/>
                  <a:gd name="T6" fmla="*/ 2373 w 2773"/>
                  <a:gd name="T7" fmla="*/ 603 h 738"/>
                  <a:gd name="T8" fmla="*/ 33 w 2773"/>
                  <a:gd name="T9" fmla="*/ 0 h 738"/>
                </a:gdLst>
                <a:ahLst/>
                <a:cxnLst>
                  <a:cxn ang="0">
                    <a:pos x="T0" y="T1"/>
                  </a:cxn>
                  <a:cxn ang="0">
                    <a:pos x="T2" y="T3"/>
                  </a:cxn>
                  <a:cxn ang="0">
                    <a:pos x="T4" y="T5"/>
                  </a:cxn>
                  <a:cxn ang="0">
                    <a:pos x="T6" y="T7"/>
                  </a:cxn>
                  <a:cxn ang="0">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558" name="Freeform 1025"/>
              <p:cNvSpPr>
                <a:spLocks noChangeArrowheads="1"/>
              </p:cNvSpPr>
              <p:nvPr/>
            </p:nvSpPr>
            <p:spPr bwMode="auto">
              <a:xfrm>
                <a:off x="3195" y="1755"/>
                <a:ext cx="429" cy="1187"/>
              </a:xfrm>
              <a:custGeom>
                <a:avLst/>
                <a:gdLst>
                  <a:gd name="T0" fmla="*/ 615 w 637"/>
                  <a:gd name="T1" fmla="*/ 0 h 1659"/>
                  <a:gd name="T2" fmla="*/ 637 w 637"/>
                  <a:gd name="T3" fmla="*/ 0 h 1659"/>
                  <a:gd name="T4" fmla="*/ 68 w 637"/>
                  <a:gd name="T5" fmla="*/ 1659 h 1659"/>
                  <a:gd name="T6" fmla="*/ 0 w 637"/>
                  <a:gd name="T7" fmla="*/ 1647 h 1659"/>
                  <a:gd name="T8" fmla="*/ 615 w 637"/>
                  <a:gd name="T9" fmla="*/ 0 h 1659"/>
                </a:gdLst>
                <a:ahLst/>
                <a:cxnLst>
                  <a:cxn ang="0">
                    <a:pos x="T0" y="T1"/>
                  </a:cxn>
                  <a:cxn ang="0">
                    <a:pos x="T2" y="T3"/>
                  </a:cxn>
                  <a:cxn ang="0">
                    <a:pos x="T4" y="T5"/>
                  </a:cxn>
                  <a:cxn ang="0">
                    <a:pos x="T6" y="T7"/>
                  </a:cxn>
                  <a:cxn ang="0">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559" name="Freeform 1026"/>
              <p:cNvSpPr>
                <a:spLocks noChangeArrowheads="1"/>
              </p:cNvSpPr>
              <p:nvPr/>
            </p:nvSpPr>
            <p:spPr bwMode="auto">
              <a:xfrm>
                <a:off x="1734" y="2587"/>
                <a:ext cx="1494" cy="394"/>
              </a:xfrm>
              <a:custGeom>
                <a:avLst/>
                <a:gdLst>
                  <a:gd name="T0" fmla="*/ 0 w 2216"/>
                  <a:gd name="T1" fmla="*/ 0 h 550"/>
                  <a:gd name="T2" fmla="*/ 9 w 2216"/>
                  <a:gd name="T3" fmla="*/ 57 h 550"/>
                  <a:gd name="T4" fmla="*/ 2164 w 2216"/>
                  <a:gd name="T5" fmla="*/ 550 h 550"/>
                  <a:gd name="T6" fmla="*/ 2216 w 2216"/>
                  <a:gd name="T7" fmla="*/ 496 h 550"/>
                  <a:gd name="T8" fmla="*/ 0 w 2216"/>
                  <a:gd name="T9" fmla="*/ 0 h 550"/>
                </a:gdLst>
                <a:ahLst/>
                <a:cxnLst>
                  <a:cxn ang="0">
                    <a:pos x="T0" y="T1"/>
                  </a:cxn>
                  <a:cxn ang="0">
                    <a:pos x="T2" y="T3"/>
                  </a:cxn>
                  <a:cxn ang="0">
                    <a:pos x="T4" y="T5"/>
                  </a:cxn>
                  <a:cxn ang="0">
                    <a:pos x="T6" y="T7"/>
                  </a:cxn>
                  <a:cxn ang="0">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2560" name="Group 1027"/>
              <p:cNvGrpSpPr/>
              <p:nvPr/>
            </p:nvGrpSpPr>
            <p:grpSpPr bwMode="auto">
              <a:xfrm>
                <a:off x="1709" y="3008"/>
                <a:ext cx="507" cy="234"/>
                <a:chOff x="1740" y="2642"/>
                <a:chExt cx="752" cy="327"/>
              </a:xfrm>
            </p:grpSpPr>
            <p:sp>
              <p:nvSpPr>
                <p:cNvPr id="12561" name="Freeform 1028"/>
                <p:cNvSpPr>
                  <a:spLocks noChangeArrowheads="1"/>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Lst>
                  <a:ahLst/>
                  <a:cxnLst>
                    <a:cxn ang="0">
                      <a:pos x="T0" y="T1"/>
                    </a:cxn>
                    <a:cxn ang="0">
                      <a:pos x="T2" y="T3"/>
                    </a:cxn>
                    <a:cxn ang="0">
                      <a:pos x="T4" y="T5"/>
                    </a:cxn>
                    <a:cxn ang="0">
                      <a:pos x="T6" y="T7"/>
                    </a:cxn>
                    <a:cxn ang="0">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562" name="Freeform 1029"/>
                <p:cNvSpPr>
                  <a:spLocks noChangeArrowheads="1"/>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Lst>
                  <a:ahLst/>
                  <a:cxnLst>
                    <a:cxn ang="0">
                      <a:pos x="T0" y="T1"/>
                    </a:cxn>
                    <a:cxn ang="0">
                      <a:pos x="T2" y="T3"/>
                    </a:cxn>
                    <a:cxn ang="0">
                      <a:pos x="T4" y="T5"/>
                    </a:cxn>
                    <a:cxn ang="0">
                      <a:pos x="T6" y="T7"/>
                    </a:cxn>
                    <a:cxn ang="0">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563" name="Freeform 1030"/>
                <p:cNvSpPr>
                  <a:spLocks noChangeArrowheads="1"/>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Lst>
                  <a:ahLst/>
                  <a:cxnLst>
                    <a:cxn ang="0">
                      <a:pos x="T0" y="T1"/>
                    </a:cxn>
                    <a:cxn ang="0">
                      <a:pos x="T2" y="T3"/>
                    </a:cxn>
                    <a:cxn ang="0">
                      <a:pos x="T4" y="T5"/>
                    </a:cxn>
                    <a:cxn ang="0">
                      <a:pos x="T6" y="T7"/>
                    </a:cxn>
                    <a:cxn ang="0">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564" name="Freeform 1031"/>
                <p:cNvSpPr>
                  <a:spLocks noChangeArrowheads="1"/>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Lst>
                  <a:ahLst/>
                  <a:cxnLst>
                    <a:cxn ang="0">
                      <a:pos x="T0" y="T1"/>
                    </a:cxn>
                    <a:cxn ang="0">
                      <a:pos x="T2" y="T3"/>
                    </a:cxn>
                    <a:cxn ang="0">
                      <a:pos x="T4" y="T5"/>
                    </a:cxn>
                    <a:cxn ang="0">
                      <a:pos x="T6" y="T7"/>
                    </a:cxn>
                    <a:cxn ang="0">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565" name="Freeform 1032"/>
                <p:cNvSpPr>
                  <a:spLocks noChangeArrowheads="1"/>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Lst>
                  <a:ahLst/>
                  <a:cxnLst>
                    <a:cxn ang="0">
                      <a:pos x="T0" y="T1"/>
                    </a:cxn>
                    <a:cxn ang="0">
                      <a:pos x="T2" y="T3"/>
                    </a:cxn>
                    <a:cxn ang="0">
                      <a:pos x="T4" y="T5"/>
                    </a:cxn>
                    <a:cxn ang="0">
                      <a:pos x="T6" y="T7"/>
                    </a:cxn>
                    <a:cxn ang="0">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566" name="Freeform 1033"/>
                <p:cNvSpPr>
                  <a:spLocks noChangeArrowheads="1"/>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Lst>
                  <a:ahLst/>
                  <a:cxnLst>
                    <a:cxn ang="0">
                      <a:pos x="T0" y="T1"/>
                    </a:cxn>
                    <a:cxn ang="0">
                      <a:pos x="T2" y="T3"/>
                    </a:cxn>
                    <a:cxn ang="0">
                      <a:pos x="T4" y="T5"/>
                    </a:cxn>
                    <a:cxn ang="0">
                      <a:pos x="T6" y="T7"/>
                    </a:cxn>
                    <a:cxn ang="0">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2567" name="Freeform 1034"/>
              <p:cNvSpPr>
                <a:spLocks noChangeArrowheads="1"/>
              </p:cNvSpPr>
              <p:nvPr/>
            </p:nvSpPr>
            <p:spPr bwMode="auto">
              <a:xfrm>
                <a:off x="2577" y="3043"/>
                <a:ext cx="614" cy="514"/>
              </a:xfrm>
              <a:custGeom>
                <a:avLst/>
                <a:gdLst>
                  <a:gd name="T0" fmla="*/ 3 w 990"/>
                  <a:gd name="T1" fmla="*/ 738 h 792"/>
                  <a:gd name="T2" fmla="*/ 990 w 990"/>
                  <a:gd name="T3" fmla="*/ 0 h 792"/>
                  <a:gd name="T4" fmla="*/ 987 w 990"/>
                  <a:gd name="T5" fmla="*/ 60 h 792"/>
                  <a:gd name="T6" fmla="*/ 0 w 990"/>
                  <a:gd name="T7" fmla="*/ 792 h 792"/>
                  <a:gd name="T8" fmla="*/ 3 w 990"/>
                  <a:gd name="T9" fmla="*/ 738 h 792"/>
                </a:gdLst>
                <a:ahLst/>
                <a:cxnLst>
                  <a:cxn ang="0">
                    <a:pos x="T0" y="T1"/>
                  </a:cxn>
                  <a:cxn ang="0">
                    <a:pos x="T2" y="T3"/>
                  </a:cxn>
                  <a:cxn ang="0">
                    <a:pos x="T4" y="T5"/>
                  </a:cxn>
                  <a:cxn ang="0">
                    <a:pos x="T6" y="T7"/>
                  </a:cxn>
                  <a:cxn ang="0">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568" name="Freeform 1035"/>
              <p:cNvSpPr>
                <a:spLocks noChangeArrowheads="1"/>
              </p:cNvSpPr>
              <p:nvPr/>
            </p:nvSpPr>
            <p:spPr bwMode="auto">
              <a:xfrm>
                <a:off x="1010" y="3084"/>
                <a:ext cx="1571" cy="469"/>
              </a:xfrm>
              <a:custGeom>
                <a:avLst/>
                <a:gdLst>
                  <a:gd name="T0" fmla="*/ 6 w 2532"/>
                  <a:gd name="T1" fmla="*/ 0 h 723"/>
                  <a:gd name="T2" fmla="*/ 36 w 2532"/>
                  <a:gd name="T3" fmla="*/ 0 h 723"/>
                  <a:gd name="T4" fmla="*/ 2532 w 2532"/>
                  <a:gd name="T5" fmla="*/ 678 h 723"/>
                  <a:gd name="T6" fmla="*/ 2529 w 2532"/>
                  <a:gd name="T7" fmla="*/ 723 h 723"/>
                  <a:gd name="T8" fmla="*/ 0 w 2532"/>
                  <a:gd name="T9" fmla="*/ 24 h 723"/>
                  <a:gd name="T10" fmla="*/ 6 w 2532"/>
                  <a:gd name="T11" fmla="*/ 0 h 723"/>
                </a:gdLst>
                <a:ahLst/>
                <a:cxnLst>
                  <a:cxn ang="0">
                    <a:pos x="T0" y="T1"/>
                  </a:cxn>
                  <a:cxn ang="0">
                    <a:pos x="T2" y="T3"/>
                  </a:cxn>
                  <a:cxn ang="0">
                    <a:pos x="T4" y="T5"/>
                  </a:cxn>
                  <a:cxn ang="0">
                    <a:pos x="T6" y="T7"/>
                  </a:cxn>
                  <a:cxn ang="0">
                    <a:pos x="T8" y="T9"/>
                  </a:cxn>
                  <a:cxn ang="0">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569" name="Freeform 1036"/>
              <p:cNvSpPr>
                <a:spLocks noChangeArrowheads="1"/>
              </p:cNvSpPr>
              <p:nvPr/>
            </p:nvSpPr>
            <p:spPr bwMode="auto">
              <a:xfrm>
                <a:off x="1011" y="2998"/>
                <a:ext cx="17" cy="95"/>
              </a:xfrm>
              <a:custGeom>
                <a:avLst/>
                <a:gdLst>
                  <a:gd name="T0" fmla="*/ 26 w 26"/>
                  <a:gd name="T1" fmla="*/ 10 h 147"/>
                  <a:gd name="T2" fmla="*/ 23 w 26"/>
                  <a:gd name="T3" fmla="*/ 147 h 147"/>
                  <a:gd name="T4" fmla="*/ 0 w 26"/>
                  <a:gd name="T5" fmla="*/ 144 h 147"/>
                  <a:gd name="T6" fmla="*/ 3 w 26"/>
                  <a:gd name="T7" fmla="*/ 0 h 147"/>
                  <a:gd name="T8" fmla="*/ 26 w 26"/>
                  <a:gd name="T9" fmla="*/ 10 h 147"/>
                </a:gdLst>
                <a:ahLst/>
                <a:cxnLst>
                  <a:cxn ang="0">
                    <a:pos x="T0" y="T1"/>
                  </a:cxn>
                  <a:cxn ang="0">
                    <a:pos x="T2" y="T3"/>
                  </a:cxn>
                  <a:cxn ang="0">
                    <a:pos x="T4" y="T5"/>
                  </a:cxn>
                  <a:cxn ang="0">
                    <a:pos x="T6" y="T7"/>
                  </a:cxn>
                  <a:cxn ang="0">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570" name="Freeform 1037"/>
              <p:cNvSpPr>
                <a:spLocks noChangeArrowheads="1"/>
              </p:cNvSpPr>
              <p:nvPr/>
            </p:nvSpPr>
            <p:spPr bwMode="auto">
              <a:xfrm>
                <a:off x="1012" y="2611"/>
                <a:ext cx="730" cy="393"/>
              </a:xfrm>
              <a:custGeom>
                <a:avLst/>
                <a:gdLst>
                  <a:gd name="T0" fmla="*/ 1170 w 1176"/>
                  <a:gd name="T1" fmla="*/ 0 h 606"/>
                  <a:gd name="T2" fmla="*/ 0 w 1176"/>
                  <a:gd name="T3" fmla="*/ 597 h 606"/>
                  <a:gd name="T4" fmla="*/ 30 w 1176"/>
                  <a:gd name="T5" fmla="*/ 606 h 606"/>
                  <a:gd name="T6" fmla="*/ 1176 w 1176"/>
                  <a:gd name="T7" fmla="*/ 18 h 606"/>
                  <a:gd name="T8" fmla="*/ 1170 w 1176"/>
                  <a:gd name="T9" fmla="*/ 0 h 606"/>
                </a:gdLst>
                <a:ahLst/>
                <a:cxnLst>
                  <a:cxn ang="0">
                    <a:pos x="T0" y="T1"/>
                  </a:cxn>
                  <a:cxn ang="0">
                    <a:pos x="T2" y="T3"/>
                  </a:cxn>
                  <a:cxn ang="0">
                    <a:pos x="T4" y="T5"/>
                  </a:cxn>
                  <a:cxn ang="0">
                    <a:pos x="T6" y="T7"/>
                  </a:cxn>
                  <a:cxn ang="0">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571" name="Freeform 1038"/>
              <p:cNvSpPr>
                <a:spLocks noChangeArrowheads="1"/>
              </p:cNvSpPr>
              <p:nvPr/>
            </p:nvSpPr>
            <p:spPr bwMode="auto">
              <a:xfrm>
                <a:off x="1061" y="3018"/>
                <a:ext cx="1490" cy="451"/>
              </a:xfrm>
              <a:custGeom>
                <a:avLst/>
                <a:gdLst>
                  <a:gd name="T0" fmla="*/ 6 w 2532"/>
                  <a:gd name="T1" fmla="*/ 0 h 723"/>
                  <a:gd name="T2" fmla="*/ 36 w 2532"/>
                  <a:gd name="T3" fmla="*/ 0 h 723"/>
                  <a:gd name="T4" fmla="*/ 2532 w 2532"/>
                  <a:gd name="T5" fmla="*/ 678 h 723"/>
                  <a:gd name="T6" fmla="*/ 2529 w 2532"/>
                  <a:gd name="T7" fmla="*/ 723 h 723"/>
                  <a:gd name="T8" fmla="*/ 0 w 2532"/>
                  <a:gd name="T9" fmla="*/ 24 h 723"/>
                  <a:gd name="T10" fmla="*/ 6 w 2532"/>
                  <a:gd name="T11" fmla="*/ 0 h 723"/>
                </a:gdLst>
                <a:ahLst/>
                <a:cxnLst>
                  <a:cxn ang="0">
                    <a:pos x="T0" y="T1"/>
                  </a:cxn>
                  <a:cxn ang="0">
                    <a:pos x="T2" y="T3"/>
                  </a:cxn>
                  <a:cxn ang="0">
                    <a:pos x="T4" y="T5"/>
                  </a:cxn>
                  <a:cxn ang="0">
                    <a:pos x="T6" y="T7"/>
                  </a:cxn>
                  <a:cxn ang="0">
                    <a:pos x="T8" y="T9"/>
                  </a:cxn>
                  <a:cxn ang="0">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572" name="Freeform 1039"/>
              <p:cNvSpPr>
                <a:spLocks noChangeArrowheads="1"/>
              </p:cNvSpPr>
              <p:nvPr/>
            </p:nvSpPr>
            <p:spPr bwMode="auto">
              <a:xfrm flipV="1">
                <a:off x="2549" y="2986"/>
                <a:ext cx="608" cy="467"/>
              </a:xfrm>
              <a:custGeom>
                <a:avLst/>
                <a:gdLst>
                  <a:gd name="T0" fmla="*/ 6 w 2532"/>
                  <a:gd name="T1" fmla="*/ 0 h 723"/>
                  <a:gd name="T2" fmla="*/ 36 w 2532"/>
                  <a:gd name="T3" fmla="*/ 0 h 723"/>
                  <a:gd name="T4" fmla="*/ 2532 w 2532"/>
                  <a:gd name="T5" fmla="*/ 678 h 723"/>
                  <a:gd name="T6" fmla="*/ 2529 w 2532"/>
                  <a:gd name="T7" fmla="*/ 723 h 723"/>
                  <a:gd name="T8" fmla="*/ 0 w 2532"/>
                  <a:gd name="T9" fmla="*/ 24 h 723"/>
                  <a:gd name="T10" fmla="*/ 6 w 2532"/>
                  <a:gd name="T11" fmla="*/ 0 h 723"/>
                </a:gdLst>
                <a:ahLst/>
                <a:cxnLst>
                  <a:cxn ang="0">
                    <a:pos x="T0" y="T1"/>
                  </a:cxn>
                  <a:cxn ang="0">
                    <a:pos x="T2" y="T3"/>
                  </a:cxn>
                  <a:cxn ang="0">
                    <a:pos x="T4" y="T5"/>
                  </a:cxn>
                  <a:cxn ang="0">
                    <a:pos x="T6" y="T7"/>
                  </a:cxn>
                  <a:cxn ang="0">
                    <a:pos x="T8" y="T9"/>
                  </a:cxn>
                  <a:cxn ang="0">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2573" name="Group 1064"/>
            <p:cNvGrpSpPr/>
            <p:nvPr/>
          </p:nvGrpSpPr>
          <p:grpSpPr bwMode="auto">
            <a:xfrm>
              <a:off x="6872288" y="5486400"/>
              <a:ext cx="474662" cy="407988"/>
              <a:chOff x="877" y="1008"/>
              <a:chExt cx="2747" cy="2591"/>
            </a:xfrm>
          </p:grpSpPr>
          <p:pic>
            <p:nvPicPr>
              <p:cNvPr id="12574" name="Picture 1065"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75" name="Picture 1066"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76" name="Freeform 1067"/>
              <p:cNvSpPr>
                <a:spLocks noChangeArrowheads="1"/>
              </p:cNvSpPr>
              <p:nvPr/>
            </p:nvSpPr>
            <p:spPr bwMode="auto">
              <a:xfrm>
                <a:off x="1753" y="1603"/>
                <a:ext cx="1807" cy="1322"/>
              </a:xfrm>
              <a:custGeom>
                <a:avLst/>
                <a:gdLst>
                  <a:gd name="T0" fmla="*/ 540 w 2982"/>
                  <a:gd name="T1" fmla="*/ 0 h 2442"/>
                  <a:gd name="T2" fmla="*/ 0 w 2982"/>
                  <a:gd name="T3" fmla="*/ 1734 h 2442"/>
                  <a:gd name="T4" fmla="*/ 2394 w 2982"/>
                  <a:gd name="T5" fmla="*/ 2442 h 2442"/>
                  <a:gd name="T6" fmla="*/ 2982 w 2982"/>
                  <a:gd name="T7" fmla="*/ 318 h 2442"/>
                  <a:gd name="T8" fmla="*/ 540 w 2982"/>
                  <a:gd name="T9" fmla="*/ 0 h 2442"/>
                </a:gdLst>
                <a:ahLst/>
                <a:cxnLst>
                  <a:cxn ang="0">
                    <a:pos x="T0" y="T1"/>
                  </a:cxn>
                  <a:cxn ang="0">
                    <a:pos x="T2" y="T3"/>
                  </a:cxn>
                  <a:cxn ang="0">
                    <a:pos x="T4" y="T5"/>
                  </a:cxn>
                  <a:cxn ang="0">
                    <a:pos x="T6" y="T7"/>
                  </a:cxn>
                  <a:cxn ang="0">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pic>
            <p:nvPicPr>
              <p:cNvPr id="12577" name="Picture 1068"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78" name="Freeform 1069"/>
              <p:cNvSpPr>
                <a:spLocks noChangeArrowheads="1"/>
              </p:cNvSpPr>
              <p:nvPr/>
            </p:nvSpPr>
            <p:spPr bwMode="auto">
              <a:xfrm>
                <a:off x="2082" y="1564"/>
                <a:ext cx="1531" cy="246"/>
              </a:xfrm>
              <a:custGeom>
                <a:avLst/>
                <a:gdLst>
                  <a:gd name="T0" fmla="*/ 14 w 2528"/>
                  <a:gd name="T1" fmla="*/ 0 h 455"/>
                  <a:gd name="T2" fmla="*/ 2528 w 2528"/>
                  <a:gd name="T3" fmla="*/ 341 h 455"/>
                  <a:gd name="T4" fmla="*/ 2480 w 2528"/>
                  <a:gd name="T5" fmla="*/ 455 h 455"/>
                  <a:gd name="T6" fmla="*/ 0 w 2528"/>
                  <a:gd name="T7" fmla="*/ 86 h 455"/>
                  <a:gd name="T8" fmla="*/ 14 w 2528"/>
                  <a:gd name="T9" fmla="*/ 0 h 455"/>
                </a:gdLst>
                <a:ahLst/>
                <a:cxnLst>
                  <a:cxn ang="0">
                    <a:pos x="T0" y="T1"/>
                  </a:cxn>
                  <a:cxn ang="0">
                    <a:pos x="T2" y="T3"/>
                  </a:cxn>
                  <a:cxn ang="0">
                    <a:pos x="T4" y="T5"/>
                  </a:cxn>
                  <a:cxn ang="0">
                    <a:pos x="T6" y="T7"/>
                  </a:cxn>
                  <a:cxn ang="0">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579" name="Freeform 1070"/>
              <p:cNvSpPr>
                <a:spLocks noChangeArrowheads="1"/>
              </p:cNvSpPr>
              <p:nvPr/>
            </p:nvSpPr>
            <p:spPr bwMode="auto">
              <a:xfrm>
                <a:off x="1737" y="1562"/>
                <a:ext cx="425" cy="1024"/>
              </a:xfrm>
              <a:custGeom>
                <a:avLst/>
                <a:gdLst>
                  <a:gd name="T0" fmla="*/ 579 w 702"/>
                  <a:gd name="T1" fmla="*/ 0 h 1893"/>
                  <a:gd name="T2" fmla="*/ 0 w 702"/>
                  <a:gd name="T3" fmla="*/ 1869 h 1893"/>
                  <a:gd name="T4" fmla="*/ 114 w 702"/>
                  <a:gd name="T5" fmla="*/ 1893 h 1893"/>
                  <a:gd name="T6" fmla="*/ 702 w 702"/>
                  <a:gd name="T7" fmla="*/ 51 h 1893"/>
                  <a:gd name="T8" fmla="*/ 579 w 702"/>
                  <a:gd name="T9" fmla="*/ 0 h 1893"/>
                </a:gdLst>
                <a:ahLst/>
                <a:cxnLst>
                  <a:cxn ang="0">
                    <a:pos x="T0" y="T1"/>
                  </a:cxn>
                  <a:cxn ang="0">
                    <a:pos x="T2" y="T3"/>
                  </a:cxn>
                  <a:cxn ang="0">
                    <a:pos x="T4" y="T5"/>
                  </a:cxn>
                  <a:cxn ang="0">
                    <a:pos x="T6" y="T7"/>
                  </a:cxn>
                  <a:cxn ang="0">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580" name="Freeform 1071"/>
              <p:cNvSpPr>
                <a:spLocks noChangeArrowheads="1"/>
              </p:cNvSpPr>
              <p:nvPr/>
            </p:nvSpPr>
            <p:spPr bwMode="auto">
              <a:xfrm>
                <a:off x="3144" y="1745"/>
                <a:ext cx="458" cy="1182"/>
              </a:xfrm>
              <a:custGeom>
                <a:avLst/>
                <a:gdLst>
                  <a:gd name="T0" fmla="*/ 756 w 756"/>
                  <a:gd name="T1" fmla="*/ 0 h 2184"/>
                  <a:gd name="T2" fmla="*/ 138 w 756"/>
                  <a:gd name="T3" fmla="*/ 2184 h 2184"/>
                  <a:gd name="T4" fmla="*/ 0 w 756"/>
                  <a:gd name="T5" fmla="*/ 2148 h 2184"/>
                  <a:gd name="T6" fmla="*/ 606 w 756"/>
                  <a:gd name="T7" fmla="*/ 78 h 2184"/>
                  <a:gd name="T8" fmla="*/ 756 w 756"/>
                  <a:gd name="T9" fmla="*/ 0 h 2184"/>
                </a:gdLst>
                <a:ahLst/>
                <a:cxnLst>
                  <a:cxn ang="0">
                    <a:pos x="T0" y="T1"/>
                  </a:cxn>
                  <a:cxn ang="0">
                    <a:pos x="T2" y="T3"/>
                  </a:cxn>
                  <a:cxn ang="0">
                    <a:pos x="T4" y="T5"/>
                  </a:cxn>
                  <a:cxn ang="0">
                    <a:pos x="T6" y="T7"/>
                  </a:cxn>
                  <a:cxn ang="0">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581" name="Freeform 1072"/>
              <p:cNvSpPr>
                <a:spLocks noChangeArrowheads="1"/>
              </p:cNvSpPr>
              <p:nvPr/>
            </p:nvSpPr>
            <p:spPr bwMode="auto">
              <a:xfrm>
                <a:off x="1732" y="2534"/>
                <a:ext cx="1680" cy="399"/>
              </a:xfrm>
              <a:custGeom>
                <a:avLst/>
                <a:gdLst>
                  <a:gd name="T0" fmla="*/ 33 w 2773"/>
                  <a:gd name="T1" fmla="*/ 0 h 738"/>
                  <a:gd name="T2" fmla="*/ 0 w 2773"/>
                  <a:gd name="T3" fmla="*/ 99 h 738"/>
                  <a:gd name="T4" fmla="*/ 2436 w 2773"/>
                  <a:gd name="T5" fmla="*/ 738 h 738"/>
                  <a:gd name="T6" fmla="*/ 2373 w 2773"/>
                  <a:gd name="T7" fmla="*/ 603 h 738"/>
                  <a:gd name="T8" fmla="*/ 33 w 2773"/>
                  <a:gd name="T9" fmla="*/ 0 h 738"/>
                </a:gdLst>
                <a:ahLst/>
                <a:cxnLst>
                  <a:cxn ang="0">
                    <a:pos x="T0" y="T1"/>
                  </a:cxn>
                  <a:cxn ang="0">
                    <a:pos x="T2" y="T3"/>
                  </a:cxn>
                  <a:cxn ang="0">
                    <a:pos x="T4" y="T5"/>
                  </a:cxn>
                  <a:cxn ang="0">
                    <a:pos x="T6" y="T7"/>
                  </a:cxn>
                  <a:cxn ang="0">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582" name="Freeform 1073"/>
              <p:cNvSpPr>
                <a:spLocks noChangeArrowheads="1"/>
              </p:cNvSpPr>
              <p:nvPr/>
            </p:nvSpPr>
            <p:spPr bwMode="auto">
              <a:xfrm>
                <a:off x="3195" y="1755"/>
                <a:ext cx="429" cy="1187"/>
              </a:xfrm>
              <a:custGeom>
                <a:avLst/>
                <a:gdLst>
                  <a:gd name="T0" fmla="*/ 615 w 637"/>
                  <a:gd name="T1" fmla="*/ 0 h 1659"/>
                  <a:gd name="T2" fmla="*/ 637 w 637"/>
                  <a:gd name="T3" fmla="*/ 0 h 1659"/>
                  <a:gd name="T4" fmla="*/ 68 w 637"/>
                  <a:gd name="T5" fmla="*/ 1659 h 1659"/>
                  <a:gd name="T6" fmla="*/ 0 w 637"/>
                  <a:gd name="T7" fmla="*/ 1647 h 1659"/>
                  <a:gd name="T8" fmla="*/ 615 w 637"/>
                  <a:gd name="T9" fmla="*/ 0 h 1659"/>
                </a:gdLst>
                <a:ahLst/>
                <a:cxnLst>
                  <a:cxn ang="0">
                    <a:pos x="T0" y="T1"/>
                  </a:cxn>
                  <a:cxn ang="0">
                    <a:pos x="T2" y="T3"/>
                  </a:cxn>
                  <a:cxn ang="0">
                    <a:pos x="T4" y="T5"/>
                  </a:cxn>
                  <a:cxn ang="0">
                    <a:pos x="T6" y="T7"/>
                  </a:cxn>
                  <a:cxn ang="0">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583" name="Freeform 1074"/>
              <p:cNvSpPr>
                <a:spLocks noChangeArrowheads="1"/>
              </p:cNvSpPr>
              <p:nvPr/>
            </p:nvSpPr>
            <p:spPr bwMode="auto">
              <a:xfrm>
                <a:off x="1734" y="2587"/>
                <a:ext cx="1494" cy="394"/>
              </a:xfrm>
              <a:custGeom>
                <a:avLst/>
                <a:gdLst>
                  <a:gd name="T0" fmla="*/ 0 w 2216"/>
                  <a:gd name="T1" fmla="*/ 0 h 550"/>
                  <a:gd name="T2" fmla="*/ 9 w 2216"/>
                  <a:gd name="T3" fmla="*/ 57 h 550"/>
                  <a:gd name="T4" fmla="*/ 2164 w 2216"/>
                  <a:gd name="T5" fmla="*/ 550 h 550"/>
                  <a:gd name="T6" fmla="*/ 2216 w 2216"/>
                  <a:gd name="T7" fmla="*/ 496 h 550"/>
                  <a:gd name="T8" fmla="*/ 0 w 2216"/>
                  <a:gd name="T9" fmla="*/ 0 h 550"/>
                </a:gdLst>
                <a:ahLst/>
                <a:cxnLst>
                  <a:cxn ang="0">
                    <a:pos x="T0" y="T1"/>
                  </a:cxn>
                  <a:cxn ang="0">
                    <a:pos x="T2" y="T3"/>
                  </a:cxn>
                  <a:cxn ang="0">
                    <a:pos x="T4" y="T5"/>
                  </a:cxn>
                  <a:cxn ang="0">
                    <a:pos x="T6" y="T7"/>
                  </a:cxn>
                  <a:cxn ang="0">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2584" name="Group 1075"/>
              <p:cNvGrpSpPr/>
              <p:nvPr/>
            </p:nvGrpSpPr>
            <p:grpSpPr bwMode="auto">
              <a:xfrm>
                <a:off x="1709" y="3008"/>
                <a:ext cx="507" cy="234"/>
                <a:chOff x="1740" y="2642"/>
                <a:chExt cx="752" cy="327"/>
              </a:xfrm>
            </p:grpSpPr>
            <p:sp>
              <p:nvSpPr>
                <p:cNvPr id="12585" name="Freeform 1076"/>
                <p:cNvSpPr>
                  <a:spLocks noChangeArrowheads="1"/>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Lst>
                  <a:ahLst/>
                  <a:cxnLst>
                    <a:cxn ang="0">
                      <a:pos x="T0" y="T1"/>
                    </a:cxn>
                    <a:cxn ang="0">
                      <a:pos x="T2" y="T3"/>
                    </a:cxn>
                    <a:cxn ang="0">
                      <a:pos x="T4" y="T5"/>
                    </a:cxn>
                    <a:cxn ang="0">
                      <a:pos x="T6" y="T7"/>
                    </a:cxn>
                    <a:cxn ang="0">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586" name="Freeform 1077"/>
                <p:cNvSpPr>
                  <a:spLocks noChangeArrowheads="1"/>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Lst>
                  <a:ahLst/>
                  <a:cxnLst>
                    <a:cxn ang="0">
                      <a:pos x="T0" y="T1"/>
                    </a:cxn>
                    <a:cxn ang="0">
                      <a:pos x="T2" y="T3"/>
                    </a:cxn>
                    <a:cxn ang="0">
                      <a:pos x="T4" y="T5"/>
                    </a:cxn>
                    <a:cxn ang="0">
                      <a:pos x="T6" y="T7"/>
                    </a:cxn>
                    <a:cxn ang="0">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587" name="Freeform 1078"/>
                <p:cNvSpPr>
                  <a:spLocks noChangeArrowheads="1"/>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Lst>
                  <a:ahLst/>
                  <a:cxnLst>
                    <a:cxn ang="0">
                      <a:pos x="T0" y="T1"/>
                    </a:cxn>
                    <a:cxn ang="0">
                      <a:pos x="T2" y="T3"/>
                    </a:cxn>
                    <a:cxn ang="0">
                      <a:pos x="T4" y="T5"/>
                    </a:cxn>
                    <a:cxn ang="0">
                      <a:pos x="T6" y="T7"/>
                    </a:cxn>
                    <a:cxn ang="0">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588" name="Freeform 1079"/>
                <p:cNvSpPr>
                  <a:spLocks noChangeArrowheads="1"/>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Lst>
                  <a:ahLst/>
                  <a:cxnLst>
                    <a:cxn ang="0">
                      <a:pos x="T0" y="T1"/>
                    </a:cxn>
                    <a:cxn ang="0">
                      <a:pos x="T2" y="T3"/>
                    </a:cxn>
                    <a:cxn ang="0">
                      <a:pos x="T4" y="T5"/>
                    </a:cxn>
                    <a:cxn ang="0">
                      <a:pos x="T6" y="T7"/>
                    </a:cxn>
                    <a:cxn ang="0">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589" name="Freeform 1080"/>
                <p:cNvSpPr>
                  <a:spLocks noChangeArrowheads="1"/>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Lst>
                  <a:ahLst/>
                  <a:cxnLst>
                    <a:cxn ang="0">
                      <a:pos x="T0" y="T1"/>
                    </a:cxn>
                    <a:cxn ang="0">
                      <a:pos x="T2" y="T3"/>
                    </a:cxn>
                    <a:cxn ang="0">
                      <a:pos x="T4" y="T5"/>
                    </a:cxn>
                    <a:cxn ang="0">
                      <a:pos x="T6" y="T7"/>
                    </a:cxn>
                    <a:cxn ang="0">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590" name="Freeform 1081"/>
                <p:cNvSpPr>
                  <a:spLocks noChangeArrowheads="1"/>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Lst>
                  <a:ahLst/>
                  <a:cxnLst>
                    <a:cxn ang="0">
                      <a:pos x="T0" y="T1"/>
                    </a:cxn>
                    <a:cxn ang="0">
                      <a:pos x="T2" y="T3"/>
                    </a:cxn>
                    <a:cxn ang="0">
                      <a:pos x="T4" y="T5"/>
                    </a:cxn>
                    <a:cxn ang="0">
                      <a:pos x="T6" y="T7"/>
                    </a:cxn>
                    <a:cxn ang="0">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2591" name="Freeform 1082"/>
              <p:cNvSpPr>
                <a:spLocks noChangeArrowheads="1"/>
              </p:cNvSpPr>
              <p:nvPr/>
            </p:nvSpPr>
            <p:spPr bwMode="auto">
              <a:xfrm>
                <a:off x="2577" y="3043"/>
                <a:ext cx="614" cy="514"/>
              </a:xfrm>
              <a:custGeom>
                <a:avLst/>
                <a:gdLst>
                  <a:gd name="T0" fmla="*/ 3 w 990"/>
                  <a:gd name="T1" fmla="*/ 738 h 792"/>
                  <a:gd name="T2" fmla="*/ 990 w 990"/>
                  <a:gd name="T3" fmla="*/ 0 h 792"/>
                  <a:gd name="T4" fmla="*/ 987 w 990"/>
                  <a:gd name="T5" fmla="*/ 60 h 792"/>
                  <a:gd name="T6" fmla="*/ 0 w 990"/>
                  <a:gd name="T7" fmla="*/ 792 h 792"/>
                  <a:gd name="T8" fmla="*/ 3 w 990"/>
                  <a:gd name="T9" fmla="*/ 738 h 792"/>
                </a:gdLst>
                <a:ahLst/>
                <a:cxnLst>
                  <a:cxn ang="0">
                    <a:pos x="T0" y="T1"/>
                  </a:cxn>
                  <a:cxn ang="0">
                    <a:pos x="T2" y="T3"/>
                  </a:cxn>
                  <a:cxn ang="0">
                    <a:pos x="T4" y="T5"/>
                  </a:cxn>
                  <a:cxn ang="0">
                    <a:pos x="T6" y="T7"/>
                  </a:cxn>
                  <a:cxn ang="0">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592" name="Freeform 1083"/>
              <p:cNvSpPr>
                <a:spLocks noChangeArrowheads="1"/>
              </p:cNvSpPr>
              <p:nvPr/>
            </p:nvSpPr>
            <p:spPr bwMode="auto">
              <a:xfrm>
                <a:off x="1010" y="3084"/>
                <a:ext cx="1571" cy="469"/>
              </a:xfrm>
              <a:custGeom>
                <a:avLst/>
                <a:gdLst>
                  <a:gd name="T0" fmla="*/ 6 w 2532"/>
                  <a:gd name="T1" fmla="*/ 0 h 723"/>
                  <a:gd name="T2" fmla="*/ 36 w 2532"/>
                  <a:gd name="T3" fmla="*/ 0 h 723"/>
                  <a:gd name="T4" fmla="*/ 2532 w 2532"/>
                  <a:gd name="T5" fmla="*/ 678 h 723"/>
                  <a:gd name="T6" fmla="*/ 2529 w 2532"/>
                  <a:gd name="T7" fmla="*/ 723 h 723"/>
                  <a:gd name="T8" fmla="*/ 0 w 2532"/>
                  <a:gd name="T9" fmla="*/ 24 h 723"/>
                  <a:gd name="T10" fmla="*/ 6 w 2532"/>
                  <a:gd name="T11" fmla="*/ 0 h 723"/>
                </a:gdLst>
                <a:ahLst/>
                <a:cxnLst>
                  <a:cxn ang="0">
                    <a:pos x="T0" y="T1"/>
                  </a:cxn>
                  <a:cxn ang="0">
                    <a:pos x="T2" y="T3"/>
                  </a:cxn>
                  <a:cxn ang="0">
                    <a:pos x="T4" y="T5"/>
                  </a:cxn>
                  <a:cxn ang="0">
                    <a:pos x="T6" y="T7"/>
                  </a:cxn>
                  <a:cxn ang="0">
                    <a:pos x="T8" y="T9"/>
                  </a:cxn>
                  <a:cxn ang="0">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593" name="Freeform 1084"/>
              <p:cNvSpPr>
                <a:spLocks noChangeArrowheads="1"/>
              </p:cNvSpPr>
              <p:nvPr/>
            </p:nvSpPr>
            <p:spPr bwMode="auto">
              <a:xfrm>
                <a:off x="1011" y="2998"/>
                <a:ext cx="17" cy="95"/>
              </a:xfrm>
              <a:custGeom>
                <a:avLst/>
                <a:gdLst>
                  <a:gd name="T0" fmla="*/ 26 w 26"/>
                  <a:gd name="T1" fmla="*/ 10 h 147"/>
                  <a:gd name="T2" fmla="*/ 23 w 26"/>
                  <a:gd name="T3" fmla="*/ 147 h 147"/>
                  <a:gd name="T4" fmla="*/ 0 w 26"/>
                  <a:gd name="T5" fmla="*/ 144 h 147"/>
                  <a:gd name="T6" fmla="*/ 3 w 26"/>
                  <a:gd name="T7" fmla="*/ 0 h 147"/>
                  <a:gd name="T8" fmla="*/ 26 w 26"/>
                  <a:gd name="T9" fmla="*/ 10 h 147"/>
                </a:gdLst>
                <a:ahLst/>
                <a:cxnLst>
                  <a:cxn ang="0">
                    <a:pos x="T0" y="T1"/>
                  </a:cxn>
                  <a:cxn ang="0">
                    <a:pos x="T2" y="T3"/>
                  </a:cxn>
                  <a:cxn ang="0">
                    <a:pos x="T4" y="T5"/>
                  </a:cxn>
                  <a:cxn ang="0">
                    <a:pos x="T6" y="T7"/>
                  </a:cxn>
                  <a:cxn ang="0">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594" name="Freeform 1085"/>
              <p:cNvSpPr>
                <a:spLocks noChangeArrowheads="1"/>
              </p:cNvSpPr>
              <p:nvPr/>
            </p:nvSpPr>
            <p:spPr bwMode="auto">
              <a:xfrm>
                <a:off x="1012" y="2611"/>
                <a:ext cx="730" cy="393"/>
              </a:xfrm>
              <a:custGeom>
                <a:avLst/>
                <a:gdLst>
                  <a:gd name="T0" fmla="*/ 1170 w 1176"/>
                  <a:gd name="T1" fmla="*/ 0 h 606"/>
                  <a:gd name="T2" fmla="*/ 0 w 1176"/>
                  <a:gd name="T3" fmla="*/ 597 h 606"/>
                  <a:gd name="T4" fmla="*/ 30 w 1176"/>
                  <a:gd name="T5" fmla="*/ 606 h 606"/>
                  <a:gd name="T6" fmla="*/ 1176 w 1176"/>
                  <a:gd name="T7" fmla="*/ 18 h 606"/>
                  <a:gd name="T8" fmla="*/ 1170 w 1176"/>
                  <a:gd name="T9" fmla="*/ 0 h 606"/>
                </a:gdLst>
                <a:ahLst/>
                <a:cxnLst>
                  <a:cxn ang="0">
                    <a:pos x="T0" y="T1"/>
                  </a:cxn>
                  <a:cxn ang="0">
                    <a:pos x="T2" y="T3"/>
                  </a:cxn>
                  <a:cxn ang="0">
                    <a:pos x="T4" y="T5"/>
                  </a:cxn>
                  <a:cxn ang="0">
                    <a:pos x="T6" y="T7"/>
                  </a:cxn>
                  <a:cxn ang="0">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595" name="Freeform 1086"/>
              <p:cNvSpPr>
                <a:spLocks noChangeArrowheads="1"/>
              </p:cNvSpPr>
              <p:nvPr/>
            </p:nvSpPr>
            <p:spPr bwMode="auto">
              <a:xfrm>
                <a:off x="1061" y="3018"/>
                <a:ext cx="1490" cy="451"/>
              </a:xfrm>
              <a:custGeom>
                <a:avLst/>
                <a:gdLst>
                  <a:gd name="T0" fmla="*/ 6 w 2532"/>
                  <a:gd name="T1" fmla="*/ 0 h 723"/>
                  <a:gd name="T2" fmla="*/ 36 w 2532"/>
                  <a:gd name="T3" fmla="*/ 0 h 723"/>
                  <a:gd name="T4" fmla="*/ 2532 w 2532"/>
                  <a:gd name="T5" fmla="*/ 678 h 723"/>
                  <a:gd name="T6" fmla="*/ 2529 w 2532"/>
                  <a:gd name="T7" fmla="*/ 723 h 723"/>
                  <a:gd name="T8" fmla="*/ 0 w 2532"/>
                  <a:gd name="T9" fmla="*/ 24 h 723"/>
                  <a:gd name="T10" fmla="*/ 6 w 2532"/>
                  <a:gd name="T11" fmla="*/ 0 h 723"/>
                </a:gdLst>
                <a:ahLst/>
                <a:cxnLst>
                  <a:cxn ang="0">
                    <a:pos x="T0" y="T1"/>
                  </a:cxn>
                  <a:cxn ang="0">
                    <a:pos x="T2" y="T3"/>
                  </a:cxn>
                  <a:cxn ang="0">
                    <a:pos x="T4" y="T5"/>
                  </a:cxn>
                  <a:cxn ang="0">
                    <a:pos x="T6" y="T7"/>
                  </a:cxn>
                  <a:cxn ang="0">
                    <a:pos x="T8" y="T9"/>
                  </a:cxn>
                  <a:cxn ang="0">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596" name="Freeform 1087"/>
              <p:cNvSpPr>
                <a:spLocks noChangeArrowheads="1"/>
              </p:cNvSpPr>
              <p:nvPr/>
            </p:nvSpPr>
            <p:spPr bwMode="auto">
              <a:xfrm flipV="1">
                <a:off x="2549" y="2986"/>
                <a:ext cx="608" cy="467"/>
              </a:xfrm>
              <a:custGeom>
                <a:avLst/>
                <a:gdLst>
                  <a:gd name="T0" fmla="*/ 6 w 2532"/>
                  <a:gd name="T1" fmla="*/ 0 h 723"/>
                  <a:gd name="T2" fmla="*/ 36 w 2532"/>
                  <a:gd name="T3" fmla="*/ 0 h 723"/>
                  <a:gd name="T4" fmla="*/ 2532 w 2532"/>
                  <a:gd name="T5" fmla="*/ 678 h 723"/>
                  <a:gd name="T6" fmla="*/ 2529 w 2532"/>
                  <a:gd name="T7" fmla="*/ 723 h 723"/>
                  <a:gd name="T8" fmla="*/ 0 w 2532"/>
                  <a:gd name="T9" fmla="*/ 24 h 723"/>
                  <a:gd name="T10" fmla="*/ 6 w 2532"/>
                  <a:gd name="T11" fmla="*/ 0 h 723"/>
                </a:gdLst>
                <a:ahLst/>
                <a:cxnLst>
                  <a:cxn ang="0">
                    <a:pos x="T0" y="T1"/>
                  </a:cxn>
                  <a:cxn ang="0">
                    <a:pos x="T2" y="T3"/>
                  </a:cxn>
                  <a:cxn ang="0">
                    <a:pos x="T4" y="T5"/>
                  </a:cxn>
                  <a:cxn ang="0">
                    <a:pos x="T6" y="T7"/>
                  </a:cxn>
                  <a:cxn ang="0">
                    <a:pos x="T8" y="T9"/>
                  </a:cxn>
                  <a:cxn ang="0">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2597" name="Group 1114"/>
            <p:cNvGrpSpPr/>
            <p:nvPr/>
          </p:nvGrpSpPr>
          <p:grpSpPr bwMode="auto">
            <a:xfrm>
              <a:off x="5561013" y="3041650"/>
              <a:ext cx="444500" cy="407988"/>
              <a:chOff x="877" y="1008"/>
              <a:chExt cx="2747" cy="2591"/>
            </a:xfrm>
          </p:grpSpPr>
          <p:pic>
            <p:nvPicPr>
              <p:cNvPr id="12598" name="Picture 1115" descr="antenna_stylized"/>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9" name="Picture 1116"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00" name="Freeform 1117"/>
              <p:cNvSpPr>
                <a:spLocks noChangeArrowheads="1"/>
              </p:cNvSpPr>
              <p:nvPr/>
            </p:nvSpPr>
            <p:spPr bwMode="auto">
              <a:xfrm>
                <a:off x="1753" y="1603"/>
                <a:ext cx="1807" cy="1322"/>
              </a:xfrm>
              <a:custGeom>
                <a:avLst/>
                <a:gdLst>
                  <a:gd name="T0" fmla="*/ 540 w 2982"/>
                  <a:gd name="T1" fmla="*/ 0 h 2442"/>
                  <a:gd name="T2" fmla="*/ 0 w 2982"/>
                  <a:gd name="T3" fmla="*/ 1734 h 2442"/>
                  <a:gd name="T4" fmla="*/ 2394 w 2982"/>
                  <a:gd name="T5" fmla="*/ 2442 h 2442"/>
                  <a:gd name="T6" fmla="*/ 2982 w 2982"/>
                  <a:gd name="T7" fmla="*/ 318 h 2442"/>
                  <a:gd name="T8" fmla="*/ 540 w 2982"/>
                  <a:gd name="T9" fmla="*/ 0 h 2442"/>
                </a:gdLst>
                <a:ahLst/>
                <a:cxnLst>
                  <a:cxn ang="0">
                    <a:pos x="T0" y="T1"/>
                  </a:cxn>
                  <a:cxn ang="0">
                    <a:pos x="T2" y="T3"/>
                  </a:cxn>
                  <a:cxn ang="0">
                    <a:pos x="T4" y="T5"/>
                  </a:cxn>
                  <a:cxn ang="0">
                    <a:pos x="T6" y="T7"/>
                  </a:cxn>
                  <a:cxn ang="0">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pic>
            <p:nvPicPr>
              <p:cNvPr id="12601" name="Picture 1118" descr="screen"/>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02" name="Freeform 1119"/>
              <p:cNvSpPr>
                <a:spLocks noChangeArrowheads="1"/>
              </p:cNvSpPr>
              <p:nvPr/>
            </p:nvSpPr>
            <p:spPr bwMode="auto">
              <a:xfrm>
                <a:off x="2082" y="1564"/>
                <a:ext cx="1531" cy="246"/>
              </a:xfrm>
              <a:custGeom>
                <a:avLst/>
                <a:gdLst>
                  <a:gd name="T0" fmla="*/ 14 w 2528"/>
                  <a:gd name="T1" fmla="*/ 0 h 455"/>
                  <a:gd name="T2" fmla="*/ 2528 w 2528"/>
                  <a:gd name="T3" fmla="*/ 341 h 455"/>
                  <a:gd name="T4" fmla="*/ 2480 w 2528"/>
                  <a:gd name="T5" fmla="*/ 455 h 455"/>
                  <a:gd name="T6" fmla="*/ 0 w 2528"/>
                  <a:gd name="T7" fmla="*/ 86 h 455"/>
                  <a:gd name="T8" fmla="*/ 14 w 2528"/>
                  <a:gd name="T9" fmla="*/ 0 h 455"/>
                </a:gdLst>
                <a:ahLst/>
                <a:cxnLst>
                  <a:cxn ang="0">
                    <a:pos x="T0" y="T1"/>
                  </a:cxn>
                  <a:cxn ang="0">
                    <a:pos x="T2" y="T3"/>
                  </a:cxn>
                  <a:cxn ang="0">
                    <a:pos x="T4" y="T5"/>
                  </a:cxn>
                  <a:cxn ang="0">
                    <a:pos x="T6" y="T7"/>
                  </a:cxn>
                  <a:cxn ang="0">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603" name="Freeform 1120"/>
              <p:cNvSpPr>
                <a:spLocks noChangeArrowheads="1"/>
              </p:cNvSpPr>
              <p:nvPr/>
            </p:nvSpPr>
            <p:spPr bwMode="auto">
              <a:xfrm>
                <a:off x="1737" y="1562"/>
                <a:ext cx="425" cy="1024"/>
              </a:xfrm>
              <a:custGeom>
                <a:avLst/>
                <a:gdLst>
                  <a:gd name="T0" fmla="*/ 579 w 702"/>
                  <a:gd name="T1" fmla="*/ 0 h 1893"/>
                  <a:gd name="T2" fmla="*/ 0 w 702"/>
                  <a:gd name="T3" fmla="*/ 1869 h 1893"/>
                  <a:gd name="T4" fmla="*/ 114 w 702"/>
                  <a:gd name="T5" fmla="*/ 1893 h 1893"/>
                  <a:gd name="T6" fmla="*/ 702 w 702"/>
                  <a:gd name="T7" fmla="*/ 51 h 1893"/>
                  <a:gd name="T8" fmla="*/ 579 w 702"/>
                  <a:gd name="T9" fmla="*/ 0 h 1893"/>
                </a:gdLst>
                <a:ahLst/>
                <a:cxnLst>
                  <a:cxn ang="0">
                    <a:pos x="T0" y="T1"/>
                  </a:cxn>
                  <a:cxn ang="0">
                    <a:pos x="T2" y="T3"/>
                  </a:cxn>
                  <a:cxn ang="0">
                    <a:pos x="T4" y="T5"/>
                  </a:cxn>
                  <a:cxn ang="0">
                    <a:pos x="T6" y="T7"/>
                  </a:cxn>
                  <a:cxn ang="0">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604" name="Freeform 1121"/>
              <p:cNvSpPr>
                <a:spLocks noChangeArrowheads="1"/>
              </p:cNvSpPr>
              <p:nvPr/>
            </p:nvSpPr>
            <p:spPr bwMode="auto">
              <a:xfrm>
                <a:off x="3144" y="1745"/>
                <a:ext cx="458" cy="1182"/>
              </a:xfrm>
              <a:custGeom>
                <a:avLst/>
                <a:gdLst>
                  <a:gd name="T0" fmla="*/ 756 w 756"/>
                  <a:gd name="T1" fmla="*/ 0 h 2184"/>
                  <a:gd name="T2" fmla="*/ 138 w 756"/>
                  <a:gd name="T3" fmla="*/ 2184 h 2184"/>
                  <a:gd name="T4" fmla="*/ 0 w 756"/>
                  <a:gd name="T5" fmla="*/ 2148 h 2184"/>
                  <a:gd name="T6" fmla="*/ 606 w 756"/>
                  <a:gd name="T7" fmla="*/ 78 h 2184"/>
                  <a:gd name="T8" fmla="*/ 756 w 756"/>
                  <a:gd name="T9" fmla="*/ 0 h 2184"/>
                </a:gdLst>
                <a:ahLst/>
                <a:cxnLst>
                  <a:cxn ang="0">
                    <a:pos x="T0" y="T1"/>
                  </a:cxn>
                  <a:cxn ang="0">
                    <a:pos x="T2" y="T3"/>
                  </a:cxn>
                  <a:cxn ang="0">
                    <a:pos x="T4" y="T5"/>
                  </a:cxn>
                  <a:cxn ang="0">
                    <a:pos x="T6" y="T7"/>
                  </a:cxn>
                  <a:cxn ang="0">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605" name="Freeform 1122"/>
              <p:cNvSpPr>
                <a:spLocks noChangeArrowheads="1"/>
              </p:cNvSpPr>
              <p:nvPr/>
            </p:nvSpPr>
            <p:spPr bwMode="auto">
              <a:xfrm>
                <a:off x="1732" y="2534"/>
                <a:ext cx="1680" cy="399"/>
              </a:xfrm>
              <a:custGeom>
                <a:avLst/>
                <a:gdLst>
                  <a:gd name="T0" fmla="*/ 33 w 2773"/>
                  <a:gd name="T1" fmla="*/ 0 h 738"/>
                  <a:gd name="T2" fmla="*/ 0 w 2773"/>
                  <a:gd name="T3" fmla="*/ 99 h 738"/>
                  <a:gd name="T4" fmla="*/ 2436 w 2773"/>
                  <a:gd name="T5" fmla="*/ 738 h 738"/>
                  <a:gd name="T6" fmla="*/ 2373 w 2773"/>
                  <a:gd name="T7" fmla="*/ 603 h 738"/>
                  <a:gd name="T8" fmla="*/ 33 w 2773"/>
                  <a:gd name="T9" fmla="*/ 0 h 738"/>
                </a:gdLst>
                <a:ahLst/>
                <a:cxnLst>
                  <a:cxn ang="0">
                    <a:pos x="T0" y="T1"/>
                  </a:cxn>
                  <a:cxn ang="0">
                    <a:pos x="T2" y="T3"/>
                  </a:cxn>
                  <a:cxn ang="0">
                    <a:pos x="T4" y="T5"/>
                  </a:cxn>
                  <a:cxn ang="0">
                    <a:pos x="T6" y="T7"/>
                  </a:cxn>
                  <a:cxn ang="0">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606" name="Freeform 1123"/>
              <p:cNvSpPr>
                <a:spLocks noChangeArrowheads="1"/>
              </p:cNvSpPr>
              <p:nvPr/>
            </p:nvSpPr>
            <p:spPr bwMode="auto">
              <a:xfrm>
                <a:off x="3195" y="1755"/>
                <a:ext cx="429" cy="1187"/>
              </a:xfrm>
              <a:custGeom>
                <a:avLst/>
                <a:gdLst>
                  <a:gd name="T0" fmla="*/ 615 w 637"/>
                  <a:gd name="T1" fmla="*/ 0 h 1659"/>
                  <a:gd name="T2" fmla="*/ 637 w 637"/>
                  <a:gd name="T3" fmla="*/ 0 h 1659"/>
                  <a:gd name="T4" fmla="*/ 68 w 637"/>
                  <a:gd name="T5" fmla="*/ 1659 h 1659"/>
                  <a:gd name="T6" fmla="*/ 0 w 637"/>
                  <a:gd name="T7" fmla="*/ 1647 h 1659"/>
                  <a:gd name="T8" fmla="*/ 615 w 637"/>
                  <a:gd name="T9" fmla="*/ 0 h 1659"/>
                </a:gdLst>
                <a:ahLst/>
                <a:cxnLst>
                  <a:cxn ang="0">
                    <a:pos x="T0" y="T1"/>
                  </a:cxn>
                  <a:cxn ang="0">
                    <a:pos x="T2" y="T3"/>
                  </a:cxn>
                  <a:cxn ang="0">
                    <a:pos x="T4" y="T5"/>
                  </a:cxn>
                  <a:cxn ang="0">
                    <a:pos x="T6" y="T7"/>
                  </a:cxn>
                  <a:cxn ang="0">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607" name="Freeform 1124"/>
              <p:cNvSpPr>
                <a:spLocks noChangeArrowheads="1"/>
              </p:cNvSpPr>
              <p:nvPr/>
            </p:nvSpPr>
            <p:spPr bwMode="auto">
              <a:xfrm>
                <a:off x="1734" y="2587"/>
                <a:ext cx="1494" cy="394"/>
              </a:xfrm>
              <a:custGeom>
                <a:avLst/>
                <a:gdLst>
                  <a:gd name="T0" fmla="*/ 0 w 2216"/>
                  <a:gd name="T1" fmla="*/ 0 h 550"/>
                  <a:gd name="T2" fmla="*/ 9 w 2216"/>
                  <a:gd name="T3" fmla="*/ 57 h 550"/>
                  <a:gd name="T4" fmla="*/ 2164 w 2216"/>
                  <a:gd name="T5" fmla="*/ 550 h 550"/>
                  <a:gd name="T6" fmla="*/ 2216 w 2216"/>
                  <a:gd name="T7" fmla="*/ 496 h 550"/>
                  <a:gd name="T8" fmla="*/ 0 w 2216"/>
                  <a:gd name="T9" fmla="*/ 0 h 550"/>
                </a:gdLst>
                <a:ahLst/>
                <a:cxnLst>
                  <a:cxn ang="0">
                    <a:pos x="T0" y="T1"/>
                  </a:cxn>
                  <a:cxn ang="0">
                    <a:pos x="T2" y="T3"/>
                  </a:cxn>
                  <a:cxn ang="0">
                    <a:pos x="T4" y="T5"/>
                  </a:cxn>
                  <a:cxn ang="0">
                    <a:pos x="T6" y="T7"/>
                  </a:cxn>
                  <a:cxn ang="0">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2608" name="Group 1125"/>
              <p:cNvGrpSpPr/>
              <p:nvPr/>
            </p:nvGrpSpPr>
            <p:grpSpPr bwMode="auto">
              <a:xfrm>
                <a:off x="1709" y="3008"/>
                <a:ext cx="507" cy="234"/>
                <a:chOff x="1740" y="2642"/>
                <a:chExt cx="752" cy="327"/>
              </a:xfrm>
            </p:grpSpPr>
            <p:sp>
              <p:nvSpPr>
                <p:cNvPr id="12609" name="Freeform 1126"/>
                <p:cNvSpPr>
                  <a:spLocks noChangeArrowheads="1"/>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Lst>
                  <a:ahLst/>
                  <a:cxnLst>
                    <a:cxn ang="0">
                      <a:pos x="T0" y="T1"/>
                    </a:cxn>
                    <a:cxn ang="0">
                      <a:pos x="T2" y="T3"/>
                    </a:cxn>
                    <a:cxn ang="0">
                      <a:pos x="T4" y="T5"/>
                    </a:cxn>
                    <a:cxn ang="0">
                      <a:pos x="T6" y="T7"/>
                    </a:cxn>
                    <a:cxn ang="0">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610" name="Freeform 1127"/>
                <p:cNvSpPr>
                  <a:spLocks noChangeArrowheads="1"/>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Lst>
                  <a:ahLst/>
                  <a:cxnLst>
                    <a:cxn ang="0">
                      <a:pos x="T0" y="T1"/>
                    </a:cxn>
                    <a:cxn ang="0">
                      <a:pos x="T2" y="T3"/>
                    </a:cxn>
                    <a:cxn ang="0">
                      <a:pos x="T4" y="T5"/>
                    </a:cxn>
                    <a:cxn ang="0">
                      <a:pos x="T6" y="T7"/>
                    </a:cxn>
                    <a:cxn ang="0">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611" name="Freeform 1128"/>
                <p:cNvSpPr>
                  <a:spLocks noChangeArrowheads="1"/>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Lst>
                  <a:ahLst/>
                  <a:cxnLst>
                    <a:cxn ang="0">
                      <a:pos x="T0" y="T1"/>
                    </a:cxn>
                    <a:cxn ang="0">
                      <a:pos x="T2" y="T3"/>
                    </a:cxn>
                    <a:cxn ang="0">
                      <a:pos x="T4" y="T5"/>
                    </a:cxn>
                    <a:cxn ang="0">
                      <a:pos x="T6" y="T7"/>
                    </a:cxn>
                    <a:cxn ang="0">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612" name="Freeform 1129"/>
                <p:cNvSpPr>
                  <a:spLocks noChangeArrowheads="1"/>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Lst>
                  <a:ahLst/>
                  <a:cxnLst>
                    <a:cxn ang="0">
                      <a:pos x="T0" y="T1"/>
                    </a:cxn>
                    <a:cxn ang="0">
                      <a:pos x="T2" y="T3"/>
                    </a:cxn>
                    <a:cxn ang="0">
                      <a:pos x="T4" y="T5"/>
                    </a:cxn>
                    <a:cxn ang="0">
                      <a:pos x="T6" y="T7"/>
                    </a:cxn>
                    <a:cxn ang="0">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613" name="Freeform 1130"/>
                <p:cNvSpPr>
                  <a:spLocks noChangeArrowheads="1"/>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Lst>
                  <a:ahLst/>
                  <a:cxnLst>
                    <a:cxn ang="0">
                      <a:pos x="T0" y="T1"/>
                    </a:cxn>
                    <a:cxn ang="0">
                      <a:pos x="T2" y="T3"/>
                    </a:cxn>
                    <a:cxn ang="0">
                      <a:pos x="T4" y="T5"/>
                    </a:cxn>
                    <a:cxn ang="0">
                      <a:pos x="T6" y="T7"/>
                    </a:cxn>
                    <a:cxn ang="0">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614" name="Freeform 1131"/>
                <p:cNvSpPr>
                  <a:spLocks noChangeArrowheads="1"/>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Lst>
                  <a:ahLst/>
                  <a:cxnLst>
                    <a:cxn ang="0">
                      <a:pos x="T0" y="T1"/>
                    </a:cxn>
                    <a:cxn ang="0">
                      <a:pos x="T2" y="T3"/>
                    </a:cxn>
                    <a:cxn ang="0">
                      <a:pos x="T4" y="T5"/>
                    </a:cxn>
                    <a:cxn ang="0">
                      <a:pos x="T6" y="T7"/>
                    </a:cxn>
                    <a:cxn ang="0">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2615" name="Freeform 1132"/>
              <p:cNvSpPr>
                <a:spLocks noChangeArrowheads="1"/>
              </p:cNvSpPr>
              <p:nvPr/>
            </p:nvSpPr>
            <p:spPr bwMode="auto">
              <a:xfrm>
                <a:off x="2577" y="3043"/>
                <a:ext cx="614" cy="514"/>
              </a:xfrm>
              <a:custGeom>
                <a:avLst/>
                <a:gdLst>
                  <a:gd name="T0" fmla="*/ 3 w 990"/>
                  <a:gd name="T1" fmla="*/ 738 h 792"/>
                  <a:gd name="T2" fmla="*/ 990 w 990"/>
                  <a:gd name="T3" fmla="*/ 0 h 792"/>
                  <a:gd name="T4" fmla="*/ 987 w 990"/>
                  <a:gd name="T5" fmla="*/ 60 h 792"/>
                  <a:gd name="T6" fmla="*/ 0 w 990"/>
                  <a:gd name="T7" fmla="*/ 792 h 792"/>
                  <a:gd name="T8" fmla="*/ 3 w 990"/>
                  <a:gd name="T9" fmla="*/ 738 h 792"/>
                </a:gdLst>
                <a:ahLst/>
                <a:cxnLst>
                  <a:cxn ang="0">
                    <a:pos x="T0" y="T1"/>
                  </a:cxn>
                  <a:cxn ang="0">
                    <a:pos x="T2" y="T3"/>
                  </a:cxn>
                  <a:cxn ang="0">
                    <a:pos x="T4" y="T5"/>
                  </a:cxn>
                  <a:cxn ang="0">
                    <a:pos x="T6" y="T7"/>
                  </a:cxn>
                  <a:cxn ang="0">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616" name="Freeform 1133"/>
              <p:cNvSpPr>
                <a:spLocks noChangeArrowheads="1"/>
              </p:cNvSpPr>
              <p:nvPr/>
            </p:nvSpPr>
            <p:spPr bwMode="auto">
              <a:xfrm>
                <a:off x="1010" y="3084"/>
                <a:ext cx="1571" cy="469"/>
              </a:xfrm>
              <a:custGeom>
                <a:avLst/>
                <a:gdLst>
                  <a:gd name="T0" fmla="*/ 6 w 2532"/>
                  <a:gd name="T1" fmla="*/ 0 h 723"/>
                  <a:gd name="T2" fmla="*/ 36 w 2532"/>
                  <a:gd name="T3" fmla="*/ 0 h 723"/>
                  <a:gd name="T4" fmla="*/ 2532 w 2532"/>
                  <a:gd name="T5" fmla="*/ 678 h 723"/>
                  <a:gd name="T6" fmla="*/ 2529 w 2532"/>
                  <a:gd name="T7" fmla="*/ 723 h 723"/>
                  <a:gd name="T8" fmla="*/ 0 w 2532"/>
                  <a:gd name="T9" fmla="*/ 24 h 723"/>
                  <a:gd name="T10" fmla="*/ 6 w 2532"/>
                  <a:gd name="T11" fmla="*/ 0 h 723"/>
                </a:gdLst>
                <a:ahLst/>
                <a:cxnLst>
                  <a:cxn ang="0">
                    <a:pos x="T0" y="T1"/>
                  </a:cxn>
                  <a:cxn ang="0">
                    <a:pos x="T2" y="T3"/>
                  </a:cxn>
                  <a:cxn ang="0">
                    <a:pos x="T4" y="T5"/>
                  </a:cxn>
                  <a:cxn ang="0">
                    <a:pos x="T6" y="T7"/>
                  </a:cxn>
                  <a:cxn ang="0">
                    <a:pos x="T8" y="T9"/>
                  </a:cxn>
                  <a:cxn ang="0">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617" name="Freeform 1134"/>
              <p:cNvSpPr>
                <a:spLocks noChangeArrowheads="1"/>
              </p:cNvSpPr>
              <p:nvPr/>
            </p:nvSpPr>
            <p:spPr bwMode="auto">
              <a:xfrm>
                <a:off x="1011" y="2998"/>
                <a:ext cx="17" cy="95"/>
              </a:xfrm>
              <a:custGeom>
                <a:avLst/>
                <a:gdLst>
                  <a:gd name="T0" fmla="*/ 26 w 26"/>
                  <a:gd name="T1" fmla="*/ 10 h 147"/>
                  <a:gd name="T2" fmla="*/ 23 w 26"/>
                  <a:gd name="T3" fmla="*/ 147 h 147"/>
                  <a:gd name="T4" fmla="*/ 0 w 26"/>
                  <a:gd name="T5" fmla="*/ 144 h 147"/>
                  <a:gd name="T6" fmla="*/ 3 w 26"/>
                  <a:gd name="T7" fmla="*/ 0 h 147"/>
                  <a:gd name="T8" fmla="*/ 26 w 26"/>
                  <a:gd name="T9" fmla="*/ 10 h 147"/>
                </a:gdLst>
                <a:ahLst/>
                <a:cxnLst>
                  <a:cxn ang="0">
                    <a:pos x="T0" y="T1"/>
                  </a:cxn>
                  <a:cxn ang="0">
                    <a:pos x="T2" y="T3"/>
                  </a:cxn>
                  <a:cxn ang="0">
                    <a:pos x="T4" y="T5"/>
                  </a:cxn>
                  <a:cxn ang="0">
                    <a:pos x="T6" y="T7"/>
                  </a:cxn>
                  <a:cxn ang="0">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618" name="Freeform 1135"/>
              <p:cNvSpPr>
                <a:spLocks noChangeArrowheads="1"/>
              </p:cNvSpPr>
              <p:nvPr/>
            </p:nvSpPr>
            <p:spPr bwMode="auto">
              <a:xfrm>
                <a:off x="1012" y="2611"/>
                <a:ext cx="730" cy="393"/>
              </a:xfrm>
              <a:custGeom>
                <a:avLst/>
                <a:gdLst>
                  <a:gd name="T0" fmla="*/ 1170 w 1176"/>
                  <a:gd name="T1" fmla="*/ 0 h 606"/>
                  <a:gd name="T2" fmla="*/ 0 w 1176"/>
                  <a:gd name="T3" fmla="*/ 597 h 606"/>
                  <a:gd name="T4" fmla="*/ 30 w 1176"/>
                  <a:gd name="T5" fmla="*/ 606 h 606"/>
                  <a:gd name="T6" fmla="*/ 1176 w 1176"/>
                  <a:gd name="T7" fmla="*/ 18 h 606"/>
                  <a:gd name="T8" fmla="*/ 1170 w 1176"/>
                  <a:gd name="T9" fmla="*/ 0 h 606"/>
                </a:gdLst>
                <a:ahLst/>
                <a:cxnLst>
                  <a:cxn ang="0">
                    <a:pos x="T0" y="T1"/>
                  </a:cxn>
                  <a:cxn ang="0">
                    <a:pos x="T2" y="T3"/>
                  </a:cxn>
                  <a:cxn ang="0">
                    <a:pos x="T4" y="T5"/>
                  </a:cxn>
                  <a:cxn ang="0">
                    <a:pos x="T6" y="T7"/>
                  </a:cxn>
                  <a:cxn ang="0">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619" name="Freeform 1136"/>
              <p:cNvSpPr>
                <a:spLocks noChangeArrowheads="1"/>
              </p:cNvSpPr>
              <p:nvPr/>
            </p:nvSpPr>
            <p:spPr bwMode="auto">
              <a:xfrm>
                <a:off x="1061" y="3018"/>
                <a:ext cx="1490" cy="451"/>
              </a:xfrm>
              <a:custGeom>
                <a:avLst/>
                <a:gdLst>
                  <a:gd name="T0" fmla="*/ 6 w 2532"/>
                  <a:gd name="T1" fmla="*/ 0 h 723"/>
                  <a:gd name="T2" fmla="*/ 36 w 2532"/>
                  <a:gd name="T3" fmla="*/ 0 h 723"/>
                  <a:gd name="T4" fmla="*/ 2532 w 2532"/>
                  <a:gd name="T5" fmla="*/ 678 h 723"/>
                  <a:gd name="T6" fmla="*/ 2529 w 2532"/>
                  <a:gd name="T7" fmla="*/ 723 h 723"/>
                  <a:gd name="T8" fmla="*/ 0 w 2532"/>
                  <a:gd name="T9" fmla="*/ 24 h 723"/>
                  <a:gd name="T10" fmla="*/ 6 w 2532"/>
                  <a:gd name="T11" fmla="*/ 0 h 723"/>
                </a:gdLst>
                <a:ahLst/>
                <a:cxnLst>
                  <a:cxn ang="0">
                    <a:pos x="T0" y="T1"/>
                  </a:cxn>
                  <a:cxn ang="0">
                    <a:pos x="T2" y="T3"/>
                  </a:cxn>
                  <a:cxn ang="0">
                    <a:pos x="T4" y="T5"/>
                  </a:cxn>
                  <a:cxn ang="0">
                    <a:pos x="T6" y="T7"/>
                  </a:cxn>
                  <a:cxn ang="0">
                    <a:pos x="T8" y="T9"/>
                  </a:cxn>
                  <a:cxn ang="0">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620" name="Freeform 1137"/>
              <p:cNvSpPr>
                <a:spLocks noChangeArrowheads="1"/>
              </p:cNvSpPr>
              <p:nvPr/>
            </p:nvSpPr>
            <p:spPr bwMode="auto">
              <a:xfrm flipV="1">
                <a:off x="2549" y="2986"/>
                <a:ext cx="608" cy="467"/>
              </a:xfrm>
              <a:custGeom>
                <a:avLst/>
                <a:gdLst>
                  <a:gd name="T0" fmla="*/ 6 w 2532"/>
                  <a:gd name="T1" fmla="*/ 0 h 723"/>
                  <a:gd name="T2" fmla="*/ 36 w 2532"/>
                  <a:gd name="T3" fmla="*/ 0 h 723"/>
                  <a:gd name="T4" fmla="*/ 2532 w 2532"/>
                  <a:gd name="T5" fmla="*/ 678 h 723"/>
                  <a:gd name="T6" fmla="*/ 2529 w 2532"/>
                  <a:gd name="T7" fmla="*/ 723 h 723"/>
                  <a:gd name="T8" fmla="*/ 0 w 2532"/>
                  <a:gd name="T9" fmla="*/ 24 h 723"/>
                  <a:gd name="T10" fmla="*/ 6 w 2532"/>
                  <a:gd name="T11" fmla="*/ 0 h 723"/>
                </a:gdLst>
                <a:ahLst/>
                <a:cxnLst>
                  <a:cxn ang="0">
                    <a:pos x="T0" y="T1"/>
                  </a:cxn>
                  <a:cxn ang="0">
                    <a:pos x="T2" y="T3"/>
                  </a:cxn>
                  <a:cxn ang="0">
                    <a:pos x="T4" y="T5"/>
                  </a:cxn>
                  <a:cxn ang="0">
                    <a:pos x="T6" y="T7"/>
                  </a:cxn>
                  <a:cxn ang="0">
                    <a:pos x="T8" y="T9"/>
                  </a:cxn>
                  <a:cxn ang="0">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2621" name="Group 1139"/>
            <p:cNvGrpSpPr/>
            <p:nvPr/>
          </p:nvGrpSpPr>
          <p:grpSpPr bwMode="auto">
            <a:xfrm flipH="1">
              <a:off x="5940425" y="3222625"/>
              <a:ext cx="414337" cy="373063"/>
              <a:chOff x="2839" y="3501"/>
              <a:chExt cx="755" cy="803"/>
            </a:xfrm>
          </p:grpSpPr>
          <p:pic>
            <p:nvPicPr>
              <p:cNvPr id="12622" name="Picture 1140"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23" name="Freeform 1141"/>
              <p:cNvSpPr>
                <a:spLocks noChangeArrowheads="1"/>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Lst>
                <a:ahLst/>
                <a:cxnLst>
                  <a:cxn ang="0">
                    <a:pos x="T0" y="T1"/>
                  </a:cxn>
                  <a:cxn ang="0">
                    <a:pos x="T2" y="T3"/>
                  </a:cxn>
                  <a:cxn ang="0">
                    <a:pos x="T4" y="T5"/>
                  </a:cxn>
                  <a:cxn ang="0">
                    <a:pos x="T6" y="T7"/>
                  </a:cxn>
                  <a:cxn ang="0">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2624" name="Group 1142"/>
            <p:cNvGrpSpPr/>
            <p:nvPr/>
          </p:nvGrpSpPr>
          <p:grpSpPr bwMode="auto">
            <a:xfrm>
              <a:off x="7307263" y="5422900"/>
              <a:ext cx="474662" cy="407988"/>
              <a:chOff x="877" y="1008"/>
              <a:chExt cx="2747" cy="2591"/>
            </a:xfrm>
          </p:grpSpPr>
          <p:pic>
            <p:nvPicPr>
              <p:cNvPr id="12625" name="Picture 1143"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26" name="Picture 1144"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27" name="Freeform 1145"/>
              <p:cNvSpPr>
                <a:spLocks noChangeArrowheads="1"/>
              </p:cNvSpPr>
              <p:nvPr/>
            </p:nvSpPr>
            <p:spPr bwMode="auto">
              <a:xfrm>
                <a:off x="1753" y="1603"/>
                <a:ext cx="1807" cy="1322"/>
              </a:xfrm>
              <a:custGeom>
                <a:avLst/>
                <a:gdLst>
                  <a:gd name="T0" fmla="*/ 540 w 2982"/>
                  <a:gd name="T1" fmla="*/ 0 h 2442"/>
                  <a:gd name="T2" fmla="*/ 0 w 2982"/>
                  <a:gd name="T3" fmla="*/ 1734 h 2442"/>
                  <a:gd name="T4" fmla="*/ 2394 w 2982"/>
                  <a:gd name="T5" fmla="*/ 2442 h 2442"/>
                  <a:gd name="T6" fmla="*/ 2982 w 2982"/>
                  <a:gd name="T7" fmla="*/ 318 h 2442"/>
                  <a:gd name="T8" fmla="*/ 540 w 2982"/>
                  <a:gd name="T9" fmla="*/ 0 h 2442"/>
                </a:gdLst>
                <a:ahLst/>
                <a:cxnLst>
                  <a:cxn ang="0">
                    <a:pos x="T0" y="T1"/>
                  </a:cxn>
                  <a:cxn ang="0">
                    <a:pos x="T2" y="T3"/>
                  </a:cxn>
                  <a:cxn ang="0">
                    <a:pos x="T4" y="T5"/>
                  </a:cxn>
                  <a:cxn ang="0">
                    <a:pos x="T6" y="T7"/>
                  </a:cxn>
                  <a:cxn ang="0">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pic>
            <p:nvPicPr>
              <p:cNvPr id="12628" name="Picture 1146"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29" name="Freeform 1147"/>
              <p:cNvSpPr>
                <a:spLocks noChangeArrowheads="1"/>
              </p:cNvSpPr>
              <p:nvPr/>
            </p:nvSpPr>
            <p:spPr bwMode="auto">
              <a:xfrm>
                <a:off x="2082" y="1564"/>
                <a:ext cx="1531" cy="246"/>
              </a:xfrm>
              <a:custGeom>
                <a:avLst/>
                <a:gdLst>
                  <a:gd name="T0" fmla="*/ 14 w 2528"/>
                  <a:gd name="T1" fmla="*/ 0 h 455"/>
                  <a:gd name="T2" fmla="*/ 2528 w 2528"/>
                  <a:gd name="T3" fmla="*/ 341 h 455"/>
                  <a:gd name="T4" fmla="*/ 2480 w 2528"/>
                  <a:gd name="T5" fmla="*/ 455 h 455"/>
                  <a:gd name="T6" fmla="*/ 0 w 2528"/>
                  <a:gd name="T7" fmla="*/ 86 h 455"/>
                  <a:gd name="T8" fmla="*/ 14 w 2528"/>
                  <a:gd name="T9" fmla="*/ 0 h 455"/>
                </a:gdLst>
                <a:ahLst/>
                <a:cxnLst>
                  <a:cxn ang="0">
                    <a:pos x="T0" y="T1"/>
                  </a:cxn>
                  <a:cxn ang="0">
                    <a:pos x="T2" y="T3"/>
                  </a:cxn>
                  <a:cxn ang="0">
                    <a:pos x="T4" y="T5"/>
                  </a:cxn>
                  <a:cxn ang="0">
                    <a:pos x="T6" y="T7"/>
                  </a:cxn>
                  <a:cxn ang="0">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630" name="Freeform 1148"/>
              <p:cNvSpPr>
                <a:spLocks noChangeArrowheads="1"/>
              </p:cNvSpPr>
              <p:nvPr/>
            </p:nvSpPr>
            <p:spPr bwMode="auto">
              <a:xfrm>
                <a:off x="1737" y="1562"/>
                <a:ext cx="425" cy="1024"/>
              </a:xfrm>
              <a:custGeom>
                <a:avLst/>
                <a:gdLst>
                  <a:gd name="T0" fmla="*/ 579 w 702"/>
                  <a:gd name="T1" fmla="*/ 0 h 1893"/>
                  <a:gd name="T2" fmla="*/ 0 w 702"/>
                  <a:gd name="T3" fmla="*/ 1869 h 1893"/>
                  <a:gd name="T4" fmla="*/ 114 w 702"/>
                  <a:gd name="T5" fmla="*/ 1893 h 1893"/>
                  <a:gd name="T6" fmla="*/ 702 w 702"/>
                  <a:gd name="T7" fmla="*/ 51 h 1893"/>
                  <a:gd name="T8" fmla="*/ 579 w 702"/>
                  <a:gd name="T9" fmla="*/ 0 h 1893"/>
                </a:gdLst>
                <a:ahLst/>
                <a:cxnLst>
                  <a:cxn ang="0">
                    <a:pos x="T0" y="T1"/>
                  </a:cxn>
                  <a:cxn ang="0">
                    <a:pos x="T2" y="T3"/>
                  </a:cxn>
                  <a:cxn ang="0">
                    <a:pos x="T4" y="T5"/>
                  </a:cxn>
                  <a:cxn ang="0">
                    <a:pos x="T6" y="T7"/>
                  </a:cxn>
                  <a:cxn ang="0">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631" name="Freeform 1149"/>
              <p:cNvSpPr>
                <a:spLocks noChangeArrowheads="1"/>
              </p:cNvSpPr>
              <p:nvPr/>
            </p:nvSpPr>
            <p:spPr bwMode="auto">
              <a:xfrm>
                <a:off x="3144" y="1745"/>
                <a:ext cx="458" cy="1182"/>
              </a:xfrm>
              <a:custGeom>
                <a:avLst/>
                <a:gdLst>
                  <a:gd name="T0" fmla="*/ 756 w 756"/>
                  <a:gd name="T1" fmla="*/ 0 h 2184"/>
                  <a:gd name="T2" fmla="*/ 138 w 756"/>
                  <a:gd name="T3" fmla="*/ 2184 h 2184"/>
                  <a:gd name="T4" fmla="*/ 0 w 756"/>
                  <a:gd name="T5" fmla="*/ 2148 h 2184"/>
                  <a:gd name="T6" fmla="*/ 606 w 756"/>
                  <a:gd name="T7" fmla="*/ 78 h 2184"/>
                  <a:gd name="T8" fmla="*/ 756 w 756"/>
                  <a:gd name="T9" fmla="*/ 0 h 2184"/>
                </a:gdLst>
                <a:ahLst/>
                <a:cxnLst>
                  <a:cxn ang="0">
                    <a:pos x="T0" y="T1"/>
                  </a:cxn>
                  <a:cxn ang="0">
                    <a:pos x="T2" y="T3"/>
                  </a:cxn>
                  <a:cxn ang="0">
                    <a:pos x="T4" y="T5"/>
                  </a:cxn>
                  <a:cxn ang="0">
                    <a:pos x="T6" y="T7"/>
                  </a:cxn>
                  <a:cxn ang="0">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632" name="Freeform 1150"/>
              <p:cNvSpPr>
                <a:spLocks noChangeArrowheads="1"/>
              </p:cNvSpPr>
              <p:nvPr/>
            </p:nvSpPr>
            <p:spPr bwMode="auto">
              <a:xfrm>
                <a:off x="1732" y="2534"/>
                <a:ext cx="1680" cy="399"/>
              </a:xfrm>
              <a:custGeom>
                <a:avLst/>
                <a:gdLst>
                  <a:gd name="T0" fmla="*/ 33 w 2773"/>
                  <a:gd name="T1" fmla="*/ 0 h 738"/>
                  <a:gd name="T2" fmla="*/ 0 w 2773"/>
                  <a:gd name="T3" fmla="*/ 99 h 738"/>
                  <a:gd name="T4" fmla="*/ 2436 w 2773"/>
                  <a:gd name="T5" fmla="*/ 738 h 738"/>
                  <a:gd name="T6" fmla="*/ 2373 w 2773"/>
                  <a:gd name="T7" fmla="*/ 603 h 738"/>
                  <a:gd name="T8" fmla="*/ 33 w 2773"/>
                  <a:gd name="T9" fmla="*/ 0 h 738"/>
                </a:gdLst>
                <a:ahLst/>
                <a:cxnLst>
                  <a:cxn ang="0">
                    <a:pos x="T0" y="T1"/>
                  </a:cxn>
                  <a:cxn ang="0">
                    <a:pos x="T2" y="T3"/>
                  </a:cxn>
                  <a:cxn ang="0">
                    <a:pos x="T4" y="T5"/>
                  </a:cxn>
                  <a:cxn ang="0">
                    <a:pos x="T6" y="T7"/>
                  </a:cxn>
                  <a:cxn ang="0">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633" name="Freeform 1151"/>
              <p:cNvSpPr>
                <a:spLocks noChangeArrowheads="1"/>
              </p:cNvSpPr>
              <p:nvPr/>
            </p:nvSpPr>
            <p:spPr bwMode="auto">
              <a:xfrm>
                <a:off x="3195" y="1755"/>
                <a:ext cx="429" cy="1187"/>
              </a:xfrm>
              <a:custGeom>
                <a:avLst/>
                <a:gdLst>
                  <a:gd name="T0" fmla="*/ 615 w 637"/>
                  <a:gd name="T1" fmla="*/ 0 h 1659"/>
                  <a:gd name="T2" fmla="*/ 637 w 637"/>
                  <a:gd name="T3" fmla="*/ 0 h 1659"/>
                  <a:gd name="T4" fmla="*/ 68 w 637"/>
                  <a:gd name="T5" fmla="*/ 1659 h 1659"/>
                  <a:gd name="T6" fmla="*/ 0 w 637"/>
                  <a:gd name="T7" fmla="*/ 1647 h 1659"/>
                  <a:gd name="T8" fmla="*/ 615 w 637"/>
                  <a:gd name="T9" fmla="*/ 0 h 1659"/>
                </a:gdLst>
                <a:ahLst/>
                <a:cxnLst>
                  <a:cxn ang="0">
                    <a:pos x="T0" y="T1"/>
                  </a:cxn>
                  <a:cxn ang="0">
                    <a:pos x="T2" y="T3"/>
                  </a:cxn>
                  <a:cxn ang="0">
                    <a:pos x="T4" y="T5"/>
                  </a:cxn>
                  <a:cxn ang="0">
                    <a:pos x="T6" y="T7"/>
                  </a:cxn>
                  <a:cxn ang="0">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634" name="Freeform 1152"/>
              <p:cNvSpPr>
                <a:spLocks noChangeArrowheads="1"/>
              </p:cNvSpPr>
              <p:nvPr/>
            </p:nvSpPr>
            <p:spPr bwMode="auto">
              <a:xfrm>
                <a:off x="1734" y="2587"/>
                <a:ext cx="1494" cy="394"/>
              </a:xfrm>
              <a:custGeom>
                <a:avLst/>
                <a:gdLst>
                  <a:gd name="T0" fmla="*/ 0 w 2216"/>
                  <a:gd name="T1" fmla="*/ 0 h 550"/>
                  <a:gd name="T2" fmla="*/ 9 w 2216"/>
                  <a:gd name="T3" fmla="*/ 57 h 550"/>
                  <a:gd name="T4" fmla="*/ 2164 w 2216"/>
                  <a:gd name="T5" fmla="*/ 550 h 550"/>
                  <a:gd name="T6" fmla="*/ 2216 w 2216"/>
                  <a:gd name="T7" fmla="*/ 496 h 550"/>
                  <a:gd name="T8" fmla="*/ 0 w 2216"/>
                  <a:gd name="T9" fmla="*/ 0 h 550"/>
                </a:gdLst>
                <a:ahLst/>
                <a:cxnLst>
                  <a:cxn ang="0">
                    <a:pos x="T0" y="T1"/>
                  </a:cxn>
                  <a:cxn ang="0">
                    <a:pos x="T2" y="T3"/>
                  </a:cxn>
                  <a:cxn ang="0">
                    <a:pos x="T4" y="T5"/>
                  </a:cxn>
                  <a:cxn ang="0">
                    <a:pos x="T6" y="T7"/>
                  </a:cxn>
                  <a:cxn ang="0">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2635" name="Group 1153"/>
              <p:cNvGrpSpPr/>
              <p:nvPr/>
            </p:nvGrpSpPr>
            <p:grpSpPr bwMode="auto">
              <a:xfrm>
                <a:off x="1709" y="3008"/>
                <a:ext cx="507" cy="234"/>
                <a:chOff x="1740" y="2642"/>
                <a:chExt cx="752" cy="327"/>
              </a:xfrm>
            </p:grpSpPr>
            <p:sp>
              <p:nvSpPr>
                <p:cNvPr id="12636" name="Freeform 1154"/>
                <p:cNvSpPr>
                  <a:spLocks noChangeArrowheads="1"/>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Lst>
                  <a:ahLst/>
                  <a:cxnLst>
                    <a:cxn ang="0">
                      <a:pos x="T0" y="T1"/>
                    </a:cxn>
                    <a:cxn ang="0">
                      <a:pos x="T2" y="T3"/>
                    </a:cxn>
                    <a:cxn ang="0">
                      <a:pos x="T4" y="T5"/>
                    </a:cxn>
                    <a:cxn ang="0">
                      <a:pos x="T6" y="T7"/>
                    </a:cxn>
                    <a:cxn ang="0">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637" name="Freeform 1155"/>
                <p:cNvSpPr>
                  <a:spLocks noChangeArrowheads="1"/>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Lst>
                  <a:ahLst/>
                  <a:cxnLst>
                    <a:cxn ang="0">
                      <a:pos x="T0" y="T1"/>
                    </a:cxn>
                    <a:cxn ang="0">
                      <a:pos x="T2" y="T3"/>
                    </a:cxn>
                    <a:cxn ang="0">
                      <a:pos x="T4" y="T5"/>
                    </a:cxn>
                    <a:cxn ang="0">
                      <a:pos x="T6" y="T7"/>
                    </a:cxn>
                    <a:cxn ang="0">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638" name="Freeform 1156"/>
                <p:cNvSpPr>
                  <a:spLocks noChangeArrowheads="1"/>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Lst>
                  <a:ahLst/>
                  <a:cxnLst>
                    <a:cxn ang="0">
                      <a:pos x="T0" y="T1"/>
                    </a:cxn>
                    <a:cxn ang="0">
                      <a:pos x="T2" y="T3"/>
                    </a:cxn>
                    <a:cxn ang="0">
                      <a:pos x="T4" y="T5"/>
                    </a:cxn>
                    <a:cxn ang="0">
                      <a:pos x="T6" y="T7"/>
                    </a:cxn>
                    <a:cxn ang="0">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639" name="Freeform 1157"/>
                <p:cNvSpPr>
                  <a:spLocks noChangeArrowheads="1"/>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Lst>
                  <a:ahLst/>
                  <a:cxnLst>
                    <a:cxn ang="0">
                      <a:pos x="T0" y="T1"/>
                    </a:cxn>
                    <a:cxn ang="0">
                      <a:pos x="T2" y="T3"/>
                    </a:cxn>
                    <a:cxn ang="0">
                      <a:pos x="T4" y="T5"/>
                    </a:cxn>
                    <a:cxn ang="0">
                      <a:pos x="T6" y="T7"/>
                    </a:cxn>
                    <a:cxn ang="0">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640" name="Freeform 1158"/>
                <p:cNvSpPr>
                  <a:spLocks noChangeArrowheads="1"/>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Lst>
                  <a:ahLst/>
                  <a:cxnLst>
                    <a:cxn ang="0">
                      <a:pos x="T0" y="T1"/>
                    </a:cxn>
                    <a:cxn ang="0">
                      <a:pos x="T2" y="T3"/>
                    </a:cxn>
                    <a:cxn ang="0">
                      <a:pos x="T4" y="T5"/>
                    </a:cxn>
                    <a:cxn ang="0">
                      <a:pos x="T6" y="T7"/>
                    </a:cxn>
                    <a:cxn ang="0">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641" name="Freeform 1159"/>
                <p:cNvSpPr>
                  <a:spLocks noChangeArrowheads="1"/>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Lst>
                  <a:ahLst/>
                  <a:cxnLst>
                    <a:cxn ang="0">
                      <a:pos x="T0" y="T1"/>
                    </a:cxn>
                    <a:cxn ang="0">
                      <a:pos x="T2" y="T3"/>
                    </a:cxn>
                    <a:cxn ang="0">
                      <a:pos x="T4" y="T5"/>
                    </a:cxn>
                    <a:cxn ang="0">
                      <a:pos x="T6" y="T7"/>
                    </a:cxn>
                    <a:cxn ang="0">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2642" name="Freeform 1160"/>
              <p:cNvSpPr>
                <a:spLocks noChangeArrowheads="1"/>
              </p:cNvSpPr>
              <p:nvPr/>
            </p:nvSpPr>
            <p:spPr bwMode="auto">
              <a:xfrm>
                <a:off x="2577" y="3043"/>
                <a:ext cx="614" cy="514"/>
              </a:xfrm>
              <a:custGeom>
                <a:avLst/>
                <a:gdLst>
                  <a:gd name="T0" fmla="*/ 3 w 990"/>
                  <a:gd name="T1" fmla="*/ 738 h 792"/>
                  <a:gd name="T2" fmla="*/ 990 w 990"/>
                  <a:gd name="T3" fmla="*/ 0 h 792"/>
                  <a:gd name="T4" fmla="*/ 987 w 990"/>
                  <a:gd name="T5" fmla="*/ 60 h 792"/>
                  <a:gd name="T6" fmla="*/ 0 w 990"/>
                  <a:gd name="T7" fmla="*/ 792 h 792"/>
                  <a:gd name="T8" fmla="*/ 3 w 990"/>
                  <a:gd name="T9" fmla="*/ 738 h 792"/>
                </a:gdLst>
                <a:ahLst/>
                <a:cxnLst>
                  <a:cxn ang="0">
                    <a:pos x="T0" y="T1"/>
                  </a:cxn>
                  <a:cxn ang="0">
                    <a:pos x="T2" y="T3"/>
                  </a:cxn>
                  <a:cxn ang="0">
                    <a:pos x="T4" y="T5"/>
                  </a:cxn>
                  <a:cxn ang="0">
                    <a:pos x="T6" y="T7"/>
                  </a:cxn>
                  <a:cxn ang="0">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643" name="Freeform 1161"/>
              <p:cNvSpPr>
                <a:spLocks noChangeArrowheads="1"/>
              </p:cNvSpPr>
              <p:nvPr/>
            </p:nvSpPr>
            <p:spPr bwMode="auto">
              <a:xfrm>
                <a:off x="1010" y="3084"/>
                <a:ext cx="1571" cy="469"/>
              </a:xfrm>
              <a:custGeom>
                <a:avLst/>
                <a:gdLst>
                  <a:gd name="T0" fmla="*/ 6 w 2532"/>
                  <a:gd name="T1" fmla="*/ 0 h 723"/>
                  <a:gd name="T2" fmla="*/ 36 w 2532"/>
                  <a:gd name="T3" fmla="*/ 0 h 723"/>
                  <a:gd name="T4" fmla="*/ 2532 w 2532"/>
                  <a:gd name="T5" fmla="*/ 678 h 723"/>
                  <a:gd name="T6" fmla="*/ 2529 w 2532"/>
                  <a:gd name="T7" fmla="*/ 723 h 723"/>
                  <a:gd name="T8" fmla="*/ 0 w 2532"/>
                  <a:gd name="T9" fmla="*/ 24 h 723"/>
                  <a:gd name="T10" fmla="*/ 6 w 2532"/>
                  <a:gd name="T11" fmla="*/ 0 h 723"/>
                </a:gdLst>
                <a:ahLst/>
                <a:cxnLst>
                  <a:cxn ang="0">
                    <a:pos x="T0" y="T1"/>
                  </a:cxn>
                  <a:cxn ang="0">
                    <a:pos x="T2" y="T3"/>
                  </a:cxn>
                  <a:cxn ang="0">
                    <a:pos x="T4" y="T5"/>
                  </a:cxn>
                  <a:cxn ang="0">
                    <a:pos x="T6" y="T7"/>
                  </a:cxn>
                  <a:cxn ang="0">
                    <a:pos x="T8" y="T9"/>
                  </a:cxn>
                  <a:cxn ang="0">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644" name="Freeform 1162"/>
              <p:cNvSpPr>
                <a:spLocks noChangeArrowheads="1"/>
              </p:cNvSpPr>
              <p:nvPr/>
            </p:nvSpPr>
            <p:spPr bwMode="auto">
              <a:xfrm>
                <a:off x="1011" y="2998"/>
                <a:ext cx="17" cy="95"/>
              </a:xfrm>
              <a:custGeom>
                <a:avLst/>
                <a:gdLst>
                  <a:gd name="T0" fmla="*/ 26 w 26"/>
                  <a:gd name="T1" fmla="*/ 10 h 147"/>
                  <a:gd name="T2" fmla="*/ 23 w 26"/>
                  <a:gd name="T3" fmla="*/ 147 h 147"/>
                  <a:gd name="T4" fmla="*/ 0 w 26"/>
                  <a:gd name="T5" fmla="*/ 144 h 147"/>
                  <a:gd name="T6" fmla="*/ 3 w 26"/>
                  <a:gd name="T7" fmla="*/ 0 h 147"/>
                  <a:gd name="T8" fmla="*/ 26 w 26"/>
                  <a:gd name="T9" fmla="*/ 10 h 147"/>
                </a:gdLst>
                <a:ahLst/>
                <a:cxnLst>
                  <a:cxn ang="0">
                    <a:pos x="T0" y="T1"/>
                  </a:cxn>
                  <a:cxn ang="0">
                    <a:pos x="T2" y="T3"/>
                  </a:cxn>
                  <a:cxn ang="0">
                    <a:pos x="T4" y="T5"/>
                  </a:cxn>
                  <a:cxn ang="0">
                    <a:pos x="T6" y="T7"/>
                  </a:cxn>
                  <a:cxn ang="0">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645" name="Freeform 1163"/>
              <p:cNvSpPr>
                <a:spLocks noChangeArrowheads="1"/>
              </p:cNvSpPr>
              <p:nvPr/>
            </p:nvSpPr>
            <p:spPr bwMode="auto">
              <a:xfrm>
                <a:off x="1012" y="2611"/>
                <a:ext cx="730" cy="393"/>
              </a:xfrm>
              <a:custGeom>
                <a:avLst/>
                <a:gdLst>
                  <a:gd name="T0" fmla="*/ 1170 w 1176"/>
                  <a:gd name="T1" fmla="*/ 0 h 606"/>
                  <a:gd name="T2" fmla="*/ 0 w 1176"/>
                  <a:gd name="T3" fmla="*/ 597 h 606"/>
                  <a:gd name="T4" fmla="*/ 30 w 1176"/>
                  <a:gd name="T5" fmla="*/ 606 h 606"/>
                  <a:gd name="T6" fmla="*/ 1176 w 1176"/>
                  <a:gd name="T7" fmla="*/ 18 h 606"/>
                  <a:gd name="T8" fmla="*/ 1170 w 1176"/>
                  <a:gd name="T9" fmla="*/ 0 h 606"/>
                </a:gdLst>
                <a:ahLst/>
                <a:cxnLst>
                  <a:cxn ang="0">
                    <a:pos x="T0" y="T1"/>
                  </a:cxn>
                  <a:cxn ang="0">
                    <a:pos x="T2" y="T3"/>
                  </a:cxn>
                  <a:cxn ang="0">
                    <a:pos x="T4" y="T5"/>
                  </a:cxn>
                  <a:cxn ang="0">
                    <a:pos x="T6" y="T7"/>
                  </a:cxn>
                  <a:cxn ang="0">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646" name="Freeform 1164"/>
              <p:cNvSpPr>
                <a:spLocks noChangeArrowheads="1"/>
              </p:cNvSpPr>
              <p:nvPr/>
            </p:nvSpPr>
            <p:spPr bwMode="auto">
              <a:xfrm>
                <a:off x="1061" y="3018"/>
                <a:ext cx="1490" cy="451"/>
              </a:xfrm>
              <a:custGeom>
                <a:avLst/>
                <a:gdLst>
                  <a:gd name="T0" fmla="*/ 6 w 2532"/>
                  <a:gd name="T1" fmla="*/ 0 h 723"/>
                  <a:gd name="T2" fmla="*/ 36 w 2532"/>
                  <a:gd name="T3" fmla="*/ 0 h 723"/>
                  <a:gd name="T4" fmla="*/ 2532 w 2532"/>
                  <a:gd name="T5" fmla="*/ 678 h 723"/>
                  <a:gd name="T6" fmla="*/ 2529 w 2532"/>
                  <a:gd name="T7" fmla="*/ 723 h 723"/>
                  <a:gd name="T8" fmla="*/ 0 w 2532"/>
                  <a:gd name="T9" fmla="*/ 24 h 723"/>
                  <a:gd name="T10" fmla="*/ 6 w 2532"/>
                  <a:gd name="T11" fmla="*/ 0 h 723"/>
                </a:gdLst>
                <a:ahLst/>
                <a:cxnLst>
                  <a:cxn ang="0">
                    <a:pos x="T0" y="T1"/>
                  </a:cxn>
                  <a:cxn ang="0">
                    <a:pos x="T2" y="T3"/>
                  </a:cxn>
                  <a:cxn ang="0">
                    <a:pos x="T4" y="T5"/>
                  </a:cxn>
                  <a:cxn ang="0">
                    <a:pos x="T6" y="T7"/>
                  </a:cxn>
                  <a:cxn ang="0">
                    <a:pos x="T8" y="T9"/>
                  </a:cxn>
                  <a:cxn ang="0">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647" name="Freeform 1165"/>
              <p:cNvSpPr>
                <a:spLocks noChangeArrowheads="1"/>
              </p:cNvSpPr>
              <p:nvPr/>
            </p:nvSpPr>
            <p:spPr bwMode="auto">
              <a:xfrm flipV="1">
                <a:off x="2549" y="2986"/>
                <a:ext cx="608" cy="467"/>
              </a:xfrm>
              <a:custGeom>
                <a:avLst/>
                <a:gdLst>
                  <a:gd name="T0" fmla="*/ 6 w 2532"/>
                  <a:gd name="T1" fmla="*/ 0 h 723"/>
                  <a:gd name="T2" fmla="*/ 36 w 2532"/>
                  <a:gd name="T3" fmla="*/ 0 h 723"/>
                  <a:gd name="T4" fmla="*/ 2532 w 2532"/>
                  <a:gd name="T5" fmla="*/ 678 h 723"/>
                  <a:gd name="T6" fmla="*/ 2529 w 2532"/>
                  <a:gd name="T7" fmla="*/ 723 h 723"/>
                  <a:gd name="T8" fmla="*/ 0 w 2532"/>
                  <a:gd name="T9" fmla="*/ 24 h 723"/>
                  <a:gd name="T10" fmla="*/ 6 w 2532"/>
                  <a:gd name="T11" fmla="*/ 0 h 723"/>
                </a:gdLst>
                <a:ahLst/>
                <a:cxnLst>
                  <a:cxn ang="0">
                    <a:pos x="T0" y="T1"/>
                  </a:cxn>
                  <a:cxn ang="0">
                    <a:pos x="T2" y="T3"/>
                  </a:cxn>
                  <a:cxn ang="0">
                    <a:pos x="T4" y="T5"/>
                  </a:cxn>
                  <a:cxn ang="0">
                    <a:pos x="T6" y="T7"/>
                  </a:cxn>
                  <a:cxn ang="0">
                    <a:pos x="T8" y="T9"/>
                  </a:cxn>
                  <a:cxn ang="0">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grpSp>
        <p:nvGrpSpPr>
          <p:cNvPr id="3" name="Group 1201"/>
          <p:cNvGrpSpPr/>
          <p:nvPr/>
        </p:nvGrpSpPr>
        <p:grpSpPr bwMode="auto">
          <a:xfrm>
            <a:off x="419100" y="1277938"/>
            <a:ext cx="1555750" cy="1622425"/>
            <a:chOff x="210" y="833"/>
            <a:chExt cx="980" cy="1022"/>
          </a:xfrm>
        </p:grpSpPr>
        <p:sp>
          <p:nvSpPr>
            <p:cNvPr id="12649" name="Text Box 667"/>
            <p:cNvSpPr txBox="1">
              <a:spLocks noChangeArrowheads="1"/>
            </p:cNvSpPr>
            <p:nvPr/>
          </p:nvSpPr>
          <p:spPr bwMode="auto">
            <a:xfrm>
              <a:off x="479" y="1667"/>
              <a:ext cx="711"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nSpc>
                  <a:spcPct val="75000"/>
                </a:lnSpc>
              </a:pPr>
              <a:r>
                <a:rPr lang="en-US" altLang="zh-CN" sz="1400">
                  <a:latin typeface="Arial" panose="020B0604020202020204" pitchFamily="34" charset="0"/>
                  <a:ea typeface="MS PGothic" panose="020B0600070205080204" pitchFamily="34" charset="-128"/>
                </a:rPr>
                <a:t>smartphone</a:t>
              </a:r>
            </a:p>
          </p:txBody>
        </p:sp>
        <p:sp>
          <p:nvSpPr>
            <p:cNvPr id="12650" name="Text Box 663"/>
            <p:cNvSpPr txBox="1">
              <a:spLocks noChangeArrowheads="1"/>
            </p:cNvSpPr>
            <p:nvPr/>
          </p:nvSpPr>
          <p:spPr bwMode="auto">
            <a:xfrm>
              <a:off x="487" y="872"/>
              <a:ext cx="2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en-US" altLang="zh-CN" sz="1400">
                  <a:latin typeface="Arial" panose="020B0604020202020204" pitchFamily="34" charset="0"/>
                  <a:ea typeface="MS PGothic" panose="020B0600070205080204" pitchFamily="34" charset="-128"/>
                </a:rPr>
                <a:t>PC</a:t>
              </a:r>
            </a:p>
          </p:txBody>
        </p:sp>
        <p:sp>
          <p:nvSpPr>
            <p:cNvPr id="12651" name="Text Box 664"/>
            <p:cNvSpPr txBox="1">
              <a:spLocks noChangeArrowheads="1"/>
            </p:cNvSpPr>
            <p:nvPr/>
          </p:nvSpPr>
          <p:spPr bwMode="auto">
            <a:xfrm>
              <a:off x="488" y="1096"/>
              <a:ext cx="42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en-US" altLang="zh-CN" sz="1400">
                  <a:latin typeface="Arial" panose="020B0604020202020204" pitchFamily="34" charset="0"/>
                  <a:ea typeface="MS PGothic" panose="020B0600070205080204" pitchFamily="34" charset="-128"/>
                </a:rPr>
                <a:t>server</a:t>
              </a:r>
            </a:p>
          </p:txBody>
        </p:sp>
        <p:sp>
          <p:nvSpPr>
            <p:cNvPr id="12652" name="Text Box 665"/>
            <p:cNvSpPr txBox="1">
              <a:spLocks noChangeArrowheads="1"/>
            </p:cNvSpPr>
            <p:nvPr/>
          </p:nvSpPr>
          <p:spPr bwMode="auto">
            <a:xfrm>
              <a:off x="493" y="1390"/>
              <a:ext cx="52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nSpc>
                  <a:spcPct val="75000"/>
                </a:lnSpc>
              </a:pPr>
              <a:r>
                <a:rPr lang="en-US" altLang="zh-CN" sz="1400">
                  <a:latin typeface="Arial" panose="020B0604020202020204" pitchFamily="34" charset="0"/>
                  <a:ea typeface="MS PGothic" panose="020B0600070205080204" pitchFamily="34" charset="-128"/>
                </a:rPr>
                <a:t>wireless</a:t>
              </a:r>
            </a:p>
            <a:p>
              <a:pPr>
                <a:lnSpc>
                  <a:spcPct val="75000"/>
                </a:lnSpc>
              </a:pPr>
              <a:r>
                <a:rPr lang="en-US" altLang="zh-CN" sz="1400">
                  <a:latin typeface="Arial" panose="020B0604020202020204" pitchFamily="34" charset="0"/>
                  <a:ea typeface="MS PGothic" panose="020B0600070205080204" pitchFamily="34" charset="-128"/>
                </a:rPr>
                <a:t>laptop</a:t>
              </a:r>
            </a:p>
          </p:txBody>
        </p:sp>
        <p:grpSp>
          <p:nvGrpSpPr>
            <p:cNvPr id="12653" name="Group 805"/>
            <p:cNvGrpSpPr/>
            <p:nvPr/>
          </p:nvGrpSpPr>
          <p:grpSpPr bwMode="auto">
            <a:xfrm flipH="1">
              <a:off x="244" y="833"/>
              <a:ext cx="261" cy="235"/>
              <a:chOff x="2839" y="3501"/>
              <a:chExt cx="755" cy="803"/>
            </a:xfrm>
          </p:grpSpPr>
          <p:pic>
            <p:nvPicPr>
              <p:cNvPr id="12654" name="Picture 806"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55" name="Freeform 807"/>
              <p:cNvSpPr>
                <a:spLocks noChangeArrowheads="1"/>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Lst>
                <a:ahLst/>
                <a:cxnLst>
                  <a:cxn ang="0">
                    <a:pos x="T0" y="T1"/>
                  </a:cxn>
                  <a:cxn ang="0">
                    <a:pos x="T2" y="T3"/>
                  </a:cxn>
                  <a:cxn ang="0">
                    <a:pos x="T4" y="T5"/>
                  </a:cxn>
                  <a:cxn ang="0">
                    <a:pos x="T6" y="T7"/>
                  </a:cxn>
                  <a:cxn ang="0">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2656" name="Group 808"/>
            <p:cNvGrpSpPr/>
            <p:nvPr/>
          </p:nvGrpSpPr>
          <p:grpSpPr bwMode="auto">
            <a:xfrm>
              <a:off x="298" y="1682"/>
              <a:ext cx="234" cy="173"/>
              <a:chOff x="2751" y="1851"/>
              <a:chExt cx="462" cy="478"/>
            </a:xfrm>
          </p:grpSpPr>
          <p:pic>
            <p:nvPicPr>
              <p:cNvPr id="12657" name="Picture 809" descr="iphone_stylized_small"/>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58" name="Picture 810" descr="antenna_radiation_stylized"/>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659" name="Group 1088"/>
            <p:cNvGrpSpPr/>
            <p:nvPr/>
          </p:nvGrpSpPr>
          <p:grpSpPr bwMode="auto">
            <a:xfrm>
              <a:off x="210" y="1368"/>
              <a:ext cx="301" cy="236"/>
              <a:chOff x="877" y="1008"/>
              <a:chExt cx="2747" cy="2591"/>
            </a:xfrm>
          </p:grpSpPr>
          <p:pic>
            <p:nvPicPr>
              <p:cNvPr id="12660" name="Picture 1089" descr="antenna_stylized"/>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61" name="Picture 1090" descr="laptop_keyboard"/>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62" name="Freeform 1091"/>
              <p:cNvSpPr>
                <a:spLocks noChangeArrowheads="1"/>
              </p:cNvSpPr>
              <p:nvPr/>
            </p:nvSpPr>
            <p:spPr bwMode="auto">
              <a:xfrm>
                <a:off x="1753" y="1603"/>
                <a:ext cx="1807" cy="1322"/>
              </a:xfrm>
              <a:custGeom>
                <a:avLst/>
                <a:gdLst>
                  <a:gd name="T0" fmla="*/ 540 w 2982"/>
                  <a:gd name="T1" fmla="*/ 0 h 2442"/>
                  <a:gd name="T2" fmla="*/ 0 w 2982"/>
                  <a:gd name="T3" fmla="*/ 1734 h 2442"/>
                  <a:gd name="T4" fmla="*/ 2394 w 2982"/>
                  <a:gd name="T5" fmla="*/ 2442 h 2442"/>
                  <a:gd name="T6" fmla="*/ 2982 w 2982"/>
                  <a:gd name="T7" fmla="*/ 318 h 2442"/>
                  <a:gd name="T8" fmla="*/ 540 w 2982"/>
                  <a:gd name="T9" fmla="*/ 0 h 2442"/>
                </a:gdLst>
                <a:ahLst/>
                <a:cxnLst>
                  <a:cxn ang="0">
                    <a:pos x="T0" y="T1"/>
                  </a:cxn>
                  <a:cxn ang="0">
                    <a:pos x="T2" y="T3"/>
                  </a:cxn>
                  <a:cxn ang="0">
                    <a:pos x="T4" y="T5"/>
                  </a:cxn>
                  <a:cxn ang="0">
                    <a:pos x="T6" y="T7"/>
                  </a:cxn>
                  <a:cxn ang="0">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pic>
            <p:nvPicPr>
              <p:cNvPr id="12663" name="Picture 1092" descr="screen"/>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64" name="Freeform 1093"/>
              <p:cNvSpPr>
                <a:spLocks noChangeArrowheads="1"/>
              </p:cNvSpPr>
              <p:nvPr/>
            </p:nvSpPr>
            <p:spPr bwMode="auto">
              <a:xfrm>
                <a:off x="2082" y="1564"/>
                <a:ext cx="1531" cy="246"/>
              </a:xfrm>
              <a:custGeom>
                <a:avLst/>
                <a:gdLst>
                  <a:gd name="T0" fmla="*/ 14 w 2528"/>
                  <a:gd name="T1" fmla="*/ 0 h 455"/>
                  <a:gd name="T2" fmla="*/ 2528 w 2528"/>
                  <a:gd name="T3" fmla="*/ 341 h 455"/>
                  <a:gd name="T4" fmla="*/ 2480 w 2528"/>
                  <a:gd name="T5" fmla="*/ 455 h 455"/>
                  <a:gd name="T6" fmla="*/ 0 w 2528"/>
                  <a:gd name="T7" fmla="*/ 86 h 455"/>
                  <a:gd name="T8" fmla="*/ 14 w 2528"/>
                  <a:gd name="T9" fmla="*/ 0 h 455"/>
                </a:gdLst>
                <a:ahLst/>
                <a:cxnLst>
                  <a:cxn ang="0">
                    <a:pos x="T0" y="T1"/>
                  </a:cxn>
                  <a:cxn ang="0">
                    <a:pos x="T2" y="T3"/>
                  </a:cxn>
                  <a:cxn ang="0">
                    <a:pos x="T4" y="T5"/>
                  </a:cxn>
                  <a:cxn ang="0">
                    <a:pos x="T6" y="T7"/>
                  </a:cxn>
                  <a:cxn ang="0">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665" name="Freeform 1094"/>
              <p:cNvSpPr>
                <a:spLocks noChangeArrowheads="1"/>
              </p:cNvSpPr>
              <p:nvPr/>
            </p:nvSpPr>
            <p:spPr bwMode="auto">
              <a:xfrm>
                <a:off x="1737" y="1562"/>
                <a:ext cx="425" cy="1024"/>
              </a:xfrm>
              <a:custGeom>
                <a:avLst/>
                <a:gdLst>
                  <a:gd name="T0" fmla="*/ 579 w 702"/>
                  <a:gd name="T1" fmla="*/ 0 h 1893"/>
                  <a:gd name="T2" fmla="*/ 0 w 702"/>
                  <a:gd name="T3" fmla="*/ 1869 h 1893"/>
                  <a:gd name="T4" fmla="*/ 114 w 702"/>
                  <a:gd name="T5" fmla="*/ 1893 h 1893"/>
                  <a:gd name="T6" fmla="*/ 702 w 702"/>
                  <a:gd name="T7" fmla="*/ 51 h 1893"/>
                  <a:gd name="T8" fmla="*/ 579 w 702"/>
                  <a:gd name="T9" fmla="*/ 0 h 1893"/>
                </a:gdLst>
                <a:ahLst/>
                <a:cxnLst>
                  <a:cxn ang="0">
                    <a:pos x="T0" y="T1"/>
                  </a:cxn>
                  <a:cxn ang="0">
                    <a:pos x="T2" y="T3"/>
                  </a:cxn>
                  <a:cxn ang="0">
                    <a:pos x="T4" y="T5"/>
                  </a:cxn>
                  <a:cxn ang="0">
                    <a:pos x="T6" y="T7"/>
                  </a:cxn>
                  <a:cxn ang="0">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666" name="Freeform 1095"/>
              <p:cNvSpPr>
                <a:spLocks noChangeArrowheads="1"/>
              </p:cNvSpPr>
              <p:nvPr/>
            </p:nvSpPr>
            <p:spPr bwMode="auto">
              <a:xfrm>
                <a:off x="3144" y="1745"/>
                <a:ext cx="458" cy="1182"/>
              </a:xfrm>
              <a:custGeom>
                <a:avLst/>
                <a:gdLst>
                  <a:gd name="T0" fmla="*/ 756 w 756"/>
                  <a:gd name="T1" fmla="*/ 0 h 2184"/>
                  <a:gd name="T2" fmla="*/ 138 w 756"/>
                  <a:gd name="T3" fmla="*/ 2184 h 2184"/>
                  <a:gd name="T4" fmla="*/ 0 w 756"/>
                  <a:gd name="T5" fmla="*/ 2148 h 2184"/>
                  <a:gd name="T6" fmla="*/ 606 w 756"/>
                  <a:gd name="T7" fmla="*/ 78 h 2184"/>
                  <a:gd name="T8" fmla="*/ 756 w 756"/>
                  <a:gd name="T9" fmla="*/ 0 h 2184"/>
                </a:gdLst>
                <a:ahLst/>
                <a:cxnLst>
                  <a:cxn ang="0">
                    <a:pos x="T0" y="T1"/>
                  </a:cxn>
                  <a:cxn ang="0">
                    <a:pos x="T2" y="T3"/>
                  </a:cxn>
                  <a:cxn ang="0">
                    <a:pos x="T4" y="T5"/>
                  </a:cxn>
                  <a:cxn ang="0">
                    <a:pos x="T6" y="T7"/>
                  </a:cxn>
                  <a:cxn ang="0">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667" name="Freeform 1096"/>
              <p:cNvSpPr>
                <a:spLocks noChangeArrowheads="1"/>
              </p:cNvSpPr>
              <p:nvPr/>
            </p:nvSpPr>
            <p:spPr bwMode="auto">
              <a:xfrm>
                <a:off x="1732" y="2534"/>
                <a:ext cx="1680" cy="399"/>
              </a:xfrm>
              <a:custGeom>
                <a:avLst/>
                <a:gdLst>
                  <a:gd name="T0" fmla="*/ 33 w 2773"/>
                  <a:gd name="T1" fmla="*/ 0 h 738"/>
                  <a:gd name="T2" fmla="*/ 0 w 2773"/>
                  <a:gd name="T3" fmla="*/ 99 h 738"/>
                  <a:gd name="T4" fmla="*/ 2436 w 2773"/>
                  <a:gd name="T5" fmla="*/ 738 h 738"/>
                  <a:gd name="T6" fmla="*/ 2373 w 2773"/>
                  <a:gd name="T7" fmla="*/ 603 h 738"/>
                  <a:gd name="T8" fmla="*/ 33 w 2773"/>
                  <a:gd name="T9" fmla="*/ 0 h 738"/>
                </a:gdLst>
                <a:ahLst/>
                <a:cxnLst>
                  <a:cxn ang="0">
                    <a:pos x="T0" y="T1"/>
                  </a:cxn>
                  <a:cxn ang="0">
                    <a:pos x="T2" y="T3"/>
                  </a:cxn>
                  <a:cxn ang="0">
                    <a:pos x="T4" y="T5"/>
                  </a:cxn>
                  <a:cxn ang="0">
                    <a:pos x="T6" y="T7"/>
                  </a:cxn>
                  <a:cxn ang="0">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668" name="Freeform 1097"/>
              <p:cNvSpPr>
                <a:spLocks noChangeArrowheads="1"/>
              </p:cNvSpPr>
              <p:nvPr/>
            </p:nvSpPr>
            <p:spPr bwMode="auto">
              <a:xfrm>
                <a:off x="3195" y="1755"/>
                <a:ext cx="429" cy="1187"/>
              </a:xfrm>
              <a:custGeom>
                <a:avLst/>
                <a:gdLst>
                  <a:gd name="T0" fmla="*/ 615 w 637"/>
                  <a:gd name="T1" fmla="*/ 0 h 1659"/>
                  <a:gd name="T2" fmla="*/ 637 w 637"/>
                  <a:gd name="T3" fmla="*/ 0 h 1659"/>
                  <a:gd name="T4" fmla="*/ 68 w 637"/>
                  <a:gd name="T5" fmla="*/ 1659 h 1659"/>
                  <a:gd name="T6" fmla="*/ 0 w 637"/>
                  <a:gd name="T7" fmla="*/ 1647 h 1659"/>
                  <a:gd name="T8" fmla="*/ 615 w 637"/>
                  <a:gd name="T9" fmla="*/ 0 h 1659"/>
                </a:gdLst>
                <a:ahLst/>
                <a:cxnLst>
                  <a:cxn ang="0">
                    <a:pos x="T0" y="T1"/>
                  </a:cxn>
                  <a:cxn ang="0">
                    <a:pos x="T2" y="T3"/>
                  </a:cxn>
                  <a:cxn ang="0">
                    <a:pos x="T4" y="T5"/>
                  </a:cxn>
                  <a:cxn ang="0">
                    <a:pos x="T6" y="T7"/>
                  </a:cxn>
                  <a:cxn ang="0">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669" name="Freeform 1098"/>
              <p:cNvSpPr>
                <a:spLocks noChangeArrowheads="1"/>
              </p:cNvSpPr>
              <p:nvPr/>
            </p:nvSpPr>
            <p:spPr bwMode="auto">
              <a:xfrm>
                <a:off x="1734" y="2587"/>
                <a:ext cx="1494" cy="394"/>
              </a:xfrm>
              <a:custGeom>
                <a:avLst/>
                <a:gdLst>
                  <a:gd name="T0" fmla="*/ 0 w 2216"/>
                  <a:gd name="T1" fmla="*/ 0 h 550"/>
                  <a:gd name="T2" fmla="*/ 9 w 2216"/>
                  <a:gd name="T3" fmla="*/ 57 h 550"/>
                  <a:gd name="T4" fmla="*/ 2164 w 2216"/>
                  <a:gd name="T5" fmla="*/ 550 h 550"/>
                  <a:gd name="T6" fmla="*/ 2216 w 2216"/>
                  <a:gd name="T7" fmla="*/ 496 h 550"/>
                  <a:gd name="T8" fmla="*/ 0 w 2216"/>
                  <a:gd name="T9" fmla="*/ 0 h 550"/>
                </a:gdLst>
                <a:ahLst/>
                <a:cxnLst>
                  <a:cxn ang="0">
                    <a:pos x="T0" y="T1"/>
                  </a:cxn>
                  <a:cxn ang="0">
                    <a:pos x="T2" y="T3"/>
                  </a:cxn>
                  <a:cxn ang="0">
                    <a:pos x="T4" y="T5"/>
                  </a:cxn>
                  <a:cxn ang="0">
                    <a:pos x="T6" y="T7"/>
                  </a:cxn>
                  <a:cxn ang="0">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2670" name="Group 1099"/>
              <p:cNvGrpSpPr/>
              <p:nvPr/>
            </p:nvGrpSpPr>
            <p:grpSpPr bwMode="auto">
              <a:xfrm>
                <a:off x="1709" y="3008"/>
                <a:ext cx="507" cy="234"/>
                <a:chOff x="1740" y="2642"/>
                <a:chExt cx="752" cy="327"/>
              </a:xfrm>
            </p:grpSpPr>
            <p:sp>
              <p:nvSpPr>
                <p:cNvPr id="12671" name="Freeform 1100"/>
                <p:cNvSpPr>
                  <a:spLocks noChangeArrowheads="1"/>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Lst>
                  <a:ahLst/>
                  <a:cxnLst>
                    <a:cxn ang="0">
                      <a:pos x="T0" y="T1"/>
                    </a:cxn>
                    <a:cxn ang="0">
                      <a:pos x="T2" y="T3"/>
                    </a:cxn>
                    <a:cxn ang="0">
                      <a:pos x="T4" y="T5"/>
                    </a:cxn>
                    <a:cxn ang="0">
                      <a:pos x="T6" y="T7"/>
                    </a:cxn>
                    <a:cxn ang="0">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672" name="Freeform 1101"/>
                <p:cNvSpPr>
                  <a:spLocks noChangeArrowheads="1"/>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Lst>
                  <a:ahLst/>
                  <a:cxnLst>
                    <a:cxn ang="0">
                      <a:pos x="T0" y="T1"/>
                    </a:cxn>
                    <a:cxn ang="0">
                      <a:pos x="T2" y="T3"/>
                    </a:cxn>
                    <a:cxn ang="0">
                      <a:pos x="T4" y="T5"/>
                    </a:cxn>
                    <a:cxn ang="0">
                      <a:pos x="T6" y="T7"/>
                    </a:cxn>
                    <a:cxn ang="0">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673" name="Freeform 1102"/>
                <p:cNvSpPr>
                  <a:spLocks noChangeArrowheads="1"/>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Lst>
                  <a:ahLst/>
                  <a:cxnLst>
                    <a:cxn ang="0">
                      <a:pos x="T0" y="T1"/>
                    </a:cxn>
                    <a:cxn ang="0">
                      <a:pos x="T2" y="T3"/>
                    </a:cxn>
                    <a:cxn ang="0">
                      <a:pos x="T4" y="T5"/>
                    </a:cxn>
                    <a:cxn ang="0">
                      <a:pos x="T6" y="T7"/>
                    </a:cxn>
                    <a:cxn ang="0">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674" name="Freeform 1103"/>
                <p:cNvSpPr>
                  <a:spLocks noChangeArrowheads="1"/>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Lst>
                  <a:ahLst/>
                  <a:cxnLst>
                    <a:cxn ang="0">
                      <a:pos x="T0" y="T1"/>
                    </a:cxn>
                    <a:cxn ang="0">
                      <a:pos x="T2" y="T3"/>
                    </a:cxn>
                    <a:cxn ang="0">
                      <a:pos x="T4" y="T5"/>
                    </a:cxn>
                    <a:cxn ang="0">
                      <a:pos x="T6" y="T7"/>
                    </a:cxn>
                    <a:cxn ang="0">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675" name="Freeform 1104"/>
                <p:cNvSpPr>
                  <a:spLocks noChangeArrowheads="1"/>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Lst>
                  <a:ahLst/>
                  <a:cxnLst>
                    <a:cxn ang="0">
                      <a:pos x="T0" y="T1"/>
                    </a:cxn>
                    <a:cxn ang="0">
                      <a:pos x="T2" y="T3"/>
                    </a:cxn>
                    <a:cxn ang="0">
                      <a:pos x="T4" y="T5"/>
                    </a:cxn>
                    <a:cxn ang="0">
                      <a:pos x="T6" y="T7"/>
                    </a:cxn>
                    <a:cxn ang="0">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676" name="Freeform 1105"/>
                <p:cNvSpPr>
                  <a:spLocks noChangeArrowheads="1"/>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Lst>
                  <a:ahLst/>
                  <a:cxnLst>
                    <a:cxn ang="0">
                      <a:pos x="T0" y="T1"/>
                    </a:cxn>
                    <a:cxn ang="0">
                      <a:pos x="T2" y="T3"/>
                    </a:cxn>
                    <a:cxn ang="0">
                      <a:pos x="T4" y="T5"/>
                    </a:cxn>
                    <a:cxn ang="0">
                      <a:pos x="T6" y="T7"/>
                    </a:cxn>
                    <a:cxn ang="0">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2677" name="Freeform 1106"/>
              <p:cNvSpPr>
                <a:spLocks noChangeArrowheads="1"/>
              </p:cNvSpPr>
              <p:nvPr/>
            </p:nvSpPr>
            <p:spPr bwMode="auto">
              <a:xfrm>
                <a:off x="2577" y="3043"/>
                <a:ext cx="614" cy="514"/>
              </a:xfrm>
              <a:custGeom>
                <a:avLst/>
                <a:gdLst>
                  <a:gd name="T0" fmla="*/ 3 w 990"/>
                  <a:gd name="T1" fmla="*/ 738 h 792"/>
                  <a:gd name="T2" fmla="*/ 990 w 990"/>
                  <a:gd name="T3" fmla="*/ 0 h 792"/>
                  <a:gd name="T4" fmla="*/ 987 w 990"/>
                  <a:gd name="T5" fmla="*/ 60 h 792"/>
                  <a:gd name="T6" fmla="*/ 0 w 990"/>
                  <a:gd name="T7" fmla="*/ 792 h 792"/>
                  <a:gd name="T8" fmla="*/ 3 w 990"/>
                  <a:gd name="T9" fmla="*/ 738 h 792"/>
                </a:gdLst>
                <a:ahLst/>
                <a:cxnLst>
                  <a:cxn ang="0">
                    <a:pos x="T0" y="T1"/>
                  </a:cxn>
                  <a:cxn ang="0">
                    <a:pos x="T2" y="T3"/>
                  </a:cxn>
                  <a:cxn ang="0">
                    <a:pos x="T4" y="T5"/>
                  </a:cxn>
                  <a:cxn ang="0">
                    <a:pos x="T6" y="T7"/>
                  </a:cxn>
                  <a:cxn ang="0">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678" name="Freeform 1107"/>
              <p:cNvSpPr>
                <a:spLocks noChangeArrowheads="1"/>
              </p:cNvSpPr>
              <p:nvPr/>
            </p:nvSpPr>
            <p:spPr bwMode="auto">
              <a:xfrm>
                <a:off x="1010" y="3084"/>
                <a:ext cx="1571" cy="469"/>
              </a:xfrm>
              <a:custGeom>
                <a:avLst/>
                <a:gdLst>
                  <a:gd name="T0" fmla="*/ 6 w 2532"/>
                  <a:gd name="T1" fmla="*/ 0 h 723"/>
                  <a:gd name="T2" fmla="*/ 36 w 2532"/>
                  <a:gd name="T3" fmla="*/ 0 h 723"/>
                  <a:gd name="T4" fmla="*/ 2532 w 2532"/>
                  <a:gd name="T5" fmla="*/ 678 h 723"/>
                  <a:gd name="T6" fmla="*/ 2529 w 2532"/>
                  <a:gd name="T7" fmla="*/ 723 h 723"/>
                  <a:gd name="T8" fmla="*/ 0 w 2532"/>
                  <a:gd name="T9" fmla="*/ 24 h 723"/>
                  <a:gd name="T10" fmla="*/ 6 w 2532"/>
                  <a:gd name="T11" fmla="*/ 0 h 723"/>
                </a:gdLst>
                <a:ahLst/>
                <a:cxnLst>
                  <a:cxn ang="0">
                    <a:pos x="T0" y="T1"/>
                  </a:cxn>
                  <a:cxn ang="0">
                    <a:pos x="T2" y="T3"/>
                  </a:cxn>
                  <a:cxn ang="0">
                    <a:pos x="T4" y="T5"/>
                  </a:cxn>
                  <a:cxn ang="0">
                    <a:pos x="T6" y="T7"/>
                  </a:cxn>
                  <a:cxn ang="0">
                    <a:pos x="T8" y="T9"/>
                  </a:cxn>
                  <a:cxn ang="0">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679" name="Freeform 1108"/>
              <p:cNvSpPr>
                <a:spLocks noChangeArrowheads="1"/>
              </p:cNvSpPr>
              <p:nvPr/>
            </p:nvSpPr>
            <p:spPr bwMode="auto">
              <a:xfrm>
                <a:off x="1011" y="2998"/>
                <a:ext cx="17" cy="95"/>
              </a:xfrm>
              <a:custGeom>
                <a:avLst/>
                <a:gdLst>
                  <a:gd name="T0" fmla="*/ 26 w 26"/>
                  <a:gd name="T1" fmla="*/ 10 h 147"/>
                  <a:gd name="T2" fmla="*/ 23 w 26"/>
                  <a:gd name="T3" fmla="*/ 147 h 147"/>
                  <a:gd name="T4" fmla="*/ 0 w 26"/>
                  <a:gd name="T5" fmla="*/ 144 h 147"/>
                  <a:gd name="T6" fmla="*/ 3 w 26"/>
                  <a:gd name="T7" fmla="*/ 0 h 147"/>
                  <a:gd name="T8" fmla="*/ 26 w 26"/>
                  <a:gd name="T9" fmla="*/ 10 h 147"/>
                </a:gdLst>
                <a:ahLst/>
                <a:cxnLst>
                  <a:cxn ang="0">
                    <a:pos x="T0" y="T1"/>
                  </a:cxn>
                  <a:cxn ang="0">
                    <a:pos x="T2" y="T3"/>
                  </a:cxn>
                  <a:cxn ang="0">
                    <a:pos x="T4" y="T5"/>
                  </a:cxn>
                  <a:cxn ang="0">
                    <a:pos x="T6" y="T7"/>
                  </a:cxn>
                  <a:cxn ang="0">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680" name="Freeform 1109"/>
              <p:cNvSpPr>
                <a:spLocks noChangeArrowheads="1"/>
              </p:cNvSpPr>
              <p:nvPr/>
            </p:nvSpPr>
            <p:spPr bwMode="auto">
              <a:xfrm>
                <a:off x="1012" y="2611"/>
                <a:ext cx="730" cy="393"/>
              </a:xfrm>
              <a:custGeom>
                <a:avLst/>
                <a:gdLst>
                  <a:gd name="T0" fmla="*/ 1170 w 1176"/>
                  <a:gd name="T1" fmla="*/ 0 h 606"/>
                  <a:gd name="T2" fmla="*/ 0 w 1176"/>
                  <a:gd name="T3" fmla="*/ 597 h 606"/>
                  <a:gd name="T4" fmla="*/ 30 w 1176"/>
                  <a:gd name="T5" fmla="*/ 606 h 606"/>
                  <a:gd name="T6" fmla="*/ 1176 w 1176"/>
                  <a:gd name="T7" fmla="*/ 18 h 606"/>
                  <a:gd name="T8" fmla="*/ 1170 w 1176"/>
                  <a:gd name="T9" fmla="*/ 0 h 606"/>
                </a:gdLst>
                <a:ahLst/>
                <a:cxnLst>
                  <a:cxn ang="0">
                    <a:pos x="T0" y="T1"/>
                  </a:cxn>
                  <a:cxn ang="0">
                    <a:pos x="T2" y="T3"/>
                  </a:cxn>
                  <a:cxn ang="0">
                    <a:pos x="T4" y="T5"/>
                  </a:cxn>
                  <a:cxn ang="0">
                    <a:pos x="T6" y="T7"/>
                  </a:cxn>
                  <a:cxn ang="0">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681" name="Freeform 1110"/>
              <p:cNvSpPr>
                <a:spLocks noChangeArrowheads="1"/>
              </p:cNvSpPr>
              <p:nvPr/>
            </p:nvSpPr>
            <p:spPr bwMode="auto">
              <a:xfrm>
                <a:off x="1061" y="3018"/>
                <a:ext cx="1490" cy="451"/>
              </a:xfrm>
              <a:custGeom>
                <a:avLst/>
                <a:gdLst>
                  <a:gd name="T0" fmla="*/ 6 w 2532"/>
                  <a:gd name="T1" fmla="*/ 0 h 723"/>
                  <a:gd name="T2" fmla="*/ 36 w 2532"/>
                  <a:gd name="T3" fmla="*/ 0 h 723"/>
                  <a:gd name="T4" fmla="*/ 2532 w 2532"/>
                  <a:gd name="T5" fmla="*/ 678 h 723"/>
                  <a:gd name="T6" fmla="*/ 2529 w 2532"/>
                  <a:gd name="T7" fmla="*/ 723 h 723"/>
                  <a:gd name="T8" fmla="*/ 0 w 2532"/>
                  <a:gd name="T9" fmla="*/ 24 h 723"/>
                  <a:gd name="T10" fmla="*/ 6 w 2532"/>
                  <a:gd name="T11" fmla="*/ 0 h 723"/>
                </a:gdLst>
                <a:ahLst/>
                <a:cxnLst>
                  <a:cxn ang="0">
                    <a:pos x="T0" y="T1"/>
                  </a:cxn>
                  <a:cxn ang="0">
                    <a:pos x="T2" y="T3"/>
                  </a:cxn>
                  <a:cxn ang="0">
                    <a:pos x="T4" y="T5"/>
                  </a:cxn>
                  <a:cxn ang="0">
                    <a:pos x="T6" y="T7"/>
                  </a:cxn>
                  <a:cxn ang="0">
                    <a:pos x="T8" y="T9"/>
                  </a:cxn>
                  <a:cxn ang="0">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682" name="Freeform 1111"/>
              <p:cNvSpPr>
                <a:spLocks noChangeArrowheads="1"/>
              </p:cNvSpPr>
              <p:nvPr/>
            </p:nvSpPr>
            <p:spPr bwMode="auto">
              <a:xfrm flipV="1">
                <a:off x="2549" y="2986"/>
                <a:ext cx="608" cy="467"/>
              </a:xfrm>
              <a:custGeom>
                <a:avLst/>
                <a:gdLst>
                  <a:gd name="T0" fmla="*/ 6 w 2532"/>
                  <a:gd name="T1" fmla="*/ 0 h 723"/>
                  <a:gd name="T2" fmla="*/ 36 w 2532"/>
                  <a:gd name="T3" fmla="*/ 0 h 723"/>
                  <a:gd name="T4" fmla="*/ 2532 w 2532"/>
                  <a:gd name="T5" fmla="*/ 678 h 723"/>
                  <a:gd name="T6" fmla="*/ 2529 w 2532"/>
                  <a:gd name="T7" fmla="*/ 723 h 723"/>
                  <a:gd name="T8" fmla="*/ 0 w 2532"/>
                  <a:gd name="T9" fmla="*/ 24 h 723"/>
                  <a:gd name="T10" fmla="*/ 6 w 2532"/>
                  <a:gd name="T11" fmla="*/ 0 h 723"/>
                </a:gdLst>
                <a:ahLst/>
                <a:cxnLst>
                  <a:cxn ang="0">
                    <a:pos x="T0" y="T1"/>
                  </a:cxn>
                  <a:cxn ang="0">
                    <a:pos x="T2" y="T3"/>
                  </a:cxn>
                  <a:cxn ang="0">
                    <a:pos x="T4" y="T5"/>
                  </a:cxn>
                  <a:cxn ang="0">
                    <a:pos x="T6" y="T7"/>
                  </a:cxn>
                  <a:cxn ang="0">
                    <a:pos x="T8" y="T9"/>
                  </a:cxn>
                  <a:cxn ang="0">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2683" name="Group 1168"/>
            <p:cNvGrpSpPr/>
            <p:nvPr/>
          </p:nvGrpSpPr>
          <p:grpSpPr bwMode="auto">
            <a:xfrm>
              <a:off x="340" y="1097"/>
              <a:ext cx="157" cy="256"/>
              <a:chOff x="4140" y="429"/>
              <a:chExt cx="1425" cy="2396"/>
            </a:xfrm>
          </p:grpSpPr>
          <p:sp>
            <p:nvSpPr>
              <p:cNvPr id="12684" name="Freeform 1169"/>
              <p:cNvSpPr>
                <a:spLocks noChangeArrowheads="1"/>
              </p:cNvSpPr>
              <p:nvPr/>
            </p:nvSpPr>
            <p:spPr bwMode="auto">
              <a:xfrm>
                <a:off x="5268" y="433"/>
                <a:ext cx="283" cy="2286"/>
              </a:xfrm>
              <a:custGeom>
                <a:avLst/>
                <a:gdLst>
                  <a:gd name="T0" fmla="*/ 63 w 354"/>
                  <a:gd name="T1" fmla="*/ 0 h 2742"/>
                  <a:gd name="T2" fmla="*/ 354 w 354"/>
                  <a:gd name="T3" fmla="*/ 339 h 2742"/>
                  <a:gd name="T4" fmla="*/ 346 w 354"/>
                  <a:gd name="T5" fmla="*/ 2624 h 2742"/>
                  <a:gd name="T6" fmla="*/ 0 w 354"/>
                  <a:gd name="T7" fmla="*/ 2742 h 2742"/>
                  <a:gd name="T8" fmla="*/ 63 w 354"/>
                  <a:gd name="T9" fmla="*/ 0 h 2742"/>
                </a:gdLst>
                <a:ahLst/>
                <a:cxnLst>
                  <a:cxn ang="0">
                    <a:pos x="T0" y="T1"/>
                  </a:cxn>
                  <a:cxn ang="0">
                    <a:pos x="T2" y="T3"/>
                  </a:cxn>
                  <a:cxn ang="0">
                    <a:pos x="T4" y="T5"/>
                  </a:cxn>
                  <a:cxn ang="0">
                    <a:pos x="T6" y="T7"/>
                  </a:cxn>
                  <a:cxn ang="0">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685" name="Rectangle 1170"/>
              <p:cNvSpPr>
                <a:spLocks noChangeArrowheads="1"/>
              </p:cNvSpPr>
              <p:nvPr/>
            </p:nvSpPr>
            <p:spPr bwMode="auto">
              <a:xfrm>
                <a:off x="4204" y="429"/>
                <a:ext cx="1053"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2686" name="Freeform 1171"/>
              <p:cNvSpPr>
                <a:spLocks noChangeArrowheads="1"/>
              </p:cNvSpPr>
              <p:nvPr/>
            </p:nvSpPr>
            <p:spPr bwMode="auto">
              <a:xfrm>
                <a:off x="5321" y="570"/>
                <a:ext cx="169" cy="2115"/>
              </a:xfrm>
              <a:custGeom>
                <a:avLst/>
                <a:gdLst>
                  <a:gd name="T0" fmla="*/ 7 w 211"/>
                  <a:gd name="T1" fmla="*/ 0 h 2537"/>
                  <a:gd name="T2" fmla="*/ 211 w 211"/>
                  <a:gd name="T3" fmla="*/ 218 h 2537"/>
                  <a:gd name="T4" fmla="*/ 7 w 211"/>
                  <a:gd name="T5" fmla="*/ 2501 h 2537"/>
                  <a:gd name="T6" fmla="*/ 7 w 211"/>
                  <a:gd name="T7" fmla="*/ 0 h 2537"/>
                </a:gdLst>
                <a:ahLst/>
                <a:cxnLst>
                  <a:cxn ang="0">
                    <a:pos x="T0" y="T1"/>
                  </a:cxn>
                  <a:cxn ang="0">
                    <a:pos x="T2" y="T3"/>
                  </a:cxn>
                  <a:cxn ang="0">
                    <a:pos x="T4" y="T5"/>
                  </a:cxn>
                  <a:cxn ang="0">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687" name="Freeform 1172"/>
              <p:cNvSpPr>
                <a:spLocks noChangeArrowheads="1"/>
              </p:cNvSpPr>
              <p:nvPr/>
            </p:nvSpPr>
            <p:spPr bwMode="auto">
              <a:xfrm>
                <a:off x="5284" y="1640"/>
                <a:ext cx="263" cy="189"/>
              </a:xfrm>
              <a:custGeom>
                <a:avLst/>
                <a:gdLst>
                  <a:gd name="T0" fmla="*/ 4 w 328"/>
                  <a:gd name="T1" fmla="*/ 0 h 226"/>
                  <a:gd name="T2" fmla="*/ 328 w 328"/>
                  <a:gd name="T3" fmla="*/ 128 h 226"/>
                  <a:gd name="T4" fmla="*/ 326 w 328"/>
                  <a:gd name="T5" fmla="*/ 226 h 226"/>
                  <a:gd name="T6" fmla="*/ 0 w 328"/>
                  <a:gd name="T7" fmla="*/ 100 h 226"/>
                  <a:gd name="T8" fmla="*/ 4 w 328"/>
                  <a:gd name="T9" fmla="*/ 0 h 226"/>
                </a:gdLst>
                <a:ahLst/>
                <a:cxnLst>
                  <a:cxn ang="0">
                    <a:pos x="T0" y="T1"/>
                  </a:cxn>
                  <a:cxn ang="0">
                    <a:pos x="T2" y="T3"/>
                  </a:cxn>
                  <a:cxn ang="0">
                    <a:pos x="T4" y="T5"/>
                  </a:cxn>
                  <a:cxn ang="0">
                    <a:pos x="T6" y="T7"/>
                  </a:cxn>
                  <a:cxn ang="0">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688" name="Rectangle 1173"/>
              <p:cNvSpPr>
                <a:spLocks noChangeArrowheads="1"/>
              </p:cNvSpPr>
              <p:nvPr/>
            </p:nvSpPr>
            <p:spPr bwMode="auto">
              <a:xfrm>
                <a:off x="4213" y="691"/>
                <a:ext cx="599" cy="47"/>
              </a:xfrm>
              <a:prstGeom prst="rect">
                <a:avLst/>
              </a:prstGeom>
              <a:solidFill>
                <a:schemeClr val="tx1"/>
              </a:solidFill>
              <a:ln w="9525">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nvGrpSpPr>
              <p:cNvPr id="12689" name="Group 1174"/>
              <p:cNvGrpSpPr/>
              <p:nvPr/>
            </p:nvGrpSpPr>
            <p:grpSpPr bwMode="auto">
              <a:xfrm>
                <a:off x="4749" y="668"/>
                <a:ext cx="581" cy="145"/>
                <a:chOff x="614" y="2568"/>
                <a:chExt cx="725" cy="139"/>
              </a:xfrm>
            </p:grpSpPr>
            <p:sp>
              <p:nvSpPr>
                <p:cNvPr id="12690" name="AutoShape 1175"/>
                <p:cNvSpPr>
                  <a:spLocks noChangeArrowheads="1"/>
                </p:cNvSpPr>
                <p:nvPr/>
              </p:nvSpPr>
              <p:spPr bwMode="auto">
                <a:xfrm>
                  <a:off x="613" y="2572"/>
                  <a:ext cx="725" cy="135"/>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2691" name="AutoShape 1176"/>
                <p:cNvSpPr>
                  <a:spLocks noChangeArrowheads="1"/>
                </p:cNvSpPr>
                <p:nvPr/>
              </p:nvSpPr>
              <p:spPr bwMode="auto">
                <a:xfrm>
                  <a:off x="624" y="2590"/>
                  <a:ext cx="691"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sp>
            <p:nvSpPr>
              <p:cNvPr id="12692" name="Rectangle 1177"/>
              <p:cNvSpPr>
                <a:spLocks noChangeArrowheads="1"/>
              </p:cNvSpPr>
              <p:nvPr/>
            </p:nvSpPr>
            <p:spPr bwMode="auto">
              <a:xfrm>
                <a:off x="4222" y="1019"/>
                <a:ext cx="599" cy="47"/>
              </a:xfrm>
              <a:prstGeom prst="rect">
                <a:avLst/>
              </a:prstGeom>
              <a:solidFill>
                <a:schemeClr val="tx1"/>
              </a:solidFill>
              <a:ln w="9525">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nvGrpSpPr>
              <p:cNvPr id="12693" name="Group 1178"/>
              <p:cNvGrpSpPr/>
              <p:nvPr/>
            </p:nvGrpSpPr>
            <p:grpSpPr bwMode="auto">
              <a:xfrm>
                <a:off x="4747" y="994"/>
                <a:ext cx="581" cy="134"/>
                <a:chOff x="614" y="2568"/>
                <a:chExt cx="725" cy="139"/>
              </a:xfrm>
            </p:grpSpPr>
            <p:sp>
              <p:nvSpPr>
                <p:cNvPr id="12694" name="AutoShape 1179"/>
                <p:cNvSpPr>
                  <a:spLocks noChangeArrowheads="1"/>
                </p:cNvSpPr>
                <p:nvPr/>
              </p:nvSpPr>
              <p:spPr bwMode="auto">
                <a:xfrm>
                  <a:off x="615" y="2564"/>
                  <a:ext cx="725" cy="14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2695" name="AutoShape 1180"/>
                <p:cNvSpPr>
                  <a:spLocks noChangeArrowheads="1"/>
                </p:cNvSpPr>
                <p:nvPr/>
              </p:nvSpPr>
              <p:spPr bwMode="auto">
                <a:xfrm>
                  <a:off x="627" y="2584"/>
                  <a:ext cx="691"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sp>
            <p:nvSpPr>
              <p:cNvPr id="12696" name="Rectangle 1181"/>
              <p:cNvSpPr>
                <a:spLocks noChangeArrowheads="1"/>
              </p:cNvSpPr>
              <p:nvPr/>
            </p:nvSpPr>
            <p:spPr bwMode="auto">
              <a:xfrm>
                <a:off x="4213" y="1356"/>
                <a:ext cx="599" cy="47"/>
              </a:xfrm>
              <a:prstGeom prst="rect">
                <a:avLst/>
              </a:prstGeom>
              <a:solidFill>
                <a:schemeClr val="tx1"/>
              </a:solidFill>
              <a:ln w="9525">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2697" name="Rectangle 1182"/>
              <p:cNvSpPr>
                <a:spLocks noChangeArrowheads="1"/>
              </p:cNvSpPr>
              <p:nvPr/>
            </p:nvSpPr>
            <p:spPr bwMode="auto">
              <a:xfrm>
                <a:off x="4231" y="1655"/>
                <a:ext cx="590" cy="47"/>
              </a:xfrm>
              <a:prstGeom prst="rect">
                <a:avLst/>
              </a:prstGeom>
              <a:solidFill>
                <a:schemeClr val="tx1"/>
              </a:solidFill>
              <a:ln w="9525">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nvGrpSpPr>
              <p:cNvPr id="12698" name="Group 1183"/>
              <p:cNvGrpSpPr/>
              <p:nvPr/>
            </p:nvGrpSpPr>
            <p:grpSpPr bwMode="auto">
              <a:xfrm>
                <a:off x="4735" y="1627"/>
                <a:ext cx="582" cy="151"/>
                <a:chOff x="614" y="2568"/>
                <a:chExt cx="725" cy="139"/>
              </a:xfrm>
            </p:grpSpPr>
            <p:sp>
              <p:nvSpPr>
                <p:cNvPr id="12699" name="AutoShape 1184"/>
                <p:cNvSpPr>
                  <a:spLocks noChangeArrowheads="1"/>
                </p:cNvSpPr>
                <p:nvPr/>
              </p:nvSpPr>
              <p:spPr bwMode="auto">
                <a:xfrm>
                  <a:off x="619" y="2568"/>
                  <a:ext cx="724"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2700" name="AutoShape 1185"/>
                <p:cNvSpPr>
                  <a:spLocks noChangeArrowheads="1"/>
                </p:cNvSpPr>
                <p:nvPr/>
              </p:nvSpPr>
              <p:spPr bwMode="auto">
                <a:xfrm>
                  <a:off x="630" y="2585"/>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sp>
            <p:nvSpPr>
              <p:cNvPr id="12701" name="Freeform 1186"/>
              <p:cNvSpPr>
                <a:spLocks noChangeArrowheads="1"/>
              </p:cNvSpPr>
              <p:nvPr/>
            </p:nvSpPr>
            <p:spPr bwMode="auto">
              <a:xfrm>
                <a:off x="5288" y="1354"/>
                <a:ext cx="263" cy="188"/>
              </a:xfrm>
              <a:custGeom>
                <a:avLst/>
                <a:gdLst>
                  <a:gd name="T0" fmla="*/ 4 w 328"/>
                  <a:gd name="T1" fmla="*/ 0 h 226"/>
                  <a:gd name="T2" fmla="*/ 328 w 328"/>
                  <a:gd name="T3" fmla="*/ 128 h 226"/>
                  <a:gd name="T4" fmla="*/ 326 w 328"/>
                  <a:gd name="T5" fmla="*/ 226 h 226"/>
                  <a:gd name="T6" fmla="*/ 0 w 328"/>
                  <a:gd name="T7" fmla="*/ 100 h 226"/>
                  <a:gd name="T8" fmla="*/ 4 w 328"/>
                  <a:gd name="T9" fmla="*/ 0 h 226"/>
                </a:gdLst>
                <a:ahLst/>
                <a:cxnLst>
                  <a:cxn ang="0">
                    <a:pos x="T0" y="T1"/>
                  </a:cxn>
                  <a:cxn ang="0">
                    <a:pos x="T2" y="T3"/>
                  </a:cxn>
                  <a:cxn ang="0">
                    <a:pos x="T4" y="T5"/>
                  </a:cxn>
                  <a:cxn ang="0">
                    <a:pos x="T6" y="T7"/>
                  </a:cxn>
                  <a:cxn ang="0">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2702" name="Group 1187"/>
              <p:cNvGrpSpPr/>
              <p:nvPr/>
            </p:nvGrpSpPr>
            <p:grpSpPr bwMode="auto">
              <a:xfrm>
                <a:off x="4739" y="1327"/>
                <a:ext cx="582" cy="139"/>
                <a:chOff x="614" y="2568"/>
                <a:chExt cx="725" cy="139"/>
              </a:xfrm>
            </p:grpSpPr>
            <p:sp>
              <p:nvSpPr>
                <p:cNvPr id="12703" name="AutoShape 1188"/>
                <p:cNvSpPr>
                  <a:spLocks noChangeArrowheads="1"/>
                </p:cNvSpPr>
                <p:nvPr/>
              </p:nvSpPr>
              <p:spPr bwMode="auto">
                <a:xfrm>
                  <a:off x="614" y="2569"/>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2704" name="AutoShape 1189"/>
                <p:cNvSpPr>
                  <a:spLocks noChangeArrowheads="1"/>
                </p:cNvSpPr>
                <p:nvPr/>
              </p:nvSpPr>
              <p:spPr bwMode="auto">
                <a:xfrm>
                  <a:off x="625" y="2587"/>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sp>
            <p:nvSpPr>
              <p:cNvPr id="12705" name="Rectangle 1190"/>
              <p:cNvSpPr>
                <a:spLocks noChangeArrowheads="1"/>
              </p:cNvSpPr>
              <p:nvPr/>
            </p:nvSpPr>
            <p:spPr bwMode="auto">
              <a:xfrm>
                <a:off x="5247" y="429"/>
                <a:ext cx="73" cy="2293"/>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2706" name="Freeform 1191"/>
              <p:cNvSpPr>
                <a:spLocks noChangeArrowheads="1"/>
              </p:cNvSpPr>
              <p:nvPr/>
            </p:nvSpPr>
            <p:spPr bwMode="auto">
              <a:xfrm>
                <a:off x="5312" y="1007"/>
                <a:ext cx="237" cy="213"/>
              </a:xfrm>
              <a:custGeom>
                <a:avLst/>
                <a:gdLst>
                  <a:gd name="T0" fmla="*/ 4 w 296"/>
                  <a:gd name="T1" fmla="*/ 0 h 256"/>
                  <a:gd name="T2" fmla="*/ 292 w 296"/>
                  <a:gd name="T3" fmla="*/ 144 h 256"/>
                  <a:gd name="T4" fmla="*/ 296 w 296"/>
                  <a:gd name="T5" fmla="*/ 256 h 256"/>
                  <a:gd name="T6" fmla="*/ 0 w 296"/>
                  <a:gd name="T7" fmla="*/ 100 h 256"/>
                  <a:gd name="T8" fmla="*/ 4 w 296"/>
                  <a:gd name="T9" fmla="*/ 0 h 256"/>
                </a:gdLst>
                <a:ahLst/>
                <a:cxnLst>
                  <a:cxn ang="0">
                    <a:pos x="T0" y="T1"/>
                  </a:cxn>
                  <a:cxn ang="0">
                    <a:pos x="T2" y="T3"/>
                  </a:cxn>
                  <a:cxn ang="0">
                    <a:pos x="T4" y="T5"/>
                  </a:cxn>
                  <a:cxn ang="0">
                    <a:pos x="T6" y="T7"/>
                  </a:cxn>
                  <a:cxn ang="0">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707" name="Freeform 1192"/>
              <p:cNvSpPr>
                <a:spLocks noChangeArrowheads="1"/>
              </p:cNvSpPr>
              <p:nvPr/>
            </p:nvSpPr>
            <p:spPr bwMode="auto">
              <a:xfrm>
                <a:off x="5315" y="680"/>
                <a:ext cx="244" cy="240"/>
              </a:xfrm>
              <a:custGeom>
                <a:avLst/>
                <a:gdLst>
                  <a:gd name="T0" fmla="*/ 0 w 304"/>
                  <a:gd name="T1" fmla="*/ 0 h 288"/>
                  <a:gd name="T2" fmla="*/ 304 w 304"/>
                  <a:gd name="T3" fmla="*/ 164 h 288"/>
                  <a:gd name="T4" fmla="*/ 284 w 304"/>
                  <a:gd name="T5" fmla="*/ 288 h 288"/>
                  <a:gd name="T6" fmla="*/ 8 w 304"/>
                  <a:gd name="T7" fmla="*/ 124 h 288"/>
                  <a:gd name="T8" fmla="*/ 0 w 304"/>
                  <a:gd name="T9" fmla="*/ 0 h 288"/>
                </a:gdLst>
                <a:ahLst/>
                <a:cxnLst>
                  <a:cxn ang="0">
                    <a:pos x="T0" y="T1"/>
                  </a:cxn>
                  <a:cxn ang="0">
                    <a:pos x="T2" y="T3"/>
                  </a:cxn>
                  <a:cxn ang="0">
                    <a:pos x="T4" y="T5"/>
                  </a:cxn>
                  <a:cxn ang="0">
                    <a:pos x="T6" y="T7"/>
                  </a:cxn>
                  <a:cxn ang="0">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708" name="Oval 1193"/>
              <p:cNvSpPr>
                <a:spLocks noChangeArrowheads="1"/>
              </p:cNvSpPr>
              <p:nvPr/>
            </p:nvSpPr>
            <p:spPr bwMode="auto">
              <a:xfrm>
                <a:off x="5520" y="2610"/>
                <a:ext cx="45" cy="94"/>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2709" name="Freeform 1194"/>
              <p:cNvSpPr>
                <a:spLocks noChangeArrowheads="1"/>
              </p:cNvSpPr>
              <p:nvPr/>
            </p:nvSpPr>
            <p:spPr bwMode="auto">
              <a:xfrm>
                <a:off x="5302" y="2614"/>
                <a:ext cx="245" cy="200"/>
              </a:xfrm>
              <a:custGeom>
                <a:avLst/>
                <a:gdLst>
                  <a:gd name="T0" fmla="*/ 0 w 306"/>
                  <a:gd name="T1" fmla="*/ 106 h 240"/>
                  <a:gd name="T2" fmla="*/ 2 w 306"/>
                  <a:gd name="T3" fmla="*/ 240 h 240"/>
                  <a:gd name="T4" fmla="*/ 306 w 306"/>
                  <a:gd name="T5" fmla="*/ 110 h 240"/>
                  <a:gd name="T6" fmla="*/ 300 w 306"/>
                  <a:gd name="T7" fmla="*/ 0 h 240"/>
                  <a:gd name="T8" fmla="*/ 0 w 306"/>
                  <a:gd name="T9" fmla="*/ 106 h 240"/>
                </a:gdLst>
                <a:ahLst/>
                <a:cxnLst>
                  <a:cxn ang="0">
                    <a:pos x="T0" y="T1"/>
                  </a:cxn>
                  <a:cxn ang="0">
                    <a:pos x="T2" y="T3"/>
                  </a:cxn>
                  <a:cxn ang="0">
                    <a:pos x="T4" y="T5"/>
                  </a:cxn>
                  <a:cxn ang="0">
                    <a:pos x="T6" y="T7"/>
                  </a:cxn>
                  <a:cxn ang="0">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710" name="AutoShape 1195"/>
              <p:cNvSpPr>
                <a:spLocks noChangeArrowheads="1"/>
              </p:cNvSpPr>
              <p:nvPr/>
            </p:nvSpPr>
            <p:spPr bwMode="auto">
              <a:xfrm>
                <a:off x="4140" y="2675"/>
                <a:ext cx="1198" cy="150"/>
              </a:xfrm>
              <a:prstGeom prst="roundRect">
                <a:avLst>
                  <a:gd name="adj" fmla="val 50000"/>
                </a:avLst>
              </a:prstGeom>
              <a:solidFill>
                <a:srgbClr val="DDDDDD"/>
              </a:soli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2711" name="AutoShape 1196"/>
              <p:cNvSpPr>
                <a:spLocks noChangeArrowheads="1"/>
              </p:cNvSpPr>
              <p:nvPr/>
            </p:nvSpPr>
            <p:spPr bwMode="auto">
              <a:xfrm>
                <a:off x="4204" y="2713"/>
                <a:ext cx="1071" cy="84"/>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2712" name="Oval 1197"/>
              <p:cNvSpPr>
                <a:spLocks noChangeArrowheads="1"/>
              </p:cNvSpPr>
              <p:nvPr/>
            </p:nvSpPr>
            <p:spPr bwMode="auto">
              <a:xfrm>
                <a:off x="4312" y="2385"/>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2713" name="Oval 1198"/>
              <p:cNvSpPr>
                <a:spLocks noChangeArrowheads="1"/>
              </p:cNvSpPr>
              <p:nvPr/>
            </p:nvSpPr>
            <p:spPr bwMode="auto">
              <a:xfrm>
                <a:off x="4485" y="2385"/>
                <a:ext cx="163" cy="140"/>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sz="1800">
                  <a:solidFill>
                    <a:srgbClr val="FF0000"/>
                  </a:solidFill>
                  <a:latin typeface="Arial" panose="020B0604020202020204" pitchFamily="34" charset="0"/>
                  <a:ea typeface="MS PGothic" panose="020B0600070205080204" pitchFamily="34" charset="-128"/>
                </a:endParaRPr>
              </a:p>
            </p:txBody>
          </p:sp>
          <p:sp>
            <p:nvSpPr>
              <p:cNvPr id="12714" name="Oval 1199"/>
              <p:cNvSpPr>
                <a:spLocks noChangeArrowheads="1"/>
              </p:cNvSpPr>
              <p:nvPr/>
            </p:nvSpPr>
            <p:spPr bwMode="auto">
              <a:xfrm>
                <a:off x="4666" y="2385"/>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2715" name="Rectangle 1200"/>
              <p:cNvSpPr>
                <a:spLocks noChangeArrowheads="1"/>
              </p:cNvSpPr>
              <p:nvPr/>
            </p:nvSpPr>
            <p:spPr bwMode="auto">
              <a:xfrm>
                <a:off x="5066" y="1833"/>
                <a:ext cx="82" cy="767"/>
              </a:xfrm>
              <a:prstGeom prst="rect">
                <a:avLst/>
              </a:prstGeom>
              <a:solidFill>
                <a:srgbClr val="292929"/>
              </a:solidFill>
              <a:ln w="9525">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grpSp>
      <p:grpSp>
        <p:nvGrpSpPr>
          <p:cNvPr id="2" name="Group 842"/>
          <p:cNvGrpSpPr/>
          <p:nvPr/>
        </p:nvGrpSpPr>
        <p:grpSpPr bwMode="auto">
          <a:xfrm>
            <a:off x="338138" y="3454400"/>
            <a:ext cx="1573212" cy="1060450"/>
            <a:chOff x="98" y="2320"/>
            <a:chExt cx="991" cy="668"/>
          </a:xfrm>
        </p:grpSpPr>
        <p:sp>
          <p:nvSpPr>
            <p:cNvPr id="12717" name="Text Box 666"/>
            <p:cNvSpPr txBox="1">
              <a:spLocks noChangeArrowheads="1"/>
            </p:cNvSpPr>
            <p:nvPr/>
          </p:nvSpPr>
          <p:spPr bwMode="auto">
            <a:xfrm>
              <a:off x="564" y="2728"/>
              <a:ext cx="383"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nSpc>
                  <a:spcPct val="75000"/>
                </a:lnSpc>
              </a:pPr>
              <a:r>
                <a:rPr lang="en-US" altLang="zh-CN" sz="1400">
                  <a:latin typeface="Arial" panose="020B0604020202020204" pitchFamily="34" charset="0"/>
                  <a:ea typeface="MS PGothic" panose="020B0600070205080204" pitchFamily="34" charset="-128"/>
                </a:rPr>
                <a:t>wired</a:t>
              </a:r>
            </a:p>
            <a:p>
              <a:pPr>
                <a:lnSpc>
                  <a:spcPct val="75000"/>
                </a:lnSpc>
              </a:pPr>
              <a:r>
                <a:rPr lang="en-US" altLang="zh-CN" sz="1400">
                  <a:latin typeface="Arial" panose="020B0604020202020204" pitchFamily="34" charset="0"/>
                  <a:ea typeface="MS PGothic" panose="020B0600070205080204" pitchFamily="34" charset="-128"/>
                </a:rPr>
                <a:t>links</a:t>
              </a:r>
            </a:p>
          </p:txBody>
        </p:sp>
        <p:sp>
          <p:nvSpPr>
            <p:cNvPr id="12718" name="Text Box 669"/>
            <p:cNvSpPr txBox="1">
              <a:spLocks noChangeArrowheads="1"/>
            </p:cNvSpPr>
            <p:nvPr/>
          </p:nvSpPr>
          <p:spPr bwMode="auto">
            <a:xfrm>
              <a:off x="569" y="2465"/>
              <a:ext cx="52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nSpc>
                  <a:spcPct val="75000"/>
                </a:lnSpc>
              </a:pPr>
              <a:r>
                <a:rPr lang="en-US" altLang="zh-CN" sz="1400">
                  <a:latin typeface="Arial" panose="020B0604020202020204" pitchFamily="34" charset="0"/>
                  <a:ea typeface="MS PGothic" panose="020B0600070205080204" pitchFamily="34" charset="-128"/>
                </a:rPr>
                <a:t>wireless</a:t>
              </a:r>
            </a:p>
            <a:p>
              <a:pPr>
                <a:lnSpc>
                  <a:spcPct val="75000"/>
                </a:lnSpc>
              </a:pPr>
              <a:r>
                <a:rPr lang="en-US" altLang="zh-CN" sz="1400">
                  <a:latin typeface="Arial" panose="020B0604020202020204" pitchFamily="34" charset="0"/>
                  <a:ea typeface="MS PGothic" panose="020B0600070205080204" pitchFamily="34" charset="-128"/>
                </a:rPr>
                <a:t>links</a:t>
              </a:r>
            </a:p>
          </p:txBody>
        </p:sp>
        <p:grpSp>
          <p:nvGrpSpPr>
            <p:cNvPr id="12719" name="Group 819"/>
            <p:cNvGrpSpPr/>
            <p:nvPr/>
          </p:nvGrpSpPr>
          <p:grpSpPr bwMode="auto">
            <a:xfrm>
              <a:off x="385" y="2320"/>
              <a:ext cx="201" cy="282"/>
              <a:chOff x="742" y="2409"/>
              <a:chExt cx="576" cy="881"/>
            </a:xfrm>
          </p:grpSpPr>
          <p:grpSp>
            <p:nvGrpSpPr>
              <p:cNvPr id="12720" name="Group 820"/>
              <p:cNvGrpSpPr/>
              <p:nvPr/>
            </p:nvGrpSpPr>
            <p:grpSpPr bwMode="auto">
              <a:xfrm>
                <a:off x="832" y="2643"/>
                <a:ext cx="376" cy="647"/>
                <a:chOff x="3130" y="3288"/>
                <a:chExt cx="410" cy="742"/>
              </a:xfrm>
            </p:grpSpPr>
            <p:sp>
              <p:nvSpPr>
                <p:cNvPr id="12721" name="Line 270"/>
                <p:cNvSpPr>
                  <a:spLocks noChangeShapeType="1"/>
                </p:cNvSpPr>
                <p:nvPr/>
              </p:nvSpPr>
              <p:spPr bwMode="auto">
                <a:xfrm flipH="1">
                  <a:off x="3130" y="3288"/>
                  <a:ext cx="205" cy="67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722" name="Line 271"/>
                <p:cNvSpPr>
                  <a:spLocks noChangeShapeType="1"/>
                </p:cNvSpPr>
                <p:nvPr/>
              </p:nvSpPr>
              <p:spPr bwMode="auto">
                <a:xfrm>
                  <a:off x="3335" y="3288"/>
                  <a:ext cx="205" cy="66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723" name="Line 272"/>
                <p:cNvSpPr>
                  <a:spLocks noChangeShapeType="1"/>
                </p:cNvSpPr>
                <p:nvPr/>
              </p:nvSpPr>
              <p:spPr bwMode="auto">
                <a:xfrm>
                  <a:off x="3130" y="3957"/>
                  <a:ext cx="205" cy="7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724" name="Line 273"/>
                <p:cNvSpPr>
                  <a:spLocks noChangeShapeType="1"/>
                </p:cNvSpPr>
                <p:nvPr/>
              </p:nvSpPr>
              <p:spPr bwMode="auto">
                <a:xfrm flipH="1">
                  <a:off x="3335" y="3957"/>
                  <a:ext cx="205" cy="7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725" name="Line 274"/>
                <p:cNvSpPr>
                  <a:spLocks noChangeShapeType="1"/>
                </p:cNvSpPr>
                <p:nvPr/>
              </p:nvSpPr>
              <p:spPr bwMode="auto">
                <a:xfrm>
                  <a:off x="3335" y="3303"/>
                  <a:ext cx="0" cy="72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726" name="Line 275"/>
                <p:cNvSpPr>
                  <a:spLocks noChangeShapeType="1"/>
                </p:cNvSpPr>
                <p:nvPr/>
              </p:nvSpPr>
              <p:spPr bwMode="auto">
                <a:xfrm flipV="1">
                  <a:off x="3130" y="3888"/>
                  <a:ext cx="205" cy="7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727" name="Line 276"/>
                <p:cNvSpPr>
                  <a:spLocks noChangeShapeType="1"/>
                </p:cNvSpPr>
                <p:nvPr/>
              </p:nvSpPr>
              <p:spPr bwMode="auto">
                <a:xfrm flipH="1" flipV="1">
                  <a:off x="3335" y="3888"/>
                  <a:ext cx="205" cy="6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728" name="Line 277"/>
                <p:cNvSpPr>
                  <a:spLocks noChangeShapeType="1"/>
                </p:cNvSpPr>
                <p:nvPr/>
              </p:nvSpPr>
              <p:spPr bwMode="auto">
                <a:xfrm>
                  <a:off x="3217" y="3668"/>
                  <a:ext cx="118" cy="5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729" name="Line 278"/>
                <p:cNvSpPr>
                  <a:spLocks noChangeShapeType="1"/>
                </p:cNvSpPr>
                <p:nvPr/>
              </p:nvSpPr>
              <p:spPr bwMode="auto">
                <a:xfrm flipV="1">
                  <a:off x="3335" y="3668"/>
                  <a:ext cx="124" cy="5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730" name="Line 279"/>
                <p:cNvSpPr>
                  <a:spLocks noChangeShapeType="1"/>
                </p:cNvSpPr>
                <p:nvPr/>
              </p:nvSpPr>
              <p:spPr bwMode="auto">
                <a:xfrm>
                  <a:off x="3178" y="3766"/>
                  <a:ext cx="152" cy="7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731" name="Line 280"/>
                <p:cNvSpPr>
                  <a:spLocks noChangeShapeType="1"/>
                </p:cNvSpPr>
                <p:nvPr/>
              </p:nvSpPr>
              <p:spPr bwMode="auto">
                <a:xfrm flipV="1">
                  <a:off x="3335" y="3781"/>
                  <a:ext cx="153" cy="6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732" name="Line 281"/>
                <p:cNvSpPr>
                  <a:spLocks noChangeShapeType="1"/>
                </p:cNvSpPr>
                <p:nvPr/>
              </p:nvSpPr>
              <p:spPr bwMode="auto">
                <a:xfrm flipV="1">
                  <a:off x="3335" y="3567"/>
                  <a:ext cx="78" cy="2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733" name="Line 282"/>
                <p:cNvSpPr>
                  <a:spLocks noChangeShapeType="1"/>
                </p:cNvSpPr>
                <p:nvPr/>
              </p:nvSpPr>
              <p:spPr bwMode="auto">
                <a:xfrm flipV="1">
                  <a:off x="3335" y="3428"/>
                  <a:ext cx="49" cy="2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734" name="Line 283"/>
                <p:cNvSpPr>
                  <a:spLocks noChangeShapeType="1"/>
                </p:cNvSpPr>
                <p:nvPr/>
              </p:nvSpPr>
              <p:spPr bwMode="auto">
                <a:xfrm>
                  <a:off x="3247" y="3558"/>
                  <a:ext cx="95" cy="3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735" name="Line 284"/>
                <p:cNvSpPr>
                  <a:spLocks noChangeShapeType="1"/>
                </p:cNvSpPr>
                <p:nvPr/>
              </p:nvSpPr>
              <p:spPr bwMode="auto">
                <a:xfrm>
                  <a:off x="3289" y="3422"/>
                  <a:ext cx="55" cy="3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pic>
            <p:nvPicPr>
              <p:cNvPr id="12736" name="Picture 836" descr="cell_tower_radiation copy"/>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737" name="Oval 837"/>
              <p:cNvSpPr>
                <a:spLocks noChangeArrowheads="1"/>
              </p:cNvSpPr>
              <p:nvPr/>
            </p:nvSpPr>
            <p:spPr bwMode="auto">
              <a:xfrm>
                <a:off x="986" y="2596"/>
                <a:ext cx="66" cy="69"/>
              </a:xfrm>
              <a:prstGeom prst="ellipse">
                <a:avLst/>
              </a:prstGeom>
              <a:solidFill>
                <a:schemeClr val="tx2"/>
              </a:soli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grpSp>
          <p:nvGrpSpPr>
            <p:cNvPr id="12738" name="Group 838"/>
            <p:cNvGrpSpPr/>
            <p:nvPr/>
          </p:nvGrpSpPr>
          <p:grpSpPr bwMode="auto">
            <a:xfrm>
              <a:off x="98" y="2444"/>
              <a:ext cx="355" cy="265"/>
              <a:chOff x="2967" y="478"/>
              <a:chExt cx="788" cy="625"/>
            </a:xfrm>
          </p:grpSpPr>
          <p:pic>
            <p:nvPicPr>
              <p:cNvPr id="12739" name="Picture 839" descr="access_point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740" name="Picture 840" descr="antenna_radiation_styliz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741" name="Line 841"/>
            <p:cNvSpPr>
              <a:spLocks noChangeShapeType="1"/>
            </p:cNvSpPr>
            <p:nvPr/>
          </p:nvSpPr>
          <p:spPr bwMode="auto">
            <a:xfrm>
              <a:off x="288" y="2830"/>
              <a:ext cx="26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6" name="Group 852"/>
          <p:cNvGrpSpPr/>
          <p:nvPr/>
        </p:nvGrpSpPr>
        <p:grpSpPr bwMode="auto">
          <a:xfrm>
            <a:off x="601663" y="5349875"/>
            <a:ext cx="646112" cy="477838"/>
            <a:chOff x="293" y="3440"/>
            <a:chExt cx="407" cy="301"/>
          </a:xfrm>
        </p:grpSpPr>
        <p:sp>
          <p:nvSpPr>
            <p:cNvPr id="12743" name="Text Box 662"/>
            <p:cNvSpPr txBox="1">
              <a:spLocks noChangeArrowheads="1"/>
            </p:cNvSpPr>
            <p:nvPr/>
          </p:nvSpPr>
          <p:spPr bwMode="auto">
            <a:xfrm>
              <a:off x="293" y="3549"/>
              <a:ext cx="4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en-US" altLang="zh-CN" sz="1400">
                  <a:latin typeface="Arial" panose="020B0604020202020204" pitchFamily="34" charset="0"/>
                  <a:ea typeface="MS PGothic" panose="020B0600070205080204" pitchFamily="34" charset="-128"/>
                </a:rPr>
                <a:t>router</a:t>
              </a:r>
            </a:p>
          </p:txBody>
        </p:sp>
        <p:grpSp>
          <p:nvGrpSpPr>
            <p:cNvPr id="12744" name="Group 843"/>
            <p:cNvGrpSpPr/>
            <p:nvPr/>
          </p:nvGrpSpPr>
          <p:grpSpPr bwMode="auto">
            <a:xfrm>
              <a:off x="337" y="3440"/>
              <a:ext cx="306" cy="128"/>
              <a:chOff x="4650" y="1129"/>
              <a:chExt cx="246" cy="95"/>
            </a:xfrm>
          </p:grpSpPr>
          <p:sp>
            <p:nvSpPr>
              <p:cNvPr id="1274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sp>
            <p:nvSpPr>
              <p:cNvPr id="1274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ea typeface="MS PGothic" panose="020B0600070205080204" pitchFamily="34" charset="-128"/>
                </a:endParaRPr>
              </a:p>
            </p:txBody>
          </p:sp>
          <p:sp>
            <p:nvSpPr>
              <p:cNvPr id="1274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grpSp>
            <p:nvGrpSpPr>
              <p:cNvPr id="12748" name="Group 847"/>
              <p:cNvGrpSpPr/>
              <p:nvPr/>
            </p:nvGrpSpPr>
            <p:grpSpPr bwMode="auto">
              <a:xfrm>
                <a:off x="4699" y="1145"/>
                <a:ext cx="138" cy="29"/>
                <a:chOff x="2468" y="1332"/>
                <a:chExt cx="310" cy="60"/>
              </a:xfrm>
            </p:grpSpPr>
            <p:sp>
              <p:nvSpPr>
                <p:cNvPr id="12749" name="Freeform 848"/>
                <p:cNvSpPr>
                  <a:spLocks noChangeArrowheads="1"/>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Lst>
                  <a:ahLst/>
                  <a:cxnLst>
                    <a:cxn ang="0">
                      <a:pos x="T0" y="T1"/>
                    </a:cxn>
                    <a:cxn ang="0">
                      <a:pos x="T2" y="T3"/>
                    </a:cxn>
                    <a:cxn ang="0">
                      <a:pos x="T4" y="T5"/>
                    </a:cxn>
                    <a:cxn ang="0">
                      <a:pos x="T6" y="T7"/>
                    </a:cxn>
                  </a:cxnLst>
                  <a:rect l="0" t="0" r="r" b="b"/>
                  <a:pathLst>
                    <a:path w="310" h="60">
                      <a:moveTo>
                        <a:pt x="0" y="60"/>
                      </a:moveTo>
                      <a:lnTo>
                        <a:pt x="96" y="60"/>
                      </a:lnTo>
                      <a:lnTo>
                        <a:pt x="192" y="0"/>
                      </a:lnTo>
                      <a:lnTo>
                        <a:pt x="31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2750" name="Freeform 849"/>
                <p:cNvSpPr>
                  <a:spLocks noChangeArrowheads="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Lst>
                  <a:ahLst/>
                  <a:cxnLst>
                    <a:cxn ang="0">
                      <a:pos x="T0" y="T1"/>
                    </a:cxn>
                    <a:cxn ang="0">
                      <a:pos x="T2" y="T3"/>
                    </a:cxn>
                    <a:cxn ang="0">
                      <a:pos x="T4" y="T5"/>
                    </a:cxn>
                    <a:cxn ang="0">
                      <a:pos x="T6" y="T7"/>
                    </a:cxn>
                  </a:cxnLst>
                  <a:rect l="0" t="0" r="r" b="b"/>
                  <a:pathLst>
                    <a:path w="282" h="60">
                      <a:moveTo>
                        <a:pt x="0" y="0"/>
                      </a:moveTo>
                      <a:lnTo>
                        <a:pt x="96" y="0"/>
                      </a:lnTo>
                      <a:lnTo>
                        <a:pt x="192" y="60"/>
                      </a:lnTo>
                      <a:lnTo>
                        <a:pt x="282" y="6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2751" name="Line 850"/>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752" name="Line 851"/>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par>
                                <p:cTn id="11" presetID="9"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p:nvPr>
        </p:nvSpPr>
        <p:spPr>
          <a:xfrm>
            <a:off x="301780" y="177288"/>
            <a:ext cx="7772400" cy="591573"/>
          </a:xfrm>
        </p:spPr>
        <p:txBody>
          <a:bodyPr lIns="92075" tIns="46038" rIns="92075" bIns="46038" anchor="ctr">
            <a:spAutoFit/>
          </a:bodyPr>
          <a:lstStyle/>
          <a:p>
            <a:r>
              <a:rPr lang="zh-CN" altLang="zh-CN" sz="3600" dirty="0" smtClean="0"/>
              <a:t>分组丢失和延迟是如何产生的?</a:t>
            </a:r>
          </a:p>
        </p:txBody>
      </p:sp>
      <p:sp>
        <p:nvSpPr>
          <p:cNvPr id="79874" name="Rectangle 3"/>
          <p:cNvSpPr>
            <a:spLocks noGrp="1" noChangeArrowheads="1"/>
          </p:cNvSpPr>
          <p:nvPr>
            <p:ph sz="half" idx="1"/>
          </p:nvPr>
        </p:nvSpPr>
        <p:spPr>
          <a:xfrm>
            <a:off x="400475" y="768861"/>
            <a:ext cx="8445500" cy="2114550"/>
          </a:xfrm>
        </p:spPr>
        <p:txBody>
          <a:bodyPr lIns="92075" tIns="46038" rIns="92075" bIns="46038">
            <a:noAutofit/>
          </a:bodyPr>
          <a:lstStyle/>
          <a:p>
            <a:pPr>
              <a:buFontTx/>
              <a:buNone/>
            </a:pPr>
            <a:r>
              <a:rPr lang="zh-CN" altLang="zh-CN" b="1" dirty="0" smtClean="0">
                <a:latin typeface="宋体" panose="02010600030101010101" pitchFamily="2" charset="-122"/>
                <a:ea typeface="宋体" panose="02010600030101010101" pitchFamily="2" charset="-122"/>
              </a:rPr>
              <a:t>路由器分组缓冲区队列 </a:t>
            </a:r>
          </a:p>
          <a:p>
            <a:r>
              <a:rPr lang="zh-CN" altLang="zh-CN" b="1" dirty="0" smtClean="0">
                <a:solidFill>
                  <a:schemeClr val="tx2"/>
                </a:solidFill>
                <a:latin typeface="宋体" panose="02010600030101010101" pitchFamily="2" charset="-122"/>
                <a:ea typeface="宋体" panose="02010600030101010101" pitchFamily="2" charset="-122"/>
              </a:rPr>
              <a:t>分组到达输出链路的速率超过输出链路的容量,产生延迟,甚至丢失</a:t>
            </a:r>
          </a:p>
          <a:p>
            <a:r>
              <a:rPr lang="zh-CN" altLang="zh-CN" b="1" dirty="0" smtClean="0">
                <a:latin typeface="宋体" panose="02010600030101010101" pitchFamily="2" charset="-122"/>
                <a:ea typeface="宋体" panose="02010600030101010101" pitchFamily="2" charset="-122"/>
              </a:rPr>
              <a:t>分组在缓冲区队列排队, 按序等待</a:t>
            </a:r>
          </a:p>
        </p:txBody>
      </p:sp>
      <p:pic>
        <p:nvPicPr>
          <p:cNvPr id="2" name="图片 1"/>
          <p:cNvPicPr>
            <a:picLocks noChangeAspect="1"/>
          </p:cNvPicPr>
          <p:nvPr/>
        </p:nvPicPr>
        <p:blipFill>
          <a:blip r:embed="rId3"/>
          <a:stretch>
            <a:fillRect/>
          </a:stretch>
        </p:blipFill>
        <p:spPr>
          <a:xfrm>
            <a:off x="1208939" y="3231039"/>
            <a:ext cx="6828571" cy="3295238"/>
          </a:xfrm>
          <a:prstGeom prst="rect">
            <a:avLst/>
          </a:prstGeom>
        </p:spPr>
      </p:pic>
    </p:spTree>
    <p:custDataLst>
      <p:tags r:id="rId1"/>
    </p:custData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ChangeArrowheads="1"/>
          </p:cNvSpPr>
          <p:nvPr>
            <p:ph type="title"/>
          </p:nvPr>
        </p:nvSpPr>
        <p:spPr>
          <a:xfrm>
            <a:off x="476250" y="539750"/>
            <a:ext cx="7772400" cy="641350"/>
          </a:xfrm>
        </p:spPr>
        <p:txBody>
          <a:bodyPr lIns="92075" tIns="46038" rIns="92075" bIns="46038" anchor="ctr">
            <a:spAutoFit/>
          </a:bodyPr>
          <a:lstStyle/>
          <a:p>
            <a:r>
              <a:rPr lang="zh-CN" altLang="zh-CN" sz="3600" smtClean="0"/>
              <a:t>分组延迟的4种类型</a:t>
            </a:r>
          </a:p>
        </p:txBody>
      </p:sp>
      <p:sp>
        <p:nvSpPr>
          <p:cNvPr id="80898" name="Rectangle 3"/>
          <p:cNvSpPr>
            <a:spLocks noGrp="1" noChangeArrowheads="1"/>
          </p:cNvSpPr>
          <p:nvPr>
            <p:ph sz="half" idx="2"/>
          </p:nvPr>
        </p:nvSpPr>
        <p:spPr>
          <a:xfrm>
            <a:off x="476250" y="1316037"/>
            <a:ext cx="4384675" cy="2336800"/>
          </a:xfrm>
        </p:spPr>
        <p:txBody>
          <a:bodyPr lIns="92075" tIns="46038" rIns="92075" bIns="46038">
            <a:normAutofit/>
          </a:bodyPr>
          <a:lstStyle/>
          <a:p>
            <a:pPr marL="0" indent="0" algn="l" eaLnBrk="0" hangingPunct="0">
              <a:spcBef>
                <a:spcPct val="0"/>
              </a:spcBef>
              <a:buFont typeface="Arial" panose="020B0604020202020204" pitchFamily="34" charset="0"/>
              <a:buNone/>
            </a:pPr>
            <a:r>
              <a:rPr lang="en-US" altLang="zh-CN" b="1" dirty="0" smtClean="0">
                <a:solidFill>
                  <a:schemeClr val="tx2"/>
                </a:solidFill>
                <a:latin typeface="Times New Roman" panose="02020603050405020304" pitchFamily="18" charset="0"/>
                <a:ea typeface="宋体" panose="02010600030101010101" pitchFamily="2" charset="-122"/>
              </a:rPr>
              <a:t>1.</a:t>
            </a:r>
            <a:r>
              <a:rPr lang="zh-CN" altLang="zh-CN" b="1" dirty="0" smtClean="0">
                <a:solidFill>
                  <a:schemeClr val="tx2"/>
                </a:solidFill>
                <a:latin typeface="Times New Roman" panose="02020603050405020304" pitchFamily="18" charset="0"/>
                <a:ea typeface="宋体" panose="02010600030101010101" pitchFamily="2" charset="-122"/>
              </a:rPr>
              <a:t>节点</a:t>
            </a:r>
            <a:r>
              <a:rPr lang="zh-CN" altLang="zh-CN" b="1" dirty="0">
                <a:solidFill>
                  <a:schemeClr val="tx2"/>
                </a:solidFill>
                <a:latin typeface="Times New Roman" panose="02020603050405020304" pitchFamily="18" charset="0"/>
                <a:ea typeface="宋体" panose="02010600030101010101" pitchFamily="2" charset="-122"/>
              </a:rPr>
              <a:t>处理时延</a:t>
            </a:r>
            <a:endParaRPr lang="en-US" altLang="zh-CN" b="1" dirty="0">
              <a:solidFill>
                <a:schemeClr val="tx2"/>
              </a:solidFill>
              <a:latin typeface="Times New Roman" panose="02020603050405020304" pitchFamily="18" charset="0"/>
              <a:ea typeface="宋体" panose="02010600030101010101" pitchFamily="2" charset="-122"/>
            </a:endParaRPr>
          </a:p>
          <a:p>
            <a:pPr marL="0" indent="0" algn="l" eaLnBrk="0" hangingPunct="0">
              <a:spcBef>
                <a:spcPct val="0"/>
              </a:spcBef>
              <a:buFont typeface="Arial" panose="020B0604020202020204" pitchFamily="34" charset="0"/>
              <a:buNone/>
            </a:pPr>
            <a:r>
              <a:rPr lang="en-US" altLang="zh-CN" b="1" dirty="0" smtClean="0">
                <a:solidFill>
                  <a:schemeClr val="tx2"/>
                </a:solidFill>
                <a:latin typeface="Times New Roman" panose="02020603050405020304" pitchFamily="18" charset="0"/>
                <a:ea typeface="宋体" panose="02010600030101010101" pitchFamily="2" charset="-122"/>
              </a:rPr>
              <a:t>    </a:t>
            </a:r>
            <a:r>
              <a:rPr lang="zh-CN" altLang="zh-CN" b="1" dirty="0" smtClean="0">
                <a:solidFill>
                  <a:schemeClr val="tx2"/>
                </a:solidFill>
                <a:latin typeface="Times New Roman" panose="02020603050405020304" pitchFamily="18" charset="0"/>
                <a:ea typeface="宋体" panose="02010600030101010101" pitchFamily="2" charset="-122"/>
              </a:rPr>
              <a:t>nodal </a:t>
            </a:r>
            <a:r>
              <a:rPr lang="zh-CN" altLang="zh-CN" b="1" dirty="0">
                <a:solidFill>
                  <a:schemeClr val="tx2"/>
                </a:solidFill>
                <a:latin typeface="Times New Roman" panose="02020603050405020304" pitchFamily="18" charset="0"/>
                <a:ea typeface="宋体" panose="02010600030101010101" pitchFamily="2" charset="-122"/>
              </a:rPr>
              <a:t>processing delay:</a:t>
            </a:r>
          </a:p>
          <a:p>
            <a:pPr marL="716280" lvl="1" indent="-255905" defTabSz="914400">
              <a:spcAft>
                <a:spcPct val="0"/>
              </a:spcAft>
              <a:buClr>
                <a:srgbClr val="1F2021"/>
              </a:buClr>
              <a:tabLst>
                <a:tab pos="542925" algn="l"/>
              </a:tabLst>
            </a:pPr>
            <a:r>
              <a:rPr lang="zh-CN" altLang="zh-CN" b="1" dirty="0" smtClean="0">
                <a:latin typeface="宋体" panose="02010600030101010101" pitchFamily="2" charset="-122"/>
                <a:ea typeface="宋体" panose="02010600030101010101" pitchFamily="2" charset="-122"/>
              </a:rPr>
              <a:t>检查错误位</a:t>
            </a:r>
          </a:p>
          <a:p>
            <a:pPr marL="716280" lvl="1" indent="-255905" defTabSz="914400">
              <a:spcAft>
                <a:spcPct val="0"/>
              </a:spcAft>
              <a:buClr>
                <a:srgbClr val="1F2021"/>
              </a:buClr>
              <a:tabLst>
                <a:tab pos="542925" algn="l"/>
              </a:tabLst>
            </a:pPr>
            <a:r>
              <a:rPr lang="zh-CN" altLang="zh-CN" b="1" dirty="0" smtClean="0">
                <a:latin typeface="宋体" panose="02010600030101010101" pitchFamily="2" charset="-122"/>
                <a:ea typeface="宋体" panose="02010600030101010101" pitchFamily="2" charset="-122"/>
              </a:rPr>
              <a:t>选择输出链路</a:t>
            </a:r>
          </a:p>
          <a:p>
            <a:pPr marL="716280" lvl="1" indent="-255905" defTabSz="914400">
              <a:spcAft>
                <a:spcPct val="0"/>
              </a:spcAft>
              <a:buClr>
                <a:srgbClr val="1F2021"/>
              </a:buClr>
              <a:tabLst>
                <a:tab pos="542925" algn="l"/>
              </a:tabLst>
            </a:pPr>
            <a:r>
              <a:rPr lang="zh-CN" altLang="zh-CN" b="1" dirty="0" smtClean="0">
                <a:latin typeface="宋体" panose="02010600030101010101" pitchFamily="2" charset="-122"/>
                <a:ea typeface="宋体" panose="02010600030101010101" pitchFamily="2" charset="-122"/>
              </a:rPr>
              <a:t>高速路由器处理延迟－微妙级</a:t>
            </a:r>
          </a:p>
        </p:txBody>
      </p:sp>
      <p:sp>
        <p:nvSpPr>
          <p:cNvPr id="80951" name="Rectangle 56"/>
          <p:cNvSpPr>
            <a:spLocks noChangeArrowheads="1"/>
          </p:cNvSpPr>
          <p:nvPr/>
        </p:nvSpPr>
        <p:spPr bwMode="auto">
          <a:xfrm>
            <a:off x="4676892" y="1404937"/>
            <a:ext cx="3810000"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zh-CN" b="1" dirty="0">
                <a:solidFill>
                  <a:schemeClr val="tx2"/>
                </a:solidFill>
              </a:rPr>
              <a:t>2. 排队</a:t>
            </a:r>
            <a:r>
              <a:rPr lang="zh-CN" altLang="zh-CN" b="1" dirty="0" smtClean="0">
                <a:solidFill>
                  <a:schemeClr val="tx2"/>
                </a:solidFill>
              </a:rPr>
              <a:t>时延</a:t>
            </a:r>
          </a:p>
          <a:p>
            <a:r>
              <a:rPr lang="zh-CN" altLang="zh-CN" b="1" dirty="0" smtClean="0">
                <a:solidFill>
                  <a:schemeClr val="tx2"/>
                </a:solidFill>
              </a:rPr>
              <a:t>    queueing delay:</a:t>
            </a:r>
          </a:p>
          <a:p>
            <a:pPr lvl="1"/>
            <a:r>
              <a:rPr lang="zh-CN" altLang="zh-CN" b="1" dirty="0" smtClean="0"/>
              <a:t>等待被发送到输出链路上的时间 </a:t>
            </a:r>
          </a:p>
          <a:p>
            <a:pPr lvl="1"/>
            <a:r>
              <a:rPr lang="zh-CN" altLang="zh-CN" b="1" dirty="0" smtClean="0"/>
              <a:t>取决于</a:t>
            </a:r>
            <a:r>
              <a:rPr lang="zh-CN" altLang="zh-CN" b="1" dirty="0"/>
              <a:t>路由器的拥塞程度</a:t>
            </a:r>
          </a:p>
        </p:txBody>
      </p:sp>
      <p:pic>
        <p:nvPicPr>
          <p:cNvPr id="2" name="图片 1"/>
          <p:cNvPicPr>
            <a:picLocks noChangeAspect="1"/>
          </p:cNvPicPr>
          <p:nvPr/>
        </p:nvPicPr>
        <p:blipFill>
          <a:blip r:embed="rId3"/>
          <a:stretch>
            <a:fillRect/>
          </a:stretch>
        </p:blipFill>
        <p:spPr>
          <a:xfrm>
            <a:off x="1598944" y="3787775"/>
            <a:ext cx="5923809" cy="2847619"/>
          </a:xfrm>
          <a:prstGeom prst="rect">
            <a:avLst/>
          </a:prstGeom>
        </p:spPr>
      </p:pic>
    </p:spTree>
    <p:custDataLst>
      <p:tags r:id="rId1"/>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ChangeArrowheads="1"/>
          </p:cNvSpPr>
          <p:nvPr>
            <p:ph sz="half" idx="1"/>
          </p:nvPr>
        </p:nvSpPr>
        <p:spPr>
          <a:xfrm>
            <a:off x="523875" y="519113"/>
            <a:ext cx="3810000" cy="2836862"/>
          </a:xfrm>
        </p:spPr>
        <p:txBody>
          <a:bodyPr lIns="92075" tIns="46038" rIns="92075" bIns="46038">
            <a:normAutofit fontScale="77500" lnSpcReduction="20000"/>
          </a:bodyPr>
          <a:lstStyle/>
          <a:p>
            <a:pPr>
              <a:lnSpc>
                <a:spcPct val="90000"/>
              </a:lnSpc>
              <a:buFontTx/>
              <a:buNone/>
            </a:pPr>
            <a:r>
              <a:rPr lang="zh-CN" altLang="zh-CN" sz="2800" b="1" dirty="0" smtClean="0">
                <a:solidFill>
                  <a:schemeClr val="tx2"/>
                </a:solidFill>
                <a:latin typeface="宋体" panose="02010600030101010101" pitchFamily="2" charset="-122"/>
                <a:ea typeface="宋体" panose="02010600030101010101" pitchFamily="2" charset="-122"/>
              </a:rPr>
              <a:t>3. 传输时延</a:t>
            </a:r>
          </a:p>
          <a:p>
            <a:pPr>
              <a:lnSpc>
                <a:spcPct val="90000"/>
              </a:lnSpc>
              <a:buFontTx/>
              <a:buNone/>
            </a:pPr>
            <a:r>
              <a:rPr lang="zh-CN" altLang="zh-CN" sz="2800" b="1" dirty="0" smtClean="0">
                <a:solidFill>
                  <a:schemeClr val="tx2"/>
                </a:solidFill>
                <a:latin typeface="宋体" panose="02010600030101010101" pitchFamily="2" charset="-122"/>
                <a:ea typeface="宋体" panose="02010600030101010101" pitchFamily="2" charset="-122"/>
              </a:rPr>
              <a:t>Transmission delay:</a:t>
            </a:r>
          </a:p>
          <a:p>
            <a:pPr marL="0" indent="0">
              <a:lnSpc>
                <a:spcPct val="120000"/>
              </a:lnSpc>
              <a:buNone/>
            </a:pPr>
            <a:r>
              <a:rPr lang="zh-CN" altLang="zh-CN" sz="2800" b="1" dirty="0" smtClean="0">
                <a:latin typeface="宋体" panose="02010600030101010101" pitchFamily="2" charset="-122"/>
                <a:ea typeface="宋体" panose="02010600030101010101" pitchFamily="2" charset="-122"/>
              </a:rPr>
              <a:t>R=</a:t>
            </a:r>
            <a:r>
              <a:rPr lang="zh-CN" altLang="zh-CN" sz="2800" b="1" dirty="0" smtClean="0">
                <a:latin typeface="宋体" panose="02010600030101010101" pitchFamily="2" charset="-122"/>
                <a:ea typeface="宋体" panose="02010600030101010101" pitchFamily="2" charset="-122"/>
              </a:rPr>
              <a:t>链路</a:t>
            </a:r>
            <a:r>
              <a:rPr lang="zh-CN" altLang="en-US" sz="2800" b="1" dirty="0">
                <a:latin typeface="宋体" panose="02010600030101010101" pitchFamily="2" charset="-122"/>
                <a:ea typeface="宋体" panose="02010600030101010101" pitchFamily="2" charset="-122"/>
              </a:rPr>
              <a:t>传输速率</a:t>
            </a:r>
            <a:r>
              <a:rPr lang="zh-CN" altLang="zh-CN" sz="2800" b="1" dirty="0" smtClean="0">
                <a:latin typeface="宋体" panose="02010600030101010101" pitchFamily="2" charset="-122"/>
                <a:ea typeface="宋体" panose="02010600030101010101" pitchFamily="2" charset="-122"/>
              </a:rPr>
              <a:t> </a:t>
            </a:r>
            <a:r>
              <a:rPr lang="zh-CN" altLang="zh-CN" sz="2800" b="1" dirty="0" smtClean="0">
                <a:latin typeface="宋体" panose="02010600030101010101" pitchFamily="2" charset="-122"/>
                <a:ea typeface="宋体" panose="02010600030101010101" pitchFamily="2" charset="-122"/>
              </a:rPr>
              <a:t>(bps)</a:t>
            </a:r>
          </a:p>
          <a:p>
            <a:pPr marL="0" indent="0">
              <a:lnSpc>
                <a:spcPct val="120000"/>
              </a:lnSpc>
              <a:buNone/>
            </a:pPr>
            <a:r>
              <a:rPr lang="zh-CN" altLang="zh-CN" sz="2800" b="1" dirty="0" smtClean="0">
                <a:latin typeface="宋体" panose="02010600030101010101" pitchFamily="2" charset="-122"/>
                <a:ea typeface="宋体" panose="02010600030101010101" pitchFamily="2" charset="-122"/>
              </a:rPr>
              <a:t>L=分组长度 (bits)</a:t>
            </a:r>
          </a:p>
          <a:p>
            <a:pPr marL="0" indent="0">
              <a:lnSpc>
                <a:spcPct val="120000"/>
              </a:lnSpc>
              <a:buNone/>
            </a:pPr>
            <a:r>
              <a:rPr lang="zh-CN" altLang="zh-CN" sz="2800" b="1" dirty="0" smtClean="0">
                <a:latin typeface="宋体" panose="02010600030101010101" pitchFamily="2" charset="-122"/>
                <a:ea typeface="宋体" panose="02010600030101010101" pitchFamily="2" charset="-122"/>
              </a:rPr>
              <a:t>发送分组比特流的时间= L/R</a:t>
            </a:r>
          </a:p>
        </p:txBody>
      </p:sp>
      <p:sp>
        <p:nvSpPr>
          <p:cNvPr id="81922" name="Rectangle 3"/>
          <p:cNvSpPr>
            <a:spLocks noGrp="1" noChangeArrowheads="1"/>
          </p:cNvSpPr>
          <p:nvPr>
            <p:ph sz="half" idx="2"/>
          </p:nvPr>
        </p:nvSpPr>
        <p:spPr>
          <a:xfrm>
            <a:off x="4476750" y="455613"/>
            <a:ext cx="4152900" cy="3236912"/>
          </a:xfrm>
        </p:spPr>
        <p:txBody>
          <a:bodyPr lIns="92075" tIns="46038" rIns="92075" bIns="46038">
            <a:normAutofit fontScale="77500" lnSpcReduction="20000"/>
          </a:bodyPr>
          <a:lstStyle/>
          <a:p>
            <a:pPr>
              <a:buFontTx/>
              <a:buNone/>
            </a:pPr>
            <a:r>
              <a:rPr lang="zh-CN" altLang="zh-CN" sz="2800" b="1" dirty="0" smtClean="0">
                <a:solidFill>
                  <a:schemeClr val="tx2"/>
                </a:solidFill>
                <a:latin typeface="宋体" panose="02010600030101010101" pitchFamily="2" charset="-122"/>
                <a:ea typeface="宋体" panose="02010600030101010101" pitchFamily="2" charset="-122"/>
              </a:rPr>
              <a:t>4. 传播时延</a:t>
            </a:r>
          </a:p>
          <a:p>
            <a:pPr>
              <a:lnSpc>
                <a:spcPct val="120000"/>
              </a:lnSpc>
              <a:buFontTx/>
              <a:buNone/>
            </a:pPr>
            <a:r>
              <a:rPr lang="zh-CN" altLang="zh-CN" sz="2800" b="1" dirty="0" smtClean="0">
                <a:solidFill>
                  <a:schemeClr val="tx2"/>
                </a:solidFill>
                <a:latin typeface="宋体" panose="02010600030101010101" pitchFamily="2" charset="-122"/>
                <a:ea typeface="宋体" panose="02010600030101010101" pitchFamily="2" charset="-122"/>
              </a:rPr>
              <a:t>Propagation delay:</a:t>
            </a:r>
          </a:p>
          <a:p>
            <a:pPr marL="0" indent="0">
              <a:lnSpc>
                <a:spcPct val="120000"/>
              </a:lnSpc>
              <a:buNone/>
            </a:pPr>
            <a:r>
              <a:rPr lang="zh-CN" altLang="zh-CN" sz="2800" b="1" dirty="0" smtClean="0">
                <a:latin typeface="宋体" panose="02010600030101010101" pitchFamily="2" charset="-122"/>
                <a:ea typeface="宋体" panose="02010600030101010101" pitchFamily="2" charset="-122"/>
              </a:rPr>
              <a:t>d = 物理链路的长度</a:t>
            </a:r>
          </a:p>
          <a:p>
            <a:pPr marL="0" indent="0">
              <a:lnSpc>
                <a:spcPct val="120000"/>
              </a:lnSpc>
              <a:buNone/>
            </a:pPr>
            <a:r>
              <a:rPr lang="zh-CN" altLang="zh-CN" sz="2800" b="1" dirty="0" smtClean="0">
                <a:latin typeface="宋体" panose="02010600030101010101" pitchFamily="2" charset="-122"/>
                <a:ea typeface="宋体" panose="02010600030101010101" pitchFamily="2" charset="-122"/>
              </a:rPr>
              <a:t>s = 介质的信号传播速度 (~2x10</a:t>
            </a:r>
            <a:r>
              <a:rPr lang="zh-CN" altLang="zh-CN" sz="2800" b="1" baseline="30000" dirty="0" smtClean="0">
                <a:latin typeface="宋体" panose="02010600030101010101" pitchFamily="2" charset="-122"/>
                <a:ea typeface="宋体" panose="02010600030101010101" pitchFamily="2" charset="-122"/>
              </a:rPr>
              <a:t>8</a:t>
            </a:r>
            <a:r>
              <a:rPr lang="zh-CN" altLang="zh-CN" sz="2800" b="1" dirty="0" smtClean="0">
                <a:latin typeface="宋体" panose="02010600030101010101" pitchFamily="2" charset="-122"/>
                <a:ea typeface="宋体" panose="02010600030101010101" pitchFamily="2" charset="-122"/>
              </a:rPr>
              <a:t> m/sec)</a:t>
            </a:r>
          </a:p>
          <a:p>
            <a:pPr marL="0" indent="0">
              <a:lnSpc>
                <a:spcPct val="120000"/>
              </a:lnSpc>
              <a:buNone/>
            </a:pPr>
            <a:r>
              <a:rPr lang="zh-CN" altLang="zh-CN" sz="2800" b="1" dirty="0" smtClean="0">
                <a:latin typeface="宋体" panose="02010600030101010101" pitchFamily="2" charset="-122"/>
                <a:ea typeface="宋体" panose="02010600030101010101" pitchFamily="2" charset="-122"/>
              </a:rPr>
              <a:t>传播延迟 = d/s</a:t>
            </a:r>
          </a:p>
        </p:txBody>
      </p:sp>
      <p:pic>
        <p:nvPicPr>
          <p:cNvPr id="2" name="图片 1"/>
          <p:cNvPicPr>
            <a:picLocks noChangeAspect="1"/>
          </p:cNvPicPr>
          <p:nvPr/>
        </p:nvPicPr>
        <p:blipFill>
          <a:blip r:embed="rId4"/>
          <a:stretch>
            <a:fillRect/>
          </a:stretch>
        </p:blipFill>
        <p:spPr>
          <a:xfrm>
            <a:off x="1677002" y="3566361"/>
            <a:ext cx="5923809" cy="2847619"/>
          </a:xfrm>
          <a:prstGeom prst="rect">
            <a:avLst/>
          </a:prstGeom>
        </p:spPr>
      </p:pic>
    </p:spTree>
    <p:custDataLst>
      <p:tags r:id="rId1"/>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3"/>
          <p:cNvSpPr>
            <a:spLocks noGrp="1" noChangeArrowheads="1"/>
          </p:cNvSpPr>
          <p:nvPr>
            <p:ph sz="half" idx="1"/>
          </p:nvPr>
        </p:nvSpPr>
        <p:spPr>
          <a:xfrm>
            <a:off x="268249" y="2389769"/>
            <a:ext cx="4216400" cy="3946525"/>
          </a:xfrm>
        </p:spPr>
        <p:txBody>
          <a:bodyPr lIns="92075" tIns="46038" rIns="92075" bIns="46038">
            <a:normAutofit fontScale="85000" lnSpcReduction="10000"/>
          </a:bodyPr>
          <a:lstStyle/>
          <a:p>
            <a:r>
              <a:rPr lang="zh-CN" altLang="zh-CN" sz="2800" b="1" dirty="0" smtClean="0">
                <a:latin typeface="宋体" panose="02010600030101010101" pitchFamily="2" charset="-122"/>
                <a:ea typeface="宋体" panose="02010600030101010101" pitchFamily="2" charset="-122"/>
              </a:rPr>
              <a:t>小车速度100 km/hr</a:t>
            </a:r>
          </a:p>
          <a:p>
            <a:r>
              <a:rPr lang="zh-CN" altLang="zh-CN" sz="2800" b="1" dirty="0" smtClean="0">
                <a:latin typeface="宋体" panose="02010600030101010101" pitchFamily="2" charset="-122"/>
                <a:ea typeface="宋体" panose="02010600030101010101" pitchFamily="2" charset="-122"/>
              </a:rPr>
              <a:t>收费站 12 sec 服务1辆小车 (transmission time)</a:t>
            </a:r>
          </a:p>
          <a:p>
            <a:r>
              <a:rPr lang="zh-CN" altLang="zh-CN" sz="2800" b="1" dirty="0" smtClean="0">
                <a:solidFill>
                  <a:schemeClr val="tx2"/>
                </a:solidFill>
                <a:latin typeface="宋体" panose="02010600030101010101" pitchFamily="2" charset="-122"/>
                <a:ea typeface="宋体" panose="02010600030101010101" pitchFamily="2" charset="-122"/>
              </a:rPr>
              <a:t>小车~bit; 车队 ~ packet</a:t>
            </a:r>
          </a:p>
          <a:p>
            <a:r>
              <a:rPr lang="zh-CN" altLang="zh-CN" sz="2800" b="1" dirty="0" smtClean="0">
                <a:solidFill>
                  <a:schemeClr val="tx2"/>
                </a:solidFill>
                <a:latin typeface="宋体" panose="02010600030101010101" pitchFamily="2" charset="-122"/>
                <a:ea typeface="宋体" panose="02010600030101010101" pitchFamily="2" charset="-122"/>
              </a:rPr>
              <a:t>Q: 整个车队到达第2个收费站的时间?</a:t>
            </a:r>
          </a:p>
          <a:p>
            <a:endParaRPr lang="zh-CN" altLang="zh-CN" sz="2800" b="1" dirty="0" smtClean="0">
              <a:solidFill>
                <a:schemeClr val="tx2"/>
              </a:solidFill>
            </a:endParaRPr>
          </a:p>
        </p:txBody>
      </p:sp>
      <p:sp>
        <p:nvSpPr>
          <p:cNvPr id="83971" name="Rectangle 4"/>
          <p:cNvSpPr>
            <a:spLocks noGrp="1" noChangeArrowheads="1"/>
          </p:cNvSpPr>
          <p:nvPr>
            <p:ph sz="half" idx="2"/>
          </p:nvPr>
        </p:nvSpPr>
        <p:spPr>
          <a:xfrm>
            <a:off x="4717972" y="2487109"/>
            <a:ext cx="4162425" cy="3994150"/>
          </a:xfrm>
        </p:spPr>
        <p:txBody>
          <a:bodyPr lIns="92075" tIns="46038" rIns="92075" bIns="46038">
            <a:normAutofit fontScale="85000" lnSpcReduction="10000"/>
          </a:bodyPr>
          <a:lstStyle/>
          <a:p>
            <a:pPr>
              <a:lnSpc>
                <a:spcPct val="90000"/>
              </a:lnSpc>
            </a:pPr>
            <a:r>
              <a:rPr lang="zh-CN" altLang="zh-CN" sz="2800" b="1" dirty="0" smtClean="0">
                <a:latin typeface="宋体" panose="02010600030101010101" pitchFamily="2" charset="-122"/>
                <a:ea typeface="宋体" panose="02010600030101010101" pitchFamily="2" charset="-122"/>
              </a:rPr>
              <a:t>整个车队通过收费站进入高速公路的时间= 12*10 = 120 sec</a:t>
            </a:r>
          </a:p>
          <a:p>
            <a:pPr>
              <a:lnSpc>
                <a:spcPct val="90000"/>
              </a:lnSpc>
            </a:pPr>
            <a:r>
              <a:rPr lang="zh-CN" altLang="zh-CN" sz="2800" b="1" dirty="0" smtClean="0">
                <a:latin typeface="宋体" panose="02010600030101010101" pitchFamily="2" charset="-122"/>
                <a:ea typeface="宋体" panose="02010600030101010101" pitchFamily="2" charset="-122"/>
              </a:rPr>
              <a:t>最后1辆小车从第1个收费站到第2个收费站的时间: 100km/(100km/hr)= 1 hr</a:t>
            </a:r>
          </a:p>
          <a:p>
            <a:pPr>
              <a:lnSpc>
                <a:spcPct val="90000"/>
              </a:lnSpc>
            </a:pPr>
            <a:r>
              <a:rPr lang="zh-CN" altLang="zh-CN" sz="2800" b="1" dirty="0" smtClean="0">
                <a:solidFill>
                  <a:schemeClr val="tx2"/>
                </a:solidFill>
                <a:latin typeface="宋体" panose="02010600030101010101" pitchFamily="2" charset="-122"/>
                <a:ea typeface="宋体" panose="02010600030101010101" pitchFamily="2" charset="-122"/>
              </a:rPr>
              <a:t>A: 62 minutes</a:t>
            </a:r>
          </a:p>
        </p:txBody>
      </p:sp>
      <p:pic>
        <p:nvPicPr>
          <p:cNvPr id="3" name="图片 2"/>
          <p:cNvPicPr>
            <a:picLocks noChangeAspect="1"/>
          </p:cNvPicPr>
          <p:nvPr/>
        </p:nvPicPr>
        <p:blipFill>
          <a:blip r:embed="rId3"/>
          <a:stretch>
            <a:fillRect/>
          </a:stretch>
        </p:blipFill>
        <p:spPr>
          <a:xfrm>
            <a:off x="599184" y="734680"/>
            <a:ext cx="8057143" cy="1485714"/>
          </a:xfrm>
          <a:prstGeom prst="rect">
            <a:avLst/>
          </a:prstGeom>
        </p:spPr>
      </p:pic>
    </p:spTree>
    <p:custDataLst>
      <p:tags r:id="rId1"/>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4993" name="Rectangle 2"/>
          <p:cNvSpPr>
            <a:spLocks noGrp="1" noChangeArrowheads="1"/>
          </p:cNvSpPr>
          <p:nvPr>
            <p:ph sz="half" idx="1"/>
          </p:nvPr>
        </p:nvSpPr>
        <p:spPr>
          <a:xfrm>
            <a:off x="401637" y="2439872"/>
            <a:ext cx="4286250" cy="3317875"/>
          </a:xfrm>
        </p:spPr>
        <p:txBody>
          <a:bodyPr lIns="92075" tIns="46038" rIns="92075" bIns="46038">
            <a:normAutofit/>
          </a:bodyPr>
          <a:lstStyle/>
          <a:p>
            <a:pPr marL="0" indent="0">
              <a:buNone/>
            </a:pPr>
            <a:r>
              <a:rPr lang="zh-CN" altLang="zh-CN" b="1" dirty="0" smtClean="0">
                <a:latin typeface="宋体" panose="02010600030101010101" pitchFamily="2" charset="-122"/>
                <a:ea typeface="宋体" panose="02010600030101010101" pitchFamily="2" charset="-122"/>
              </a:rPr>
              <a:t>小车速度1000 km/hr</a:t>
            </a:r>
          </a:p>
          <a:p>
            <a:pPr marL="0" indent="0">
              <a:buNone/>
            </a:pPr>
            <a:r>
              <a:rPr lang="zh-CN" altLang="zh-CN" b="1" dirty="0" smtClean="0">
                <a:latin typeface="宋体" panose="02010600030101010101" pitchFamily="2" charset="-122"/>
                <a:ea typeface="宋体" panose="02010600030101010101" pitchFamily="2" charset="-122"/>
              </a:rPr>
              <a:t>收费站 1 min 服务1辆小车</a:t>
            </a:r>
            <a:endParaRPr lang="zh-CN" altLang="zh-CN" b="1" dirty="0" smtClean="0">
              <a:solidFill>
                <a:schemeClr val="accent2"/>
              </a:solidFill>
              <a:latin typeface="宋体" panose="02010600030101010101" pitchFamily="2" charset="-122"/>
              <a:ea typeface="宋体" panose="02010600030101010101" pitchFamily="2" charset="-122"/>
            </a:endParaRPr>
          </a:p>
          <a:p>
            <a:pPr marL="0" indent="0">
              <a:buNone/>
            </a:pPr>
            <a:r>
              <a:rPr lang="zh-CN" altLang="zh-CN" b="1" dirty="0" smtClean="0">
                <a:solidFill>
                  <a:schemeClr val="tx2"/>
                </a:solidFill>
                <a:latin typeface="宋体" panose="02010600030101010101" pitchFamily="2" charset="-122"/>
                <a:ea typeface="宋体" panose="02010600030101010101" pitchFamily="2" charset="-122"/>
              </a:rPr>
              <a:t>Q: 在所有小车收费全部收费完成以前，有小车到达第2个收费站吗 ?</a:t>
            </a:r>
          </a:p>
          <a:p>
            <a:endParaRPr lang="zh-CN" altLang="zh-CN" sz="2800" b="1" dirty="0" smtClean="0">
              <a:solidFill>
                <a:schemeClr val="tx2"/>
              </a:solidFill>
            </a:endParaRPr>
          </a:p>
        </p:txBody>
      </p:sp>
      <p:sp>
        <p:nvSpPr>
          <p:cNvPr id="87043" name="Rectangle 3"/>
          <p:cNvSpPr>
            <a:spLocks noGrp="1" noChangeArrowheads="1"/>
          </p:cNvSpPr>
          <p:nvPr>
            <p:ph sz="half" idx="2"/>
          </p:nvPr>
        </p:nvSpPr>
        <p:spPr>
          <a:xfrm>
            <a:off x="4687887" y="2381871"/>
            <a:ext cx="4368800" cy="4404345"/>
          </a:xfrm>
        </p:spPr>
        <p:txBody>
          <a:bodyPr lIns="92075" tIns="46038" rIns="92075" bIns="46038">
            <a:normAutofit/>
          </a:bodyPr>
          <a:lstStyle/>
          <a:p>
            <a:pPr marL="0" indent="0">
              <a:buNone/>
            </a:pPr>
            <a:r>
              <a:rPr lang="zh-CN" altLang="zh-CN" b="1" dirty="0">
                <a:latin typeface="宋体" panose="02010600030101010101" pitchFamily="2" charset="-122"/>
                <a:ea typeface="宋体" panose="02010600030101010101" pitchFamily="2" charset="-122"/>
              </a:rPr>
              <a:t>Yes! 7 min后, 第1辆小车到达第2个收费站，还有3辆小车在第1个收费站</a:t>
            </a:r>
          </a:p>
          <a:p>
            <a:pPr marL="0" indent="0">
              <a:buNone/>
            </a:pPr>
            <a:r>
              <a:rPr lang="zh-CN" altLang="zh-CN" b="1" dirty="0">
                <a:latin typeface="宋体" panose="02010600030101010101" pitchFamily="2" charset="-122"/>
                <a:ea typeface="宋体" panose="02010600030101010101" pitchFamily="2" charset="-122"/>
              </a:rPr>
              <a:t>分组在被第1个路由器发送完以前，分组的第1个位 可以传播到第2个路由器!</a:t>
            </a:r>
          </a:p>
        </p:txBody>
      </p:sp>
      <p:pic>
        <p:nvPicPr>
          <p:cNvPr id="2" name="图片 1"/>
          <p:cNvPicPr>
            <a:picLocks noChangeAspect="1"/>
          </p:cNvPicPr>
          <p:nvPr/>
        </p:nvPicPr>
        <p:blipFill>
          <a:blip r:embed="rId3"/>
          <a:stretch>
            <a:fillRect/>
          </a:stretch>
        </p:blipFill>
        <p:spPr>
          <a:xfrm>
            <a:off x="659316" y="552729"/>
            <a:ext cx="8057143" cy="1485714"/>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7043">
                                            <p:txEl>
                                              <p:pRg st="0" end="0"/>
                                            </p:txEl>
                                          </p:spTgt>
                                        </p:tgtEl>
                                        <p:attrNameLst>
                                          <p:attrName>style.visibility</p:attrName>
                                        </p:attrNameLst>
                                      </p:cBhvr>
                                      <p:to>
                                        <p:strVal val="visible"/>
                                      </p:to>
                                    </p:set>
                                    <p:anim calcmode="lin" valueType="num">
                                      <p:cBhvr additive="base">
                                        <p:cTn id="7" dur="500" fill="hold"/>
                                        <p:tgtEl>
                                          <p:spTgt spid="8704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70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7043">
                                            <p:txEl>
                                              <p:pRg st="1" end="1"/>
                                            </p:txEl>
                                          </p:spTgt>
                                        </p:tgtEl>
                                        <p:attrNameLst>
                                          <p:attrName>style.visibility</p:attrName>
                                        </p:attrNameLst>
                                      </p:cBhvr>
                                      <p:to>
                                        <p:strVal val="visible"/>
                                      </p:to>
                                    </p:set>
                                    <p:anim calcmode="lin" valueType="num">
                                      <p:cBhvr additive="base">
                                        <p:cTn id="13" dur="500" fill="hold"/>
                                        <p:tgtEl>
                                          <p:spTgt spid="8704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704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3"/>
          <p:cNvSpPr>
            <a:spLocks noGrp="1" noChangeArrowheads="1"/>
          </p:cNvSpPr>
          <p:nvPr>
            <p:ph type="title"/>
          </p:nvPr>
        </p:nvSpPr>
        <p:spPr>
          <a:xfrm>
            <a:off x="476250" y="298450"/>
            <a:ext cx="7772400" cy="641350"/>
          </a:xfrm>
        </p:spPr>
        <p:txBody>
          <a:bodyPr lIns="92075" tIns="46038" rIns="92075" bIns="46038" anchor="ctr">
            <a:spAutoFit/>
          </a:bodyPr>
          <a:lstStyle/>
          <a:p>
            <a:r>
              <a:rPr lang="zh-CN" altLang="zh-CN" sz="3600" smtClean="0"/>
              <a:t>排队时延(详解)</a:t>
            </a:r>
          </a:p>
        </p:txBody>
      </p:sp>
      <p:sp>
        <p:nvSpPr>
          <p:cNvPr id="87043" name="Rectangle 4"/>
          <p:cNvSpPr>
            <a:spLocks noGrp="1" noChangeArrowheads="1"/>
          </p:cNvSpPr>
          <p:nvPr>
            <p:ph sz="half" idx="1"/>
          </p:nvPr>
        </p:nvSpPr>
        <p:spPr>
          <a:xfrm>
            <a:off x="180975" y="985334"/>
            <a:ext cx="3810000" cy="2157412"/>
          </a:xfrm>
        </p:spPr>
        <p:txBody>
          <a:bodyPr lIns="92075" tIns="46038" rIns="92075" bIns="46038">
            <a:noAutofit/>
          </a:bodyPr>
          <a:lstStyle/>
          <a:p>
            <a:r>
              <a:rPr lang="zh-CN" altLang="zh-CN" sz="2000" b="1" dirty="0" smtClean="0">
                <a:latin typeface="宋体" panose="02010600030101010101" pitchFamily="2" charset="-122"/>
                <a:ea typeface="宋体" panose="02010600030101010101" pitchFamily="2" charset="-122"/>
              </a:rPr>
              <a:t>R=</a:t>
            </a:r>
            <a:r>
              <a:rPr lang="zh-CN" altLang="zh-CN" sz="2000" b="1" dirty="0" smtClean="0">
                <a:latin typeface="宋体" panose="02010600030101010101" pitchFamily="2" charset="-122"/>
                <a:ea typeface="宋体" panose="02010600030101010101" pitchFamily="2" charset="-122"/>
              </a:rPr>
              <a:t>链路</a:t>
            </a:r>
            <a:r>
              <a:rPr lang="zh-CN" altLang="en-US" sz="2000" b="1" dirty="0" smtClean="0">
                <a:latin typeface="宋体" panose="02010600030101010101" pitchFamily="2" charset="-122"/>
                <a:ea typeface="宋体" panose="02010600030101010101" pitchFamily="2" charset="-122"/>
              </a:rPr>
              <a:t>传输速率</a:t>
            </a:r>
            <a:r>
              <a:rPr lang="zh-CN" altLang="zh-CN" sz="2000" b="1" dirty="0" smtClean="0">
                <a:latin typeface="宋体" panose="02010600030101010101" pitchFamily="2" charset="-122"/>
                <a:ea typeface="宋体" panose="02010600030101010101" pitchFamily="2" charset="-122"/>
              </a:rPr>
              <a:t> </a:t>
            </a:r>
            <a:r>
              <a:rPr lang="zh-CN" altLang="zh-CN" sz="2000" b="1" dirty="0" smtClean="0">
                <a:latin typeface="宋体" panose="02010600030101010101" pitchFamily="2" charset="-122"/>
                <a:ea typeface="宋体" panose="02010600030101010101" pitchFamily="2" charset="-122"/>
              </a:rPr>
              <a:t>(bps)</a:t>
            </a:r>
          </a:p>
          <a:p>
            <a:r>
              <a:rPr lang="zh-CN" altLang="zh-CN" sz="2000" b="1" dirty="0" smtClean="0">
                <a:latin typeface="宋体" panose="02010600030101010101" pitchFamily="2" charset="-122"/>
                <a:ea typeface="宋体" panose="02010600030101010101" pitchFamily="2" charset="-122"/>
              </a:rPr>
              <a:t>L=分组长度 (bits)</a:t>
            </a:r>
          </a:p>
          <a:p>
            <a:r>
              <a:rPr lang="zh-CN" altLang="zh-CN" sz="2000" b="1" dirty="0" smtClean="0">
                <a:latin typeface="宋体" panose="02010600030101010101" pitchFamily="2" charset="-122"/>
                <a:ea typeface="宋体" panose="02010600030101010101" pitchFamily="2" charset="-122"/>
              </a:rPr>
              <a:t>a=平均分组到达率</a:t>
            </a:r>
          </a:p>
          <a:p>
            <a:pPr>
              <a:buFontTx/>
              <a:buNone/>
            </a:pPr>
            <a:r>
              <a:rPr lang="zh-CN" altLang="zh-CN" sz="2000" b="1" dirty="0" smtClean="0"/>
              <a:t>     </a:t>
            </a:r>
          </a:p>
        </p:txBody>
      </p:sp>
      <p:sp>
        <p:nvSpPr>
          <p:cNvPr id="87044" name="Rectangle 5"/>
          <p:cNvSpPr>
            <a:spLocks noChangeArrowheads="1"/>
          </p:cNvSpPr>
          <p:nvPr/>
        </p:nvSpPr>
        <p:spPr bwMode="auto">
          <a:xfrm>
            <a:off x="180975" y="3219450"/>
            <a:ext cx="38100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zh-CN" b="1" dirty="0">
                <a:solidFill>
                  <a:schemeClr val="tx2"/>
                </a:solidFill>
              </a:rPr>
              <a:t>流量强度</a:t>
            </a:r>
          </a:p>
          <a:p>
            <a:r>
              <a:rPr lang="zh-CN" altLang="zh-CN" b="1" dirty="0" smtClean="0">
                <a:solidFill>
                  <a:schemeClr val="tx2"/>
                </a:solidFill>
              </a:rPr>
              <a:t>traffic intensity </a:t>
            </a:r>
            <a:r>
              <a:rPr lang="zh-CN" altLang="zh-CN" b="1" dirty="0">
                <a:solidFill>
                  <a:schemeClr val="tx2"/>
                </a:solidFill>
              </a:rPr>
              <a:t>= La/R</a:t>
            </a:r>
          </a:p>
        </p:txBody>
      </p:sp>
      <p:sp>
        <p:nvSpPr>
          <p:cNvPr id="87045" name="Rectangle 6"/>
          <p:cNvSpPr>
            <a:spLocks noChangeArrowheads="1"/>
          </p:cNvSpPr>
          <p:nvPr/>
        </p:nvSpPr>
        <p:spPr bwMode="auto">
          <a:xfrm>
            <a:off x="0" y="4171950"/>
            <a:ext cx="9144000"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zh-CN" b="1" dirty="0"/>
              <a:t>La/R ~ 0: 分组稀疏到达,无队列,平均排队延迟极小接近于0</a:t>
            </a:r>
          </a:p>
          <a:p>
            <a:r>
              <a:rPr lang="zh-CN" altLang="zh-CN" b="1" dirty="0"/>
              <a:t>La/R -&gt; 1: 分组猝发到达,形成队列,队列长度迅速增加,排队延</a:t>
            </a:r>
          </a:p>
          <a:p>
            <a:r>
              <a:rPr lang="zh-CN" altLang="zh-CN" b="1" dirty="0"/>
              <a:t>                    迟大幅增大</a:t>
            </a:r>
          </a:p>
          <a:p>
            <a:r>
              <a:rPr lang="zh-CN" altLang="zh-CN" b="1" dirty="0"/>
              <a:t>La/R &gt; 1: 输出队列平均位到达速率超过送走这些位的极限速</a:t>
            </a:r>
          </a:p>
          <a:p>
            <a:r>
              <a:rPr lang="zh-CN" altLang="zh-CN" b="1" dirty="0"/>
              <a:t>                  率，输出队列持续增长，排队延迟趋于无穷大。</a:t>
            </a:r>
          </a:p>
          <a:p>
            <a:endParaRPr lang="zh-CN" altLang="zh-CN" b="1" dirty="0"/>
          </a:p>
        </p:txBody>
      </p:sp>
      <p:pic>
        <p:nvPicPr>
          <p:cNvPr id="7" name="Picture 60" descr="queueDelay"/>
          <p:cNvPicPr>
            <a:picLocks noChangeAspect="1"/>
          </p:cNvPicPr>
          <p:nvPr/>
        </p:nvPicPr>
        <p:blipFill>
          <a:blip r:embed="rId3"/>
          <a:stretch>
            <a:fillRect/>
          </a:stretch>
        </p:blipFill>
        <p:spPr>
          <a:xfrm>
            <a:off x="3726791" y="77788"/>
            <a:ext cx="4968875" cy="3051175"/>
          </a:xfrm>
          <a:prstGeom prst="rect">
            <a:avLst/>
          </a:prstGeom>
          <a:noFill/>
          <a:ln w="9525">
            <a:noFill/>
          </a:ln>
        </p:spPr>
      </p:pic>
      <p:pic>
        <p:nvPicPr>
          <p:cNvPr id="8" name="Picture 14"/>
          <p:cNvPicPr>
            <a:picLocks noChangeAspect="1"/>
          </p:cNvPicPr>
          <p:nvPr/>
        </p:nvPicPr>
        <p:blipFill>
          <a:blip r:embed="rId4"/>
          <a:stretch>
            <a:fillRect/>
          </a:stretch>
        </p:blipFill>
        <p:spPr>
          <a:xfrm>
            <a:off x="4132765" y="3054350"/>
            <a:ext cx="1481138" cy="1117600"/>
          </a:xfrm>
          <a:prstGeom prst="rect">
            <a:avLst/>
          </a:prstGeom>
          <a:noFill/>
          <a:ln w="9525">
            <a:noFill/>
          </a:ln>
        </p:spPr>
      </p:pic>
      <p:pic>
        <p:nvPicPr>
          <p:cNvPr id="9" name="Picture 13"/>
          <p:cNvPicPr>
            <a:picLocks noChangeAspect="1"/>
          </p:cNvPicPr>
          <p:nvPr/>
        </p:nvPicPr>
        <p:blipFill>
          <a:blip r:embed="rId5"/>
          <a:stretch>
            <a:fillRect/>
          </a:stretch>
        </p:blipFill>
        <p:spPr>
          <a:xfrm>
            <a:off x="6577515" y="3003551"/>
            <a:ext cx="1546225" cy="1239837"/>
          </a:xfrm>
          <a:prstGeom prst="rect">
            <a:avLst/>
          </a:prstGeom>
          <a:noFill/>
          <a:ln w="9525">
            <a:noFill/>
          </a:ln>
        </p:spPr>
      </p:pic>
    </p:spTree>
    <p:custDataLst>
      <p:tags r:id="rId1"/>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标题 3"/>
          <p:cNvSpPr>
            <a:spLocks noGrp="1" noChangeArrowheads="1"/>
          </p:cNvSpPr>
          <p:nvPr>
            <p:ph type="title"/>
            <p:custDataLst>
              <p:tags r:id="rId2"/>
            </p:custDataLst>
          </p:nvPr>
        </p:nvSpPr>
        <p:spPr>
          <a:xfrm>
            <a:off x="900113" y="401638"/>
            <a:ext cx="6678612" cy="700087"/>
          </a:xfrm>
        </p:spPr>
        <p:txBody>
          <a:bodyPr/>
          <a:lstStyle/>
          <a:p>
            <a:r>
              <a:rPr lang="zh-CN" altLang="zh-CN" smtClean="0"/>
              <a:t>分组丢失</a:t>
            </a:r>
          </a:p>
        </p:txBody>
      </p:sp>
      <p:sp>
        <p:nvSpPr>
          <p:cNvPr id="92162" name="内容占位符 4"/>
          <p:cNvSpPr>
            <a:spLocks noGrp="1" noChangeArrowheads="1"/>
          </p:cNvSpPr>
          <p:nvPr>
            <p:ph idx="1"/>
            <p:custDataLst>
              <p:tags r:id="rId3"/>
            </p:custDataLst>
          </p:nvPr>
        </p:nvSpPr>
        <p:spPr>
          <a:xfrm>
            <a:off x="408781" y="1377950"/>
            <a:ext cx="7661275" cy="4046538"/>
          </a:xfrm>
        </p:spPr>
        <p:txBody>
          <a:bodyPr/>
          <a:lstStyle/>
          <a:p>
            <a:pPr marL="342900" indent="-342900">
              <a:lnSpc>
                <a:spcPct val="150000"/>
              </a:lnSpc>
              <a:buSzPct val="85000"/>
            </a:pPr>
            <a:r>
              <a:rPr lang="zh-CN" altLang="zh-CN" dirty="0" smtClean="0">
                <a:latin typeface="宋体" panose="02010600030101010101" pitchFamily="2" charset="-122"/>
                <a:ea typeface="宋体" panose="02010600030101010101" pitchFamily="2" charset="-122"/>
              </a:rPr>
              <a:t>路由器输出链路入口点的缓冲区输出队列容量有限</a:t>
            </a:r>
          </a:p>
          <a:p>
            <a:pPr marL="342900" indent="-342900">
              <a:lnSpc>
                <a:spcPct val="150000"/>
              </a:lnSpc>
              <a:buSzPct val="85000"/>
            </a:pPr>
            <a:r>
              <a:rPr lang="zh-CN" altLang="zh-CN" dirty="0" smtClean="0">
                <a:latin typeface="宋体" panose="02010600030101010101" pitchFamily="2" charset="-122"/>
                <a:ea typeface="宋体" panose="02010600030101010101" pitchFamily="2" charset="-122"/>
              </a:rPr>
              <a:t>当分组到达路由器输出队列发现缓冲区队列已满，路由器只好丢弃分组</a:t>
            </a:r>
          </a:p>
          <a:p>
            <a:pPr marL="342900" indent="-342900">
              <a:lnSpc>
                <a:spcPct val="150000"/>
              </a:lnSpc>
              <a:buSzPct val="85000"/>
            </a:pPr>
            <a:r>
              <a:rPr lang="zh-CN" altLang="zh-CN" dirty="0" smtClean="0">
                <a:latin typeface="宋体" panose="02010600030101010101" pitchFamily="2" charset="-122"/>
                <a:ea typeface="宋体" panose="02010600030101010101" pitchFamily="2" charset="-122"/>
              </a:rPr>
              <a:t>丢失的分组可能被前路由节点、源节点重传，或不重传</a:t>
            </a:r>
          </a:p>
        </p:txBody>
      </p:sp>
      <p:pic>
        <p:nvPicPr>
          <p:cNvPr id="2" name="图片 1"/>
          <p:cNvPicPr>
            <a:picLocks noChangeAspect="1"/>
          </p:cNvPicPr>
          <p:nvPr/>
        </p:nvPicPr>
        <p:blipFill>
          <a:blip r:embed="rId6"/>
          <a:stretch>
            <a:fillRect/>
          </a:stretch>
        </p:blipFill>
        <p:spPr>
          <a:xfrm>
            <a:off x="1557714" y="4529250"/>
            <a:ext cx="6028571" cy="1790476"/>
          </a:xfrm>
          <a:prstGeom prst="rect">
            <a:avLst/>
          </a:prstGeom>
        </p:spPr>
      </p:pic>
      <p:sp>
        <p:nvSpPr>
          <p:cNvPr id="5" name="Text Box 64"/>
          <p:cNvSpPr txBox="1"/>
          <p:nvPr/>
        </p:nvSpPr>
        <p:spPr>
          <a:xfrm>
            <a:off x="3609974" y="5999051"/>
            <a:ext cx="1924050" cy="641350"/>
          </a:xfrm>
          <a:prstGeom prst="rect">
            <a:avLst/>
          </a:prstGeom>
          <a:noFill/>
          <a:ln w="9525">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800" dirty="0">
                <a:solidFill>
                  <a:srgbClr val="CC0000"/>
                </a:solidFill>
                <a:latin typeface="Arial" panose="020B0604020202020204" pitchFamily="34" charset="0"/>
                <a:ea typeface="MS PGothic" panose="020B0600070205080204" pitchFamily="34" charset="-128"/>
              </a:rPr>
              <a:t>packet arriving to</a:t>
            </a:r>
          </a:p>
          <a:p>
            <a:pPr lvl="0"/>
            <a:r>
              <a:rPr lang="en-US" altLang="zh-CN" sz="1800" dirty="0">
                <a:solidFill>
                  <a:srgbClr val="CC0000"/>
                </a:solidFill>
                <a:latin typeface="Arial" panose="020B0604020202020204" pitchFamily="34" charset="0"/>
                <a:ea typeface="MS PGothic" panose="020B0600070205080204" pitchFamily="34" charset="-128"/>
              </a:rPr>
              <a:t>full buffer is </a:t>
            </a:r>
            <a:r>
              <a:rPr lang="en-US" altLang="zh-CN" sz="1800" i="1" dirty="0">
                <a:solidFill>
                  <a:srgbClr val="CC0000"/>
                </a:solidFill>
                <a:latin typeface="Arial" panose="020B0604020202020204" pitchFamily="34" charset="0"/>
                <a:ea typeface="MS PGothic" panose="020B0600070205080204" pitchFamily="34" charset="-128"/>
              </a:rPr>
              <a:t>lost</a:t>
            </a:r>
          </a:p>
        </p:txBody>
      </p:sp>
      <p:sp>
        <p:nvSpPr>
          <p:cNvPr id="6" name="Text Box 65"/>
          <p:cNvSpPr txBox="1"/>
          <p:nvPr/>
        </p:nvSpPr>
        <p:spPr>
          <a:xfrm>
            <a:off x="2739832" y="4253025"/>
            <a:ext cx="1568450" cy="641350"/>
          </a:xfrm>
          <a:prstGeom prst="rect">
            <a:avLst/>
          </a:prstGeom>
          <a:noFill/>
          <a:ln w="9525">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r>
              <a:rPr lang="en-US" altLang="zh-CN" sz="1800" dirty="0">
                <a:solidFill>
                  <a:srgbClr val="CC0000"/>
                </a:solidFill>
                <a:latin typeface="Arial" panose="020B0604020202020204" pitchFamily="34" charset="0"/>
                <a:ea typeface="MS PGothic" panose="020B0600070205080204" pitchFamily="34" charset="-128"/>
              </a:rPr>
              <a:t>buffer </a:t>
            </a:r>
          </a:p>
          <a:p>
            <a:pPr lvl="0" algn="ctr"/>
            <a:r>
              <a:rPr lang="en-US" altLang="zh-CN" sz="1800" dirty="0">
                <a:solidFill>
                  <a:srgbClr val="CC0000"/>
                </a:solidFill>
                <a:latin typeface="Arial" panose="020B0604020202020204" pitchFamily="34" charset="0"/>
                <a:ea typeface="MS PGothic" panose="020B0600070205080204" pitchFamily="34" charset="-128"/>
              </a:rPr>
              <a:t>(waiting area)</a:t>
            </a:r>
          </a:p>
        </p:txBody>
      </p:sp>
    </p:spTree>
    <p:custDataLst>
      <p:tags r:id="rId1"/>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ChangeArrowheads="1"/>
          </p:cNvSpPr>
          <p:nvPr>
            <p:ph idx="1"/>
          </p:nvPr>
        </p:nvSpPr>
        <p:spPr>
          <a:xfrm>
            <a:off x="347663" y="1600200"/>
            <a:ext cx="8288337" cy="3570288"/>
          </a:xfrm>
        </p:spPr>
        <p:txBody>
          <a:bodyPr lIns="92075" tIns="46038" rIns="92075" bIns="46038">
            <a:normAutofit lnSpcReduction="10000"/>
          </a:bodyPr>
          <a:lstStyle/>
          <a:p>
            <a:pPr>
              <a:lnSpc>
                <a:spcPct val="90000"/>
              </a:lnSpc>
            </a:pPr>
            <a:r>
              <a:rPr lang="zh-CN" altLang="zh-CN" sz="2800" b="1" dirty="0" smtClean="0">
                <a:latin typeface="宋体" panose="02010600030101010101" pitchFamily="2" charset="-122"/>
                <a:ea typeface="宋体" panose="02010600030101010101" pitchFamily="2" charset="-122"/>
              </a:rPr>
              <a:t>真实的Internet分组时延和丢失看起来怎么样呢? </a:t>
            </a:r>
          </a:p>
          <a:p>
            <a:pPr>
              <a:lnSpc>
                <a:spcPct val="90000"/>
              </a:lnSpc>
            </a:pPr>
            <a:r>
              <a:rPr lang="zh-CN" altLang="zh-CN" sz="2800" b="1" u="sng" dirty="0" smtClean="0">
                <a:solidFill>
                  <a:schemeClr val="tx2"/>
                </a:solidFill>
                <a:latin typeface="宋体" panose="02010600030101010101" pitchFamily="2" charset="-122"/>
                <a:ea typeface="宋体" panose="02010600030101010101" pitchFamily="2" charset="-122"/>
              </a:rPr>
              <a:t>Traceroute程序:</a:t>
            </a:r>
            <a:r>
              <a:rPr lang="zh-CN" altLang="zh-CN" sz="2800" b="1" dirty="0" smtClean="0">
                <a:latin typeface="宋体" panose="02010600030101010101" pitchFamily="2" charset="-122"/>
                <a:ea typeface="宋体" panose="02010600030101010101" pitchFamily="2" charset="-122"/>
              </a:rPr>
              <a:t> 提供从源节点至目的节点路径上所有路由器的延迟测量.  </a:t>
            </a:r>
            <a:endParaRPr lang="en-US" altLang="zh-CN" sz="2800" b="1" dirty="0" smtClean="0">
              <a:latin typeface="宋体" panose="02010600030101010101" pitchFamily="2" charset="-122"/>
              <a:ea typeface="宋体" panose="02010600030101010101" pitchFamily="2" charset="-122"/>
            </a:endParaRPr>
          </a:p>
          <a:p>
            <a:pPr marL="0" indent="0">
              <a:lnSpc>
                <a:spcPct val="90000"/>
              </a:lnSpc>
              <a:buNone/>
            </a:pPr>
            <a:r>
              <a:rPr lang="en-US" altLang="zh-CN" sz="2800" b="1" dirty="0">
                <a:latin typeface="宋体" panose="02010600030101010101" pitchFamily="2" charset="-122"/>
                <a:ea typeface="宋体" panose="02010600030101010101" pitchFamily="2" charset="-122"/>
              </a:rPr>
              <a:t> </a:t>
            </a:r>
            <a:r>
              <a:rPr lang="en-US" altLang="zh-CN" sz="2800" b="1" dirty="0" smtClean="0">
                <a:latin typeface="宋体" panose="02010600030101010101" pitchFamily="2" charset="-122"/>
                <a:ea typeface="宋体" panose="02010600030101010101" pitchFamily="2" charset="-122"/>
              </a:rPr>
              <a:t>  </a:t>
            </a:r>
            <a:r>
              <a:rPr lang="zh-CN" altLang="zh-CN" sz="2800" b="1" dirty="0" smtClean="0">
                <a:latin typeface="宋体" panose="02010600030101010101" pitchFamily="2" charset="-122"/>
                <a:ea typeface="宋体" panose="02010600030101010101" pitchFamily="2" charset="-122"/>
              </a:rPr>
              <a:t>对所有 router </a:t>
            </a:r>
            <a:r>
              <a:rPr lang="zh-CN" altLang="zh-CN" sz="2800" b="1" i="1" dirty="0" smtClean="0">
                <a:latin typeface="宋体" panose="02010600030101010101" pitchFamily="2" charset="-122"/>
                <a:ea typeface="宋体" panose="02010600030101010101" pitchFamily="2" charset="-122"/>
              </a:rPr>
              <a:t>i:</a:t>
            </a:r>
          </a:p>
          <a:p>
            <a:pPr lvl="1" defTabSz="914400">
              <a:spcAft>
                <a:spcPct val="0"/>
              </a:spcAft>
              <a:buClr>
                <a:srgbClr val="1F2021"/>
              </a:buClr>
              <a:tabLst>
                <a:tab pos="542925" algn="l"/>
              </a:tabLst>
            </a:pPr>
            <a:r>
              <a:rPr lang="zh-CN" altLang="zh-CN" sz="2400" b="1" dirty="0" smtClean="0">
                <a:latin typeface="宋体" panose="02010600030101010101" pitchFamily="2" charset="-122"/>
                <a:ea typeface="宋体" panose="02010600030101010101" pitchFamily="2" charset="-122"/>
              </a:rPr>
              <a:t>发送3个分组到源节点至目的节点路径沿路所有路由器（ router </a:t>
            </a:r>
            <a:r>
              <a:rPr lang="zh-CN" altLang="zh-CN" sz="2400" b="1" i="1" dirty="0" smtClean="0">
                <a:latin typeface="宋体" panose="02010600030101010101" pitchFamily="2" charset="-122"/>
                <a:ea typeface="宋体" panose="02010600030101010101" pitchFamily="2" charset="-122"/>
              </a:rPr>
              <a:t>i</a:t>
            </a:r>
            <a:r>
              <a:rPr lang="zh-CN" altLang="zh-CN" sz="2400" b="1" dirty="0" smtClean="0">
                <a:latin typeface="宋体" panose="02010600030101010101" pitchFamily="2" charset="-122"/>
                <a:ea typeface="宋体" panose="02010600030101010101" pitchFamily="2" charset="-122"/>
              </a:rPr>
              <a:t> ）</a:t>
            </a:r>
          </a:p>
          <a:p>
            <a:pPr lvl="1" defTabSz="914400">
              <a:spcAft>
                <a:spcPct val="0"/>
              </a:spcAft>
              <a:buClr>
                <a:srgbClr val="1F2021"/>
              </a:buClr>
              <a:tabLst>
                <a:tab pos="542925" algn="l"/>
              </a:tabLst>
            </a:pPr>
            <a:r>
              <a:rPr lang="zh-CN" altLang="zh-CN" sz="2400" b="1" dirty="0" smtClean="0">
                <a:latin typeface="宋体" panose="02010600030101010101" pitchFamily="2" charset="-122"/>
                <a:ea typeface="宋体" panose="02010600030101010101" pitchFamily="2" charset="-122"/>
              </a:rPr>
              <a:t>路由器（router </a:t>
            </a:r>
            <a:r>
              <a:rPr lang="zh-CN" altLang="zh-CN" sz="2400" b="1" i="1" dirty="0" smtClean="0">
                <a:latin typeface="宋体" panose="02010600030101010101" pitchFamily="2" charset="-122"/>
                <a:ea typeface="宋体" panose="02010600030101010101" pitchFamily="2" charset="-122"/>
              </a:rPr>
              <a:t>i</a:t>
            </a:r>
            <a:r>
              <a:rPr lang="zh-CN" altLang="zh-CN" sz="2400" b="1" dirty="0" smtClean="0">
                <a:latin typeface="宋体" panose="02010600030101010101" pitchFamily="2" charset="-122"/>
                <a:ea typeface="宋体" panose="02010600030101010101" pitchFamily="2" charset="-122"/>
              </a:rPr>
              <a:t> ）将返回发送者3个分组</a:t>
            </a:r>
          </a:p>
          <a:p>
            <a:pPr lvl="1" defTabSz="914400">
              <a:spcAft>
                <a:spcPct val="0"/>
              </a:spcAft>
              <a:buClr>
                <a:srgbClr val="1F2021"/>
              </a:buClr>
              <a:tabLst>
                <a:tab pos="542925" algn="l"/>
              </a:tabLst>
            </a:pPr>
            <a:r>
              <a:rPr lang="zh-CN" altLang="zh-CN" sz="2400" b="1" dirty="0" smtClean="0">
                <a:latin typeface="宋体" panose="02010600030101010101" pitchFamily="2" charset="-122"/>
                <a:ea typeface="宋体" panose="02010600030101010101" pitchFamily="2" charset="-122"/>
              </a:rPr>
              <a:t>发送方在发送和响应期间计时</a:t>
            </a:r>
          </a:p>
        </p:txBody>
      </p:sp>
      <p:graphicFrame>
        <p:nvGraphicFramePr>
          <p:cNvPr id="88066" name="Object 3"/>
          <p:cNvGraphicFramePr/>
          <p:nvPr/>
        </p:nvGraphicFramePr>
        <p:xfrm>
          <a:off x="984250" y="5235575"/>
          <a:ext cx="428625" cy="331788"/>
        </p:xfrm>
        <a:graphic>
          <a:graphicData uri="http://schemas.openxmlformats.org/presentationml/2006/ole">
            <mc:AlternateContent xmlns:mc="http://schemas.openxmlformats.org/markup-compatibility/2006">
              <mc:Choice xmlns:v="urn:schemas-microsoft-com:vml" Requires="v">
                <p:oleObj spid="_x0000_s88198" r:id="rId5" imgW="427990" imgH="331470" progId="MS_ClipArt_Gallery.2">
                  <p:embed/>
                </p:oleObj>
              </mc:Choice>
              <mc:Fallback>
                <p:oleObj r:id="rId5" imgW="427990" imgH="331470" progId="MS_ClipArt_Gallery.2">
                  <p:embed/>
                  <p:pic>
                    <p:nvPicPr>
                      <p:cNvPr id="0" name="Object 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4250" y="5235575"/>
                        <a:ext cx="42862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8067" name="Line 4"/>
          <p:cNvSpPr>
            <a:spLocks noChangeShapeType="1"/>
          </p:cNvSpPr>
          <p:nvPr/>
        </p:nvSpPr>
        <p:spPr bwMode="auto">
          <a:xfrm>
            <a:off x="1285875" y="5476875"/>
            <a:ext cx="288925" cy="26511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8068" name="Line 5"/>
          <p:cNvSpPr>
            <a:spLocks noChangeShapeType="1"/>
          </p:cNvSpPr>
          <p:nvPr/>
        </p:nvSpPr>
        <p:spPr bwMode="auto">
          <a:xfrm flipV="1">
            <a:off x="2078038" y="5526088"/>
            <a:ext cx="458787" cy="20796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8069" name="Line 6"/>
          <p:cNvSpPr>
            <a:spLocks noChangeShapeType="1"/>
          </p:cNvSpPr>
          <p:nvPr/>
        </p:nvSpPr>
        <p:spPr bwMode="auto">
          <a:xfrm>
            <a:off x="3014663" y="5511800"/>
            <a:ext cx="485775" cy="20796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8070" name="Line 7"/>
          <p:cNvSpPr>
            <a:spLocks noChangeShapeType="1"/>
          </p:cNvSpPr>
          <p:nvPr/>
        </p:nvSpPr>
        <p:spPr bwMode="auto">
          <a:xfrm flipH="1">
            <a:off x="2776538" y="5243513"/>
            <a:ext cx="349250" cy="1524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8071" name="Line 8"/>
          <p:cNvSpPr>
            <a:spLocks noChangeShapeType="1"/>
          </p:cNvSpPr>
          <p:nvPr/>
        </p:nvSpPr>
        <p:spPr bwMode="auto">
          <a:xfrm flipH="1">
            <a:off x="3990975" y="5572125"/>
            <a:ext cx="620713" cy="14446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88072" name="Group 9"/>
          <p:cNvGrpSpPr/>
          <p:nvPr/>
        </p:nvGrpSpPr>
        <p:grpSpPr bwMode="auto">
          <a:xfrm>
            <a:off x="1560513" y="5624513"/>
            <a:ext cx="501650" cy="233362"/>
            <a:chOff x="0" y="0"/>
            <a:chExt cx="316" cy="147"/>
          </a:xfrm>
        </p:grpSpPr>
        <p:sp>
          <p:nvSpPr>
            <p:cNvPr id="88073" name="Oval 10"/>
            <p:cNvSpPr>
              <a:spLocks noChangeArrowheads="1"/>
            </p:cNvSpPr>
            <p:nvPr/>
          </p:nvSpPr>
          <p:spPr bwMode="auto">
            <a:xfrm>
              <a:off x="3" y="66"/>
              <a:ext cx="313" cy="81"/>
            </a:xfrm>
            <a:prstGeom prst="ellipse">
              <a:avLst/>
            </a:prstGeom>
            <a:solidFill>
              <a:schemeClr val="hlink"/>
            </a:solidFill>
            <a:ln w="12700">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8074" name="Line 11"/>
            <p:cNvSpPr>
              <a:spLocks noChangeShapeType="1"/>
            </p:cNvSpPr>
            <p:nvPr/>
          </p:nvSpPr>
          <p:spPr bwMode="auto">
            <a:xfrm>
              <a:off x="3" y="59"/>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8075" name="Line 12"/>
            <p:cNvSpPr>
              <a:spLocks noChangeShapeType="1"/>
            </p:cNvSpPr>
            <p:nvPr/>
          </p:nvSpPr>
          <p:spPr bwMode="auto">
            <a:xfrm>
              <a:off x="316" y="59"/>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8076" name="Rectangle 13"/>
            <p:cNvSpPr>
              <a:spLocks noChangeArrowheads="1"/>
            </p:cNvSpPr>
            <p:nvPr/>
          </p:nvSpPr>
          <p:spPr bwMode="auto">
            <a:xfrm>
              <a:off x="3" y="59"/>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endParaRPr lang="zh-CN" altLang="zh-CN" sz="1800">
                <a:latin typeface="Arial" panose="020B0604020202020204" pitchFamily="34" charset="0"/>
              </a:endParaRPr>
            </a:p>
          </p:txBody>
        </p:sp>
        <p:sp>
          <p:nvSpPr>
            <p:cNvPr id="88077" name="Oval 14"/>
            <p:cNvSpPr>
              <a:spLocks noChangeArrowheads="1"/>
            </p:cNvSpPr>
            <p:nvPr/>
          </p:nvSpPr>
          <p:spPr bwMode="auto">
            <a:xfrm>
              <a:off x="0" y="0"/>
              <a:ext cx="313" cy="95"/>
            </a:xfrm>
            <a:prstGeom prst="ellipse">
              <a:avLst/>
            </a:prstGeom>
            <a:solidFill>
              <a:schemeClr val="hlink"/>
            </a:solidFill>
            <a:ln w="12700">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88078" name="Group 15"/>
            <p:cNvGrpSpPr/>
            <p:nvPr/>
          </p:nvGrpSpPr>
          <p:grpSpPr bwMode="auto">
            <a:xfrm>
              <a:off x="75" y="20"/>
              <a:ext cx="156" cy="56"/>
              <a:chOff x="0" y="0"/>
              <a:chExt cx="156" cy="56"/>
            </a:xfrm>
          </p:grpSpPr>
          <p:sp>
            <p:nvSpPr>
              <p:cNvPr id="88079" name="Line 16"/>
              <p:cNvSpPr>
                <a:spLocks noChangeShapeType="1"/>
              </p:cNvSpPr>
              <p:nvPr/>
            </p:nvSpPr>
            <p:spPr bwMode="auto">
              <a:xfrm flipV="1">
                <a:off x="0" y="0"/>
                <a:ext cx="56" cy="1"/>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8080" name="Line 17"/>
              <p:cNvSpPr>
                <a:spLocks noChangeShapeType="1"/>
              </p:cNvSpPr>
              <p:nvPr/>
            </p:nvSpPr>
            <p:spPr bwMode="auto">
              <a:xfrm>
                <a:off x="107" y="56"/>
                <a:ext cx="49"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8081" name="Line 18"/>
              <p:cNvSpPr>
                <a:spLocks noChangeShapeType="1"/>
              </p:cNvSpPr>
              <p:nvPr/>
            </p:nvSpPr>
            <p:spPr bwMode="auto">
              <a:xfrm>
                <a:off x="51" y="2"/>
                <a:ext cx="58" cy="54"/>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88082" name="Group 19"/>
            <p:cNvGrpSpPr/>
            <p:nvPr/>
          </p:nvGrpSpPr>
          <p:grpSpPr bwMode="auto">
            <a:xfrm>
              <a:off x="75" y="19"/>
              <a:ext cx="155" cy="57"/>
              <a:chOff x="0" y="0"/>
              <a:chExt cx="155" cy="57"/>
            </a:xfrm>
          </p:grpSpPr>
          <p:sp>
            <p:nvSpPr>
              <p:cNvPr id="88083" name="Line 20"/>
              <p:cNvSpPr>
                <a:spLocks noChangeShapeType="1"/>
              </p:cNvSpPr>
              <p:nvPr/>
            </p:nvSpPr>
            <p:spPr bwMode="auto">
              <a:xfrm>
                <a:off x="0" y="56"/>
                <a:ext cx="56" cy="1"/>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8084" name="Line 21"/>
              <p:cNvSpPr>
                <a:spLocks noChangeShapeType="1"/>
              </p:cNvSpPr>
              <p:nvPr/>
            </p:nvSpPr>
            <p:spPr bwMode="auto">
              <a:xfrm>
                <a:off x="106" y="1"/>
                <a:ext cx="49"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8085" name="Line 22"/>
              <p:cNvSpPr>
                <a:spLocks noChangeShapeType="1"/>
              </p:cNvSpPr>
              <p:nvPr/>
            </p:nvSpPr>
            <p:spPr bwMode="auto">
              <a:xfrm flipV="1">
                <a:off x="51" y="0"/>
                <a:ext cx="58" cy="55"/>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88086" name="Group 23"/>
          <p:cNvGrpSpPr/>
          <p:nvPr/>
        </p:nvGrpSpPr>
        <p:grpSpPr bwMode="auto">
          <a:xfrm>
            <a:off x="2513013" y="5395913"/>
            <a:ext cx="501650" cy="233362"/>
            <a:chOff x="0" y="0"/>
            <a:chExt cx="316" cy="147"/>
          </a:xfrm>
        </p:grpSpPr>
        <p:sp>
          <p:nvSpPr>
            <p:cNvPr id="88087" name="Oval 24"/>
            <p:cNvSpPr>
              <a:spLocks noChangeArrowheads="1"/>
            </p:cNvSpPr>
            <p:nvPr/>
          </p:nvSpPr>
          <p:spPr bwMode="auto">
            <a:xfrm>
              <a:off x="3" y="66"/>
              <a:ext cx="313" cy="81"/>
            </a:xfrm>
            <a:prstGeom prst="ellipse">
              <a:avLst/>
            </a:prstGeom>
            <a:solidFill>
              <a:schemeClr val="hlink"/>
            </a:solidFill>
            <a:ln w="12700">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8088" name="Line 25"/>
            <p:cNvSpPr>
              <a:spLocks noChangeShapeType="1"/>
            </p:cNvSpPr>
            <p:nvPr/>
          </p:nvSpPr>
          <p:spPr bwMode="auto">
            <a:xfrm>
              <a:off x="3" y="59"/>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8089" name="Line 26"/>
            <p:cNvSpPr>
              <a:spLocks noChangeShapeType="1"/>
            </p:cNvSpPr>
            <p:nvPr/>
          </p:nvSpPr>
          <p:spPr bwMode="auto">
            <a:xfrm>
              <a:off x="316" y="59"/>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8090" name="Rectangle 27"/>
            <p:cNvSpPr>
              <a:spLocks noChangeArrowheads="1"/>
            </p:cNvSpPr>
            <p:nvPr/>
          </p:nvSpPr>
          <p:spPr bwMode="auto">
            <a:xfrm>
              <a:off x="3" y="59"/>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endParaRPr lang="zh-CN" altLang="zh-CN" sz="1800">
                <a:latin typeface="Arial" panose="020B0604020202020204" pitchFamily="34" charset="0"/>
              </a:endParaRPr>
            </a:p>
          </p:txBody>
        </p:sp>
        <p:sp>
          <p:nvSpPr>
            <p:cNvPr id="88091" name="Oval 28"/>
            <p:cNvSpPr>
              <a:spLocks noChangeArrowheads="1"/>
            </p:cNvSpPr>
            <p:nvPr/>
          </p:nvSpPr>
          <p:spPr bwMode="auto">
            <a:xfrm>
              <a:off x="0" y="0"/>
              <a:ext cx="313" cy="95"/>
            </a:xfrm>
            <a:prstGeom prst="ellipse">
              <a:avLst/>
            </a:prstGeom>
            <a:solidFill>
              <a:schemeClr val="hlink"/>
            </a:solidFill>
            <a:ln w="12700">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88092" name="Group 29"/>
            <p:cNvGrpSpPr/>
            <p:nvPr/>
          </p:nvGrpSpPr>
          <p:grpSpPr bwMode="auto">
            <a:xfrm>
              <a:off x="75" y="20"/>
              <a:ext cx="156" cy="56"/>
              <a:chOff x="0" y="0"/>
              <a:chExt cx="156" cy="56"/>
            </a:xfrm>
          </p:grpSpPr>
          <p:sp>
            <p:nvSpPr>
              <p:cNvPr id="88093" name="Line 30"/>
              <p:cNvSpPr>
                <a:spLocks noChangeShapeType="1"/>
              </p:cNvSpPr>
              <p:nvPr/>
            </p:nvSpPr>
            <p:spPr bwMode="auto">
              <a:xfrm flipV="1">
                <a:off x="0" y="0"/>
                <a:ext cx="56" cy="1"/>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8094" name="Line 31"/>
              <p:cNvSpPr>
                <a:spLocks noChangeShapeType="1"/>
              </p:cNvSpPr>
              <p:nvPr/>
            </p:nvSpPr>
            <p:spPr bwMode="auto">
              <a:xfrm>
                <a:off x="107" y="56"/>
                <a:ext cx="49"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8095" name="Line 32"/>
              <p:cNvSpPr>
                <a:spLocks noChangeShapeType="1"/>
              </p:cNvSpPr>
              <p:nvPr/>
            </p:nvSpPr>
            <p:spPr bwMode="auto">
              <a:xfrm>
                <a:off x="51" y="2"/>
                <a:ext cx="58" cy="54"/>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88096" name="Group 33"/>
            <p:cNvGrpSpPr/>
            <p:nvPr/>
          </p:nvGrpSpPr>
          <p:grpSpPr bwMode="auto">
            <a:xfrm>
              <a:off x="75" y="19"/>
              <a:ext cx="155" cy="57"/>
              <a:chOff x="0" y="0"/>
              <a:chExt cx="155" cy="57"/>
            </a:xfrm>
          </p:grpSpPr>
          <p:sp>
            <p:nvSpPr>
              <p:cNvPr id="88097" name="Line 34"/>
              <p:cNvSpPr>
                <a:spLocks noChangeShapeType="1"/>
              </p:cNvSpPr>
              <p:nvPr/>
            </p:nvSpPr>
            <p:spPr bwMode="auto">
              <a:xfrm>
                <a:off x="0" y="56"/>
                <a:ext cx="56" cy="1"/>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8098" name="Line 35"/>
              <p:cNvSpPr>
                <a:spLocks noChangeShapeType="1"/>
              </p:cNvSpPr>
              <p:nvPr/>
            </p:nvSpPr>
            <p:spPr bwMode="auto">
              <a:xfrm>
                <a:off x="106" y="1"/>
                <a:ext cx="49"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8099" name="Line 36"/>
              <p:cNvSpPr>
                <a:spLocks noChangeShapeType="1"/>
              </p:cNvSpPr>
              <p:nvPr/>
            </p:nvSpPr>
            <p:spPr bwMode="auto">
              <a:xfrm flipV="1">
                <a:off x="51" y="0"/>
                <a:ext cx="58" cy="55"/>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88100" name="Group 37"/>
          <p:cNvGrpSpPr/>
          <p:nvPr/>
        </p:nvGrpSpPr>
        <p:grpSpPr bwMode="auto">
          <a:xfrm>
            <a:off x="3500438" y="5603875"/>
            <a:ext cx="500062" cy="233363"/>
            <a:chOff x="0" y="0"/>
            <a:chExt cx="315" cy="147"/>
          </a:xfrm>
        </p:grpSpPr>
        <p:sp>
          <p:nvSpPr>
            <p:cNvPr id="88101" name="Oval 38"/>
            <p:cNvSpPr>
              <a:spLocks noChangeArrowheads="1"/>
            </p:cNvSpPr>
            <p:nvPr/>
          </p:nvSpPr>
          <p:spPr bwMode="auto">
            <a:xfrm>
              <a:off x="3" y="66"/>
              <a:ext cx="312" cy="81"/>
            </a:xfrm>
            <a:prstGeom prst="ellipse">
              <a:avLst/>
            </a:prstGeom>
            <a:solidFill>
              <a:schemeClr val="hlink"/>
            </a:solidFill>
            <a:ln w="12700">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8102" name="Line 39"/>
            <p:cNvSpPr>
              <a:spLocks noChangeShapeType="1"/>
            </p:cNvSpPr>
            <p:nvPr/>
          </p:nvSpPr>
          <p:spPr bwMode="auto">
            <a:xfrm>
              <a:off x="3" y="59"/>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8103" name="Line 40"/>
            <p:cNvSpPr>
              <a:spLocks noChangeShapeType="1"/>
            </p:cNvSpPr>
            <p:nvPr/>
          </p:nvSpPr>
          <p:spPr bwMode="auto">
            <a:xfrm>
              <a:off x="315" y="59"/>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8104" name="Rectangle 41"/>
            <p:cNvSpPr>
              <a:spLocks noChangeArrowheads="1"/>
            </p:cNvSpPr>
            <p:nvPr/>
          </p:nvSpPr>
          <p:spPr bwMode="auto">
            <a:xfrm>
              <a:off x="3" y="59"/>
              <a:ext cx="309"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endParaRPr lang="zh-CN" altLang="zh-CN" sz="1800">
                <a:latin typeface="Arial" panose="020B0604020202020204" pitchFamily="34" charset="0"/>
              </a:endParaRPr>
            </a:p>
          </p:txBody>
        </p:sp>
        <p:sp>
          <p:nvSpPr>
            <p:cNvPr id="88105" name="Oval 42"/>
            <p:cNvSpPr>
              <a:spLocks noChangeArrowheads="1"/>
            </p:cNvSpPr>
            <p:nvPr/>
          </p:nvSpPr>
          <p:spPr bwMode="auto">
            <a:xfrm>
              <a:off x="0" y="0"/>
              <a:ext cx="312" cy="95"/>
            </a:xfrm>
            <a:prstGeom prst="ellipse">
              <a:avLst/>
            </a:prstGeom>
            <a:solidFill>
              <a:schemeClr val="hlink"/>
            </a:solidFill>
            <a:ln w="12700">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88106" name="Group 43"/>
            <p:cNvGrpSpPr/>
            <p:nvPr/>
          </p:nvGrpSpPr>
          <p:grpSpPr bwMode="auto">
            <a:xfrm>
              <a:off x="74" y="20"/>
              <a:ext cx="156" cy="56"/>
              <a:chOff x="0" y="0"/>
              <a:chExt cx="156" cy="56"/>
            </a:xfrm>
          </p:grpSpPr>
          <p:sp>
            <p:nvSpPr>
              <p:cNvPr id="88107" name="Line 44"/>
              <p:cNvSpPr>
                <a:spLocks noChangeShapeType="1"/>
              </p:cNvSpPr>
              <p:nvPr/>
            </p:nvSpPr>
            <p:spPr bwMode="auto">
              <a:xfrm flipV="1">
                <a:off x="0" y="0"/>
                <a:ext cx="55" cy="1"/>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8108" name="Line 45"/>
              <p:cNvSpPr>
                <a:spLocks noChangeShapeType="1"/>
              </p:cNvSpPr>
              <p:nvPr/>
            </p:nvSpPr>
            <p:spPr bwMode="auto">
              <a:xfrm>
                <a:off x="107" y="56"/>
                <a:ext cx="49"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8109" name="Line 46"/>
              <p:cNvSpPr>
                <a:spLocks noChangeShapeType="1"/>
              </p:cNvSpPr>
              <p:nvPr/>
            </p:nvSpPr>
            <p:spPr bwMode="auto">
              <a:xfrm>
                <a:off x="52" y="2"/>
                <a:ext cx="58" cy="54"/>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88110" name="Group 47"/>
            <p:cNvGrpSpPr/>
            <p:nvPr/>
          </p:nvGrpSpPr>
          <p:grpSpPr bwMode="auto">
            <a:xfrm>
              <a:off x="75" y="19"/>
              <a:ext cx="154" cy="57"/>
              <a:chOff x="0" y="0"/>
              <a:chExt cx="154" cy="57"/>
            </a:xfrm>
          </p:grpSpPr>
          <p:sp>
            <p:nvSpPr>
              <p:cNvPr id="88111" name="Line 48"/>
              <p:cNvSpPr>
                <a:spLocks noChangeShapeType="1"/>
              </p:cNvSpPr>
              <p:nvPr/>
            </p:nvSpPr>
            <p:spPr bwMode="auto">
              <a:xfrm>
                <a:off x="0" y="56"/>
                <a:ext cx="55" cy="1"/>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8112" name="Line 49"/>
              <p:cNvSpPr>
                <a:spLocks noChangeShapeType="1"/>
              </p:cNvSpPr>
              <p:nvPr/>
            </p:nvSpPr>
            <p:spPr bwMode="auto">
              <a:xfrm>
                <a:off x="105" y="1"/>
                <a:ext cx="49"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8113" name="Line 50"/>
              <p:cNvSpPr>
                <a:spLocks noChangeShapeType="1"/>
              </p:cNvSpPr>
              <p:nvPr/>
            </p:nvSpPr>
            <p:spPr bwMode="auto">
              <a:xfrm flipV="1">
                <a:off x="51" y="0"/>
                <a:ext cx="58" cy="55"/>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sp>
        <p:nvSpPr>
          <p:cNvPr id="88114" name="Line 51"/>
          <p:cNvSpPr>
            <a:spLocks noChangeShapeType="1"/>
          </p:cNvSpPr>
          <p:nvPr/>
        </p:nvSpPr>
        <p:spPr bwMode="auto">
          <a:xfrm>
            <a:off x="5110163" y="5537200"/>
            <a:ext cx="485775" cy="20796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8115" name="Line 52"/>
          <p:cNvSpPr>
            <a:spLocks noChangeShapeType="1"/>
          </p:cNvSpPr>
          <p:nvPr/>
        </p:nvSpPr>
        <p:spPr bwMode="auto">
          <a:xfrm flipH="1">
            <a:off x="6048375" y="5483225"/>
            <a:ext cx="557213" cy="27781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88116" name="Group 53"/>
          <p:cNvGrpSpPr/>
          <p:nvPr/>
        </p:nvGrpSpPr>
        <p:grpSpPr bwMode="auto">
          <a:xfrm>
            <a:off x="4608513" y="5421313"/>
            <a:ext cx="501650" cy="233362"/>
            <a:chOff x="0" y="0"/>
            <a:chExt cx="316" cy="147"/>
          </a:xfrm>
        </p:grpSpPr>
        <p:sp>
          <p:nvSpPr>
            <p:cNvPr id="88117" name="Oval 54"/>
            <p:cNvSpPr>
              <a:spLocks noChangeArrowheads="1"/>
            </p:cNvSpPr>
            <p:nvPr/>
          </p:nvSpPr>
          <p:spPr bwMode="auto">
            <a:xfrm>
              <a:off x="3" y="66"/>
              <a:ext cx="313" cy="81"/>
            </a:xfrm>
            <a:prstGeom prst="ellipse">
              <a:avLst/>
            </a:prstGeom>
            <a:solidFill>
              <a:schemeClr val="hlink"/>
            </a:solidFill>
            <a:ln w="12700">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8118" name="Line 55"/>
            <p:cNvSpPr>
              <a:spLocks noChangeShapeType="1"/>
            </p:cNvSpPr>
            <p:nvPr/>
          </p:nvSpPr>
          <p:spPr bwMode="auto">
            <a:xfrm>
              <a:off x="3" y="59"/>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8119" name="Line 56"/>
            <p:cNvSpPr>
              <a:spLocks noChangeShapeType="1"/>
            </p:cNvSpPr>
            <p:nvPr/>
          </p:nvSpPr>
          <p:spPr bwMode="auto">
            <a:xfrm>
              <a:off x="316" y="59"/>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8120" name="Rectangle 57"/>
            <p:cNvSpPr>
              <a:spLocks noChangeArrowheads="1"/>
            </p:cNvSpPr>
            <p:nvPr/>
          </p:nvSpPr>
          <p:spPr bwMode="auto">
            <a:xfrm>
              <a:off x="3" y="59"/>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endParaRPr lang="zh-CN" altLang="zh-CN" sz="1800">
                <a:latin typeface="Arial" panose="020B0604020202020204" pitchFamily="34" charset="0"/>
              </a:endParaRPr>
            </a:p>
          </p:txBody>
        </p:sp>
        <p:sp>
          <p:nvSpPr>
            <p:cNvPr id="88121" name="Oval 58"/>
            <p:cNvSpPr>
              <a:spLocks noChangeArrowheads="1"/>
            </p:cNvSpPr>
            <p:nvPr/>
          </p:nvSpPr>
          <p:spPr bwMode="auto">
            <a:xfrm>
              <a:off x="0" y="0"/>
              <a:ext cx="313" cy="95"/>
            </a:xfrm>
            <a:prstGeom prst="ellipse">
              <a:avLst/>
            </a:prstGeom>
            <a:solidFill>
              <a:schemeClr val="hlink"/>
            </a:solidFill>
            <a:ln w="12700">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88122" name="Group 59"/>
            <p:cNvGrpSpPr/>
            <p:nvPr/>
          </p:nvGrpSpPr>
          <p:grpSpPr bwMode="auto">
            <a:xfrm>
              <a:off x="75" y="20"/>
              <a:ext cx="156" cy="56"/>
              <a:chOff x="0" y="0"/>
              <a:chExt cx="156" cy="56"/>
            </a:xfrm>
          </p:grpSpPr>
          <p:sp>
            <p:nvSpPr>
              <p:cNvPr id="88123" name="Line 60"/>
              <p:cNvSpPr>
                <a:spLocks noChangeShapeType="1"/>
              </p:cNvSpPr>
              <p:nvPr/>
            </p:nvSpPr>
            <p:spPr bwMode="auto">
              <a:xfrm flipV="1">
                <a:off x="0" y="0"/>
                <a:ext cx="56" cy="1"/>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8124" name="Line 61"/>
              <p:cNvSpPr>
                <a:spLocks noChangeShapeType="1"/>
              </p:cNvSpPr>
              <p:nvPr/>
            </p:nvSpPr>
            <p:spPr bwMode="auto">
              <a:xfrm>
                <a:off x="107" y="56"/>
                <a:ext cx="49"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8125" name="Line 62"/>
              <p:cNvSpPr>
                <a:spLocks noChangeShapeType="1"/>
              </p:cNvSpPr>
              <p:nvPr/>
            </p:nvSpPr>
            <p:spPr bwMode="auto">
              <a:xfrm>
                <a:off x="51" y="2"/>
                <a:ext cx="58" cy="54"/>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88126" name="Group 63"/>
            <p:cNvGrpSpPr/>
            <p:nvPr/>
          </p:nvGrpSpPr>
          <p:grpSpPr bwMode="auto">
            <a:xfrm>
              <a:off x="75" y="19"/>
              <a:ext cx="155" cy="57"/>
              <a:chOff x="0" y="0"/>
              <a:chExt cx="155" cy="57"/>
            </a:xfrm>
          </p:grpSpPr>
          <p:sp>
            <p:nvSpPr>
              <p:cNvPr id="88127" name="Line 64"/>
              <p:cNvSpPr>
                <a:spLocks noChangeShapeType="1"/>
              </p:cNvSpPr>
              <p:nvPr/>
            </p:nvSpPr>
            <p:spPr bwMode="auto">
              <a:xfrm>
                <a:off x="0" y="56"/>
                <a:ext cx="56" cy="1"/>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8128" name="Line 65"/>
              <p:cNvSpPr>
                <a:spLocks noChangeShapeType="1"/>
              </p:cNvSpPr>
              <p:nvPr/>
            </p:nvSpPr>
            <p:spPr bwMode="auto">
              <a:xfrm>
                <a:off x="106" y="1"/>
                <a:ext cx="49"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8129" name="Line 66"/>
              <p:cNvSpPr>
                <a:spLocks noChangeShapeType="1"/>
              </p:cNvSpPr>
              <p:nvPr/>
            </p:nvSpPr>
            <p:spPr bwMode="auto">
              <a:xfrm flipV="1">
                <a:off x="51" y="0"/>
                <a:ext cx="58" cy="55"/>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88130" name="Group 67"/>
          <p:cNvGrpSpPr/>
          <p:nvPr/>
        </p:nvGrpSpPr>
        <p:grpSpPr bwMode="auto">
          <a:xfrm>
            <a:off x="5595938" y="5629275"/>
            <a:ext cx="500062" cy="233363"/>
            <a:chOff x="0" y="0"/>
            <a:chExt cx="315" cy="147"/>
          </a:xfrm>
        </p:grpSpPr>
        <p:sp>
          <p:nvSpPr>
            <p:cNvPr id="88131" name="Oval 68"/>
            <p:cNvSpPr>
              <a:spLocks noChangeArrowheads="1"/>
            </p:cNvSpPr>
            <p:nvPr/>
          </p:nvSpPr>
          <p:spPr bwMode="auto">
            <a:xfrm>
              <a:off x="3" y="66"/>
              <a:ext cx="312" cy="81"/>
            </a:xfrm>
            <a:prstGeom prst="ellipse">
              <a:avLst/>
            </a:prstGeom>
            <a:solidFill>
              <a:schemeClr val="hlink"/>
            </a:solidFill>
            <a:ln w="12700">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8132" name="Line 69"/>
            <p:cNvSpPr>
              <a:spLocks noChangeShapeType="1"/>
            </p:cNvSpPr>
            <p:nvPr/>
          </p:nvSpPr>
          <p:spPr bwMode="auto">
            <a:xfrm>
              <a:off x="3" y="59"/>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8133" name="Line 70"/>
            <p:cNvSpPr>
              <a:spLocks noChangeShapeType="1"/>
            </p:cNvSpPr>
            <p:nvPr/>
          </p:nvSpPr>
          <p:spPr bwMode="auto">
            <a:xfrm>
              <a:off x="315" y="59"/>
              <a:ext cx="0" cy="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8134" name="Rectangle 71"/>
            <p:cNvSpPr>
              <a:spLocks noChangeArrowheads="1"/>
            </p:cNvSpPr>
            <p:nvPr/>
          </p:nvSpPr>
          <p:spPr bwMode="auto">
            <a:xfrm>
              <a:off x="3" y="59"/>
              <a:ext cx="309"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endParaRPr lang="zh-CN" altLang="zh-CN" sz="1800">
                <a:latin typeface="Arial" panose="020B0604020202020204" pitchFamily="34" charset="0"/>
              </a:endParaRPr>
            </a:p>
          </p:txBody>
        </p:sp>
        <p:sp>
          <p:nvSpPr>
            <p:cNvPr id="88135" name="Oval 72"/>
            <p:cNvSpPr>
              <a:spLocks noChangeArrowheads="1"/>
            </p:cNvSpPr>
            <p:nvPr/>
          </p:nvSpPr>
          <p:spPr bwMode="auto">
            <a:xfrm>
              <a:off x="0" y="0"/>
              <a:ext cx="312" cy="95"/>
            </a:xfrm>
            <a:prstGeom prst="ellipse">
              <a:avLst/>
            </a:prstGeom>
            <a:solidFill>
              <a:schemeClr val="hlink"/>
            </a:solidFill>
            <a:ln w="12700">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88136" name="Group 73"/>
            <p:cNvGrpSpPr/>
            <p:nvPr/>
          </p:nvGrpSpPr>
          <p:grpSpPr bwMode="auto">
            <a:xfrm>
              <a:off x="74" y="20"/>
              <a:ext cx="156" cy="56"/>
              <a:chOff x="0" y="0"/>
              <a:chExt cx="156" cy="56"/>
            </a:xfrm>
          </p:grpSpPr>
          <p:sp>
            <p:nvSpPr>
              <p:cNvPr id="88137" name="Line 74"/>
              <p:cNvSpPr>
                <a:spLocks noChangeShapeType="1"/>
              </p:cNvSpPr>
              <p:nvPr/>
            </p:nvSpPr>
            <p:spPr bwMode="auto">
              <a:xfrm flipV="1">
                <a:off x="0" y="0"/>
                <a:ext cx="55" cy="1"/>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8138" name="Line 75"/>
              <p:cNvSpPr>
                <a:spLocks noChangeShapeType="1"/>
              </p:cNvSpPr>
              <p:nvPr/>
            </p:nvSpPr>
            <p:spPr bwMode="auto">
              <a:xfrm>
                <a:off x="107" y="56"/>
                <a:ext cx="49"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8139" name="Line 76"/>
              <p:cNvSpPr>
                <a:spLocks noChangeShapeType="1"/>
              </p:cNvSpPr>
              <p:nvPr/>
            </p:nvSpPr>
            <p:spPr bwMode="auto">
              <a:xfrm>
                <a:off x="52" y="2"/>
                <a:ext cx="58" cy="54"/>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88140" name="Group 77"/>
            <p:cNvGrpSpPr/>
            <p:nvPr/>
          </p:nvGrpSpPr>
          <p:grpSpPr bwMode="auto">
            <a:xfrm>
              <a:off x="75" y="19"/>
              <a:ext cx="154" cy="57"/>
              <a:chOff x="0" y="0"/>
              <a:chExt cx="154" cy="57"/>
            </a:xfrm>
          </p:grpSpPr>
          <p:sp>
            <p:nvSpPr>
              <p:cNvPr id="88141" name="Line 78"/>
              <p:cNvSpPr>
                <a:spLocks noChangeShapeType="1"/>
              </p:cNvSpPr>
              <p:nvPr/>
            </p:nvSpPr>
            <p:spPr bwMode="auto">
              <a:xfrm>
                <a:off x="0" y="56"/>
                <a:ext cx="55" cy="1"/>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8142" name="Line 79"/>
              <p:cNvSpPr>
                <a:spLocks noChangeShapeType="1"/>
              </p:cNvSpPr>
              <p:nvPr/>
            </p:nvSpPr>
            <p:spPr bwMode="auto">
              <a:xfrm>
                <a:off x="105" y="1"/>
                <a:ext cx="49"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8143" name="Line 80"/>
              <p:cNvSpPr>
                <a:spLocks noChangeShapeType="1"/>
              </p:cNvSpPr>
              <p:nvPr/>
            </p:nvSpPr>
            <p:spPr bwMode="auto">
              <a:xfrm flipV="1">
                <a:off x="51" y="0"/>
                <a:ext cx="58" cy="55"/>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graphicFrame>
        <p:nvGraphicFramePr>
          <p:cNvPr id="88144" name="Object 81"/>
          <p:cNvGraphicFramePr/>
          <p:nvPr/>
        </p:nvGraphicFramePr>
        <p:xfrm>
          <a:off x="6597650" y="5337175"/>
          <a:ext cx="428625" cy="331788"/>
        </p:xfrm>
        <a:graphic>
          <a:graphicData uri="http://schemas.openxmlformats.org/presentationml/2006/ole">
            <mc:AlternateContent xmlns:mc="http://schemas.openxmlformats.org/markup-compatibility/2006">
              <mc:Choice xmlns:v="urn:schemas-microsoft-com:vml" Requires="v">
                <p:oleObj spid="_x0000_s88199" r:id="rId7" imgW="427990" imgH="331470" progId="MS_ClipArt_Gallery.2">
                  <p:embed/>
                </p:oleObj>
              </mc:Choice>
              <mc:Fallback>
                <p:oleObj r:id="rId7" imgW="427990" imgH="331470" progId="MS_ClipArt_Gallery.2">
                  <p:embed/>
                  <p:pic>
                    <p:nvPicPr>
                      <p:cNvPr id="0" name="Object 8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97650" y="5337175"/>
                        <a:ext cx="42862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8145" name="Line 82"/>
          <p:cNvSpPr>
            <a:spLocks noChangeShapeType="1"/>
          </p:cNvSpPr>
          <p:nvPr/>
        </p:nvSpPr>
        <p:spPr bwMode="auto">
          <a:xfrm>
            <a:off x="2744788" y="5643563"/>
            <a:ext cx="228600" cy="3111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8146" name="Line 83"/>
          <p:cNvSpPr>
            <a:spLocks noChangeShapeType="1"/>
          </p:cNvSpPr>
          <p:nvPr/>
        </p:nvSpPr>
        <p:spPr bwMode="auto">
          <a:xfrm>
            <a:off x="4668838" y="5230813"/>
            <a:ext cx="228600" cy="3111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8147" name="Line 84"/>
          <p:cNvSpPr>
            <a:spLocks noChangeShapeType="1"/>
          </p:cNvSpPr>
          <p:nvPr/>
        </p:nvSpPr>
        <p:spPr bwMode="auto">
          <a:xfrm flipH="1">
            <a:off x="3386138" y="5834063"/>
            <a:ext cx="349250" cy="1524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8148" name="Line 85"/>
          <p:cNvSpPr>
            <a:spLocks noChangeShapeType="1"/>
          </p:cNvSpPr>
          <p:nvPr/>
        </p:nvSpPr>
        <p:spPr bwMode="auto">
          <a:xfrm>
            <a:off x="3741738" y="5338763"/>
            <a:ext cx="6350" cy="26035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0198" name="未知"/>
          <p:cNvSpPr>
            <a:spLocks noChangeArrowheads="1"/>
          </p:cNvSpPr>
          <p:nvPr/>
        </p:nvSpPr>
        <p:spPr bwMode="auto">
          <a:xfrm>
            <a:off x="1289050" y="5453063"/>
            <a:ext cx="369888" cy="363537"/>
          </a:xfrm>
          <a:custGeom>
            <a:avLst/>
            <a:gdLst>
              <a:gd name="T0" fmla="*/ 60 w 233"/>
              <a:gd name="T1" fmla="*/ 0 h 229"/>
              <a:gd name="T2" fmla="*/ 67 w 233"/>
              <a:gd name="T3" fmla="*/ 7 h 229"/>
              <a:gd name="T4" fmla="*/ 76 w 233"/>
              <a:gd name="T5" fmla="*/ 17 h 229"/>
              <a:gd name="T6" fmla="*/ 88 w 233"/>
              <a:gd name="T7" fmla="*/ 28 h 229"/>
              <a:gd name="T8" fmla="*/ 102 w 233"/>
              <a:gd name="T9" fmla="*/ 41 h 229"/>
              <a:gd name="T10" fmla="*/ 134 w 233"/>
              <a:gd name="T11" fmla="*/ 72 h 229"/>
              <a:gd name="T12" fmla="*/ 167 w 233"/>
              <a:gd name="T13" fmla="*/ 105 h 229"/>
              <a:gd name="T14" fmla="*/ 183 w 233"/>
              <a:gd name="T15" fmla="*/ 122 h 229"/>
              <a:gd name="T16" fmla="*/ 198 w 233"/>
              <a:gd name="T17" fmla="*/ 139 h 229"/>
              <a:gd name="T18" fmla="*/ 210 w 233"/>
              <a:gd name="T19" fmla="*/ 156 h 229"/>
              <a:gd name="T20" fmla="*/ 221 w 233"/>
              <a:gd name="T21" fmla="*/ 172 h 229"/>
              <a:gd name="T22" fmla="*/ 228 w 233"/>
              <a:gd name="T23" fmla="*/ 186 h 229"/>
              <a:gd name="T24" fmla="*/ 232 w 233"/>
              <a:gd name="T25" fmla="*/ 199 h 229"/>
              <a:gd name="T26" fmla="*/ 232 w 233"/>
              <a:gd name="T27" fmla="*/ 211 h 229"/>
              <a:gd name="T28" fmla="*/ 228 w 233"/>
              <a:gd name="T29" fmla="*/ 220 h 229"/>
              <a:gd name="T30" fmla="*/ 220 w 233"/>
              <a:gd name="T31" fmla="*/ 226 h 229"/>
              <a:gd name="T32" fmla="*/ 210 w 233"/>
              <a:gd name="T33" fmla="*/ 228 h 229"/>
              <a:gd name="T34" fmla="*/ 199 w 233"/>
              <a:gd name="T35" fmla="*/ 226 h 229"/>
              <a:gd name="T36" fmla="*/ 186 w 233"/>
              <a:gd name="T37" fmla="*/ 221 h 229"/>
              <a:gd name="T38" fmla="*/ 171 w 233"/>
              <a:gd name="T39" fmla="*/ 213 h 229"/>
              <a:gd name="T40" fmla="*/ 156 w 233"/>
              <a:gd name="T41" fmla="*/ 203 h 229"/>
              <a:gd name="T42" fmla="*/ 140 w 233"/>
              <a:gd name="T43" fmla="*/ 191 h 229"/>
              <a:gd name="T44" fmla="*/ 123 w 233"/>
              <a:gd name="T45" fmla="*/ 179 h 229"/>
              <a:gd name="T46" fmla="*/ 89 w 233"/>
              <a:gd name="T47" fmla="*/ 151 h 229"/>
              <a:gd name="T48" fmla="*/ 56 w 233"/>
              <a:gd name="T49" fmla="*/ 124 h 229"/>
              <a:gd name="T50" fmla="*/ 40 w 233"/>
              <a:gd name="T51" fmla="*/ 112 h 229"/>
              <a:gd name="T52" fmla="*/ 26 w 233"/>
              <a:gd name="T53" fmla="*/ 102 h 229"/>
              <a:gd name="T54" fmla="*/ 12 w 233"/>
              <a:gd name="T55" fmla="*/ 94 h 229"/>
              <a:gd name="T56" fmla="*/ 0 w 233"/>
              <a:gd name="T57" fmla="*/ 8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3" h="229">
                <a:moveTo>
                  <a:pt x="60" y="0"/>
                </a:moveTo>
                <a:lnTo>
                  <a:pt x="67" y="7"/>
                </a:lnTo>
                <a:lnTo>
                  <a:pt x="76" y="17"/>
                </a:lnTo>
                <a:lnTo>
                  <a:pt x="88" y="28"/>
                </a:lnTo>
                <a:lnTo>
                  <a:pt x="102" y="41"/>
                </a:lnTo>
                <a:lnTo>
                  <a:pt x="134" y="72"/>
                </a:lnTo>
                <a:lnTo>
                  <a:pt x="167" y="105"/>
                </a:lnTo>
                <a:lnTo>
                  <a:pt x="183" y="122"/>
                </a:lnTo>
                <a:lnTo>
                  <a:pt x="198" y="139"/>
                </a:lnTo>
                <a:lnTo>
                  <a:pt x="210" y="156"/>
                </a:lnTo>
                <a:lnTo>
                  <a:pt x="221" y="172"/>
                </a:lnTo>
                <a:lnTo>
                  <a:pt x="228" y="186"/>
                </a:lnTo>
                <a:lnTo>
                  <a:pt x="232" y="199"/>
                </a:lnTo>
                <a:lnTo>
                  <a:pt x="232" y="211"/>
                </a:lnTo>
                <a:lnTo>
                  <a:pt x="228" y="220"/>
                </a:lnTo>
                <a:lnTo>
                  <a:pt x="220" y="226"/>
                </a:lnTo>
                <a:lnTo>
                  <a:pt x="210" y="228"/>
                </a:lnTo>
                <a:lnTo>
                  <a:pt x="199" y="226"/>
                </a:lnTo>
                <a:lnTo>
                  <a:pt x="186" y="221"/>
                </a:lnTo>
                <a:lnTo>
                  <a:pt x="171" y="213"/>
                </a:lnTo>
                <a:lnTo>
                  <a:pt x="156" y="203"/>
                </a:lnTo>
                <a:lnTo>
                  <a:pt x="140" y="191"/>
                </a:lnTo>
                <a:lnTo>
                  <a:pt x="123" y="179"/>
                </a:lnTo>
                <a:lnTo>
                  <a:pt x="89" y="151"/>
                </a:lnTo>
                <a:lnTo>
                  <a:pt x="56" y="124"/>
                </a:lnTo>
                <a:lnTo>
                  <a:pt x="40" y="112"/>
                </a:lnTo>
                <a:lnTo>
                  <a:pt x="26" y="102"/>
                </a:lnTo>
                <a:lnTo>
                  <a:pt x="12" y="94"/>
                </a:lnTo>
                <a:lnTo>
                  <a:pt x="0" y="88"/>
                </a:lnTo>
              </a:path>
            </a:pathLst>
          </a:custGeom>
          <a:noFill/>
          <a:ln w="25400" cap="rnd">
            <a:solidFill>
              <a:srgbClr val="FF0000"/>
            </a:solidFill>
            <a:round/>
            <a:tailEnd type="stealth" w="med" len="me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0199" name="Rectangle 87"/>
          <p:cNvSpPr>
            <a:spLocks noChangeArrowheads="1"/>
          </p:cNvSpPr>
          <p:nvPr/>
        </p:nvSpPr>
        <p:spPr bwMode="auto">
          <a:xfrm>
            <a:off x="1387475" y="5195888"/>
            <a:ext cx="1149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zh-CN" sz="1800" b="1">
                <a:solidFill>
                  <a:srgbClr val="FF0000"/>
                </a:solidFill>
                <a:latin typeface="Comic Sans MS" panose="030F0702030302020204" pitchFamily="66" charset="0"/>
              </a:rPr>
              <a:t>3 probes</a:t>
            </a:r>
          </a:p>
        </p:txBody>
      </p:sp>
      <p:sp>
        <p:nvSpPr>
          <p:cNvPr id="90200" name="未知"/>
          <p:cNvSpPr>
            <a:spLocks noChangeArrowheads="1"/>
          </p:cNvSpPr>
          <p:nvPr/>
        </p:nvSpPr>
        <p:spPr bwMode="auto">
          <a:xfrm>
            <a:off x="1282700" y="5472113"/>
            <a:ext cx="1306513" cy="376237"/>
          </a:xfrm>
          <a:custGeom>
            <a:avLst/>
            <a:gdLst>
              <a:gd name="T0" fmla="*/ 76 w 823"/>
              <a:gd name="T1" fmla="*/ 16 h 237"/>
              <a:gd name="T2" fmla="*/ 88 w 823"/>
              <a:gd name="T3" fmla="*/ 15 h 237"/>
              <a:gd name="T4" fmla="*/ 99 w 823"/>
              <a:gd name="T5" fmla="*/ 17 h 237"/>
              <a:gd name="T6" fmla="*/ 111 w 823"/>
              <a:gd name="T7" fmla="*/ 22 h 237"/>
              <a:gd name="T8" fmla="*/ 123 w 823"/>
              <a:gd name="T9" fmla="*/ 30 h 237"/>
              <a:gd name="T10" fmla="*/ 136 w 823"/>
              <a:gd name="T11" fmla="*/ 40 h 237"/>
              <a:gd name="T12" fmla="*/ 149 w 823"/>
              <a:gd name="T13" fmla="*/ 52 h 237"/>
              <a:gd name="T14" fmla="*/ 176 w 823"/>
              <a:gd name="T15" fmla="*/ 79 h 237"/>
              <a:gd name="T16" fmla="*/ 207 w 823"/>
              <a:gd name="T17" fmla="*/ 107 h 237"/>
              <a:gd name="T18" fmla="*/ 242 w 823"/>
              <a:gd name="T19" fmla="*/ 132 h 237"/>
              <a:gd name="T20" fmla="*/ 260 w 823"/>
              <a:gd name="T21" fmla="*/ 142 h 237"/>
              <a:gd name="T22" fmla="*/ 280 w 823"/>
              <a:gd name="T23" fmla="*/ 150 h 237"/>
              <a:gd name="T24" fmla="*/ 302 w 823"/>
              <a:gd name="T25" fmla="*/ 155 h 237"/>
              <a:gd name="T26" fmla="*/ 324 w 823"/>
              <a:gd name="T27" fmla="*/ 156 h 237"/>
              <a:gd name="T28" fmla="*/ 350 w 823"/>
              <a:gd name="T29" fmla="*/ 154 h 237"/>
              <a:gd name="T30" fmla="*/ 380 w 823"/>
              <a:gd name="T31" fmla="*/ 147 h 237"/>
              <a:gd name="T32" fmla="*/ 413 w 823"/>
              <a:gd name="T33" fmla="*/ 137 h 237"/>
              <a:gd name="T34" fmla="*/ 450 w 823"/>
              <a:gd name="T35" fmla="*/ 124 h 237"/>
              <a:gd name="T36" fmla="*/ 488 w 823"/>
              <a:gd name="T37" fmla="*/ 108 h 237"/>
              <a:gd name="T38" fmla="*/ 528 w 823"/>
              <a:gd name="T39" fmla="*/ 92 h 237"/>
              <a:gd name="T40" fmla="*/ 608 w 823"/>
              <a:gd name="T41" fmla="*/ 58 h 237"/>
              <a:gd name="T42" fmla="*/ 647 w 823"/>
              <a:gd name="T43" fmla="*/ 42 h 237"/>
              <a:gd name="T44" fmla="*/ 683 w 823"/>
              <a:gd name="T45" fmla="*/ 27 h 237"/>
              <a:gd name="T46" fmla="*/ 718 w 823"/>
              <a:gd name="T47" fmla="*/ 15 h 237"/>
              <a:gd name="T48" fmla="*/ 748 w 823"/>
              <a:gd name="T49" fmla="*/ 6 h 237"/>
              <a:gd name="T50" fmla="*/ 775 w 823"/>
              <a:gd name="T51" fmla="*/ 1 h 237"/>
              <a:gd name="T52" fmla="*/ 796 w 823"/>
              <a:gd name="T53" fmla="*/ 0 h 237"/>
              <a:gd name="T54" fmla="*/ 811 w 823"/>
              <a:gd name="T55" fmla="*/ 5 h 237"/>
              <a:gd name="T56" fmla="*/ 820 w 823"/>
              <a:gd name="T57" fmla="*/ 16 h 237"/>
              <a:gd name="T58" fmla="*/ 822 w 823"/>
              <a:gd name="T59" fmla="*/ 23 h 237"/>
              <a:gd name="T60" fmla="*/ 821 w 823"/>
              <a:gd name="T61" fmla="*/ 31 h 237"/>
              <a:gd name="T62" fmla="*/ 818 w 823"/>
              <a:gd name="T63" fmla="*/ 38 h 237"/>
              <a:gd name="T64" fmla="*/ 813 w 823"/>
              <a:gd name="T65" fmla="*/ 45 h 237"/>
              <a:gd name="T66" fmla="*/ 797 w 823"/>
              <a:gd name="T67" fmla="*/ 60 h 237"/>
              <a:gd name="T68" fmla="*/ 775 w 823"/>
              <a:gd name="T69" fmla="*/ 76 h 237"/>
              <a:gd name="T70" fmla="*/ 747 w 823"/>
              <a:gd name="T71" fmla="*/ 91 h 237"/>
              <a:gd name="T72" fmla="*/ 715 w 823"/>
              <a:gd name="T73" fmla="*/ 106 h 237"/>
              <a:gd name="T74" fmla="*/ 678 w 823"/>
              <a:gd name="T75" fmla="*/ 121 h 237"/>
              <a:gd name="T76" fmla="*/ 639 w 823"/>
              <a:gd name="T77" fmla="*/ 136 h 237"/>
              <a:gd name="T78" fmla="*/ 556 w 823"/>
              <a:gd name="T79" fmla="*/ 164 h 237"/>
              <a:gd name="T80" fmla="*/ 473 w 823"/>
              <a:gd name="T81" fmla="*/ 191 h 237"/>
              <a:gd name="T82" fmla="*/ 435 w 823"/>
              <a:gd name="T83" fmla="*/ 203 h 237"/>
              <a:gd name="T84" fmla="*/ 399 w 823"/>
              <a:gd name="T85" fmla="*/ 215 h 237"/>
              <a:gd name="T86" fmla="*/ 367 w 823"/>
              <a:gd name="T87" fmla="*/ 226 h 237"/>
              <a:gd name="T88" fmla="*/ 340 w 823"/>
              <a:gd name="T89" fmla="*/ 236 h 237"/>
              <a:gd name="T90" fmla="*/ 314 w 823"/>
              <a:gd name="T91" fmla="*/ 234 h 237"/>
              <a:gd name="T92" fmla="*/ 289 w 823"/>
              <a:gd name="T93" fmla="*/ 228 h 237"/>
              <a:gd name="T94" fmla="*/ 263 w 823"/>
              <a:gd name="T95" fmla="*/ 217 h 237"/>
              <a:gd name="T96" fmla="*/ 238 w 823"/>
              <a:gd name="T97" fmla="*/ 203 h 237"/>
              <a:gd name="T98" fmla="*/ 213 w 823"/>
              <a:gd name="T99" fmla="*/ 188 h 237"/>
              <a:gd name="T100" fmla="*/ 189 w 823"/>
              <a:gd name="T101" fmla="*/ 170 h 237"/>
              <a:gd name="T102" fmla="*/ 142 w 823"/>
              <a:gd name="T103" fmla="*/ 131 h 237"/>
              <a:gd name="T104" fmla="*/ 99 w 823"/>
              <a:gd name="T105" fmla="*/ 92 h 237"/>
              <a:gd name="T106" fmla="*/ 79 w 823"/>
              <a:gd name="T107" fmla="*/ 75 h 237"/>
              <a:gd name="T108" fmla="*/ 60 w 823"/>
              <a:gd name="T109" fmla="*/ 60 h 237"/>
              <a:gd name="T110" fmla="*/ 43 w 823"/>
              <a:gd name="T111" fmla="*/ 48 h 237"/>
              <a:gd name="T112" fmla="*/ 27 w 823"/>
              <a:gd name="T113" fmla="*/ 40 h 237"/>
              <a:gd name="T114" fmla="*/ 13 w 823"/>
              <a:gd name="T115" fmla="*/ 36 h 237"/>
              <a:gd name="T116" fmla="*/ 0 w 823"/>
              <a:gd name="T117" fmla="*/ 36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23" h="237">
                <a:moveTo>
                  <a:pt x="76" y="16"/>
                </a:moveTo>
                <a:lnTo>
                  <a:pt x="88" y="15"/>
                </a:lnTo>
                <a:lnTo>
                  <a:pt x="99" y="17"/>
                </a:lnTo>
                <a:lnTo>
                  <a:pt x="111" y="22"/>
                </a:lnTo>
                <a:lnTo>
                  <a:pt x="123" y="30"/>
                </a:lnTo>
                <a:lnTo>
                  <a:pt x="136" y="40"/>
                </a:lnTo>
                <a:lnTo>
                  <a:pt x="149" y="52"/>
                </a:lnTo>
                <a:lnTo>
                  <a:pt x="176" y="79"/>
                </a:lnTo>
                <a:lnTo>
                  <a:pt x="207" y="107"/>
                </a:lnTo>
                <a:lnTo>
                  <a:pt x="242" y="132"/>
                </a:lnTo>
                <a:lnTo>
                  <a:pt x="260" y="142"/>
                </a:lnTo>
                <a:lnTo>
                  <a:pt x="280" y="150"/>
                </a:lnTo>
                <a:lnTo>
                  <a:pt x="302" y="155"/>
                </a:lnTo>
                <a:lnTo>
                  <a:pt x="324" y="156"/>
                </a:lnTo>
                <a:lnTo>
                  <a:pt x="350" y="154"/>
                </a:lnTo>
                <a:lnTo>
                  <a:pt x="380" y="147"/>
                </a:lnTo>
                <a:lnTo>
                  <a:pt x="413" y="137"/>
                </a:lnTo>
                <a:lnTo>
                  <a:pt x="450" y="124"/>
                </a:lnTo>
                <a:lnTo>
                  <a:pt x="488" y="108"/>
                </a:lnTo>
                <a:lnTo>
                  <a:pt x="528" y="92"/>
                </a:lnTo>
                <a:lnTo>
                  <a:pt x="608" y="58"/>
                </a:lnTo>
                <a:lnTo>
                  <a:pt x="647" y="42"/>
                </a:lnTo>
                <a:lnTo>
                  <a:pt x="683" y="27"/>
                </a:lnTo>
                <a:lnTo>
                  <a:pt x="718" y="15"/>
                </a:lnTo>
                <a:lnTo>
                  <a:pt x="748" y="6"/>
                </a:lnTo>
                <a:lnTo>
                  <a:pt x="775" y="1"/>
                </a:lnTo>
                <a:lnTo>
                  <a:pt x="796" y="0"/>
                </a:lnTo>
                <a:lnTo>
                  <a:pt x="811" y="5"/>
                </a:lnTo>
                <a:lnTo>
                  <a:pt x="820" y="16"/>
                </a:lnTo>
                <a:lnTo>
                  <a:pt x="822" y="23"/>
                </a:lnTo>
                <a:lnTo>
                  <a:pt x="821" y="31"/>
                </a:lnTo>
                <a:lnTo>
                  <a:pt x="818" y="38"/>
                </a:lnTo>
                <a:lnTo>
                  <a:pt x="813" y="45"/>
                </a:lnTo>
                <a:lnTo>
                  <a:pt x="797" y="60"/>
                </a:lnTo>
                <a:lnTo>
                  <a:pt x="775" y="76"/>
                </a:lnTo>
                <a:lnTo>
                  <a:pt x="747" y="91"/>
                </a:lnTo>
                <a:lnTo>
                  <a:pt x="715" y="106"/>
                </a:lnTo>
                <a:lnTo>
                  <a:pt x="678" y="121"/>
                </a:lnTo>
                <a:lnTo>
                  <a:pt x="639" y="136"/>
                </a:lnTo>
                <a:lnTo>
                  <a:pt x="556" y="164"/>
                </a:lnTo>
                <a:lnTo>
                  <a:pt x="473" y="191"/>
                </a:lnTo>
                <a:lnTo>
                  <a:pt x="435" y="203"/>
                </a:lnTo>
                <a:lnTo>
                  <a:pt x="399" y="215"/>
                </a:lnTo>
                <a:lnTo>
                  <a:pt x="367" y="226"/>
                </a:lnTo>
                <a:lnTo>
                  <a:pt x="340" y="236"/>
                </a:lnTo>
                <a:lnTo>
                  <a:pt x="314" y="234"/>
                </a:lnTo>
                <a:lnTo>
                  <a:pt x="289" y="228"/>
                </a:lnTo>
                <a:lnTo>
                  <a:pt x="263" y="217"/>
                </a:lnTo>
                <a:lnTo>
                  <a:pt x="238" y="203"/>
                </a:lnTo>
                <a:lnTo>
                  <a:pt x="213" y="188"/>
                </a:lnTo>
                <a:lnTo>
                  <a:pt x="189" y="170"/>
                </a:lnTo>
                <a:lnTo>
                  <a:pt x="142" y="131"/>
                </a:lnTo>
                <a:lnTo>
                  <a:pt x="99" y="92"/>
                </a:lnTo>
                <a:lnTo>
                  <a:pt x="79" y="75"/>
                </a:lnTo>
                <a:lnTo>
                  <a:pt x="60" y="60"/>
                </a:lnTo>
                <a:lnTo>
                  <a:pt x="43" y="48"/>
                </a:lnTo>
                <a:lnTo>
                  <a:pt x="27" y="40"/>
                </a:lnTo>
                <a:lnTo>
                  <a:pt x="13" y="36"/>
                </a:lnTo>
                <a:lnTo>
                  <a:pt x="0" y="36"/>
                </a:lnTo>
              </a:path>
            </a:pathLst>
          </a:custGeom>
          <a:noFill/>
          <a:ln w="25400" cap="rnd">
            <a:solidFill>
              <a:srgbClr val="FF0000"/>
            </a:solidFill>
            <a:round/>
            <a:tailEnd type="stealth" w="med" len="me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0201" name="Rectangle 89"/>
          <p:cNvSpPr>
            <a:spLocks noChangeArrowheads="1"/>
          </p:cNvSpPr>
          <p:nvPr/>
        </p:nvSpPr>
        <p:spPr bwMode="auto">
          <a:xfrm>
            <a:off x="1958975" y="5684838"/>
            <a:ext cx="1149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zh-CN" sz="1800" b="1">
                <a:solidFill>
                  <a:srgbClr val="FF0000"/>
                </a:solidFill>
                <a:latin typeface="Comic Sans MS" panose="030F0702030302020204" pitchFamily="66" charset="0"/>
              </a:rPr>
              <a:t>3 probes</a:t>
            </a:r>
          </a:p>
        </p:txBody>
      </p:sp>
      <p:sp>
        <p:nvSpPr>
          <p:cNvPr id="90202" name="未知"/>
          <p:cNvSpPr>
            <a:spLocks noChangeArrowheads="1"/>
          </p:cNvSpPr>
          <p:nvPr/>
        </p:nvSpPr>
        <p:spPr bwMode="auto">
          <a:xfrm>
            <a:off x="1276350" y="5434013"/>
            <a:ext cx="2224088" cy="395287"/>
          </a:xfrm>
          <a:custGeom>
            <a:avLst/>
            <a:gdLst>
              <a:gd name="T0" fmla="*/ 88 w 1401"/>
              <a:gd name="T1" fmla="*/ 26 h 249"/>
              <a:gd name="T2" fmla="*/ 123 w 1401"/>
              <a:gd name="T3" fmla="*/ 42 h 249"/>
              <a:gd name="T4" fmla="*/ 176 w 1401"/>
              <a:gd name="T5" fmla="*/ 92 h 249"/>
              <a:gd name="T6" fmla="*/ 242 w 1401"/>
              <a:gd name="T7" fmla="*/ 144 h 249"/>
              <a:gd name="T8" fmla="*/ 302 w 1401"/>
              <a:gd name="T9" fmla="*/ 167 h 249"/>
              <a:gd name="T10" fmla="*/ 351 w 1401"/>
              <a:gd name="T11" fmla="*/ 166 h 249"/>
              <a:gd name="T12" fmla="*/ 446 w 1401"/>
              <a:gd name="T13" fmla="*/ 140 h 249"/>
              <a:gd name="T14" fmla="*/ 594 w 1401"/>
              <a:gd name="T15" fmla="*/ 82 h 249"/>
              <a:gd name="T16" fmla="*/ 751 w 1401"/>
              <a:gd name="T17" fmla="*/ 25 h 249"/>
              <a:gd name="T18" fmla="*/ 862 w 1401"/>
              <a:gd name="T19" fmla="*/ 2 h 249"/>
              <a:gd name="T20" fmla="*/ 931 w 1401"/>
              <a:gd name="T21" fmla="*/ 2 h 249"/>
              <a:gd name="T22" fmla="*/ 1053 w 1401"/>
              <a:gd name="T23" fmla="*/ 21 h 249"/>
              <a:gd name="T24" fmla="*/ 1221 w 1401"/>
              <a:gd name="T25" fmla="*/ 68 h 249"/>
              <a:gd name="T26" fmla="*/ 1295 w 1401"/>
              <a:gd name="T27" fmla="*/ 98 h 249"/>
              <a:gd name="T28" fmla="*/ 1353 w 1401"/>
              <a:gd name="T29" fmla="*/ 127 h 249"/>
              <a:gd name="T30" fmla="*/ 1391 w 1401"/>
              <a:gd name="T31" fmla="*/ 156 h 249"/>
              <a:gd name="T32" fmla="*/ 1400 w 1401"/>
              <a:gd name="T33" fmla="*/ 180 h 249"/>
              <a:gd name="T34" fmla="*/ 1381 w 1401"/>
              <a:gd name="T35" fmla="*/ 192 h 249"/>
              <a:gd name="T36" fmla="*/ 1340 w 1401"/>
              <a:gd name="T37" fmla="*/ 187 h 249"/>
              <a:gd name="T38" fmla="*/ 1280 w 1401"/>
              <a:gd name="T39" fmla="*/ 170 h 249"/>
              <a:gd name="T40" fmla="*/ 1129 w 1401"/>
              <a:gd name="T41" fmla="*/ 118 h 249"/>
              <a:gd name="T42" fmla="*/ 968 w 1401"/>
              <a:gd name="T43" fmla="*/ 76 h 249"/>
              <a:gd name="T44" fmla="*/ 896 w 1401"/>
              <a:gd name="T45" fmla="*/ 72 h 249"/>
              <a:gd name="T46" fmla="*/ 828 w 1401"/>
              <a:gd name="T47" fmla="*/ 83 h 249"/>
              <a:gd name="T48" fmla="*/ 682 w 1401"/>
              <a:gd name="T49" fmla="*/ 134 h 249"/>
              <a:gd name="T50" fmla="*/ 535 w 1401"/>
              <a:gd name="T51" fmla="*/ 197 h 249"/>
              <a:gd name="T52" fmla="*/ 400 w 1401"/>
              <a:gd name="T53" fmla="*/ 242 h 249"/>
              <a:gd name="T54" fmla="*/ 340 w 1401"/>
              <a:gd name="T55" fmla="*/ 248 h 249"/>
              <a:gd name="T56" fmla="*/ 285 w 1401"/>
              <a:gd name="T57" fmla="*/ 238 h 249"/>
              <a:gd name="T58" fmla="*/ 233 w 1401"/>
              <a:gd name="T59" fmla="*/ 213 h 249"/>
              <a:gd name="T60" fmla="*/ 137 w 1401"/>
              <a:gd name="T61" fmla="*/ 140 h 249"/>
              <a:gd name="T62" fmla="*/ 59 w 1401"/>
              <a:gd name="T63" fmla="*/ 72 h 249"/>
              <a:gd name="T64" fmla="*/ 26 w 1401"/>
              <a:gd name="T65" fmla="*/ 52 h 249"/>
              <a:gd name="T66" fmla="*/ 0 w 1401"/>
              <a:gd name="T67" fmla="*/ 48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01" h="249">
                <a:moveTo>
                  <a:pt x="76" y="28"/>
                </a:moveTo>
                <a:lnTo>
                  <a:pt x="88" y="26"/>
                </a:lnTo>
                <a:lnTo>
                  <a:pt x="99" y="29"/>
                </a:lnTo>
                <a:lnTo>
                  <a:pt x="123" y="42"/>
                </a:lnTo>
                <a:lnTo>
                  <a:pt x="149" y="64"/>
                </a:lnTo>
                <a:lnTo>
                  <a:pt x="176" y="92"/>
                </a:lnTo>
                <a:lnTo>
                  <a:pt x="208" y="119"/>
                </a:lnTo>
                <a:lnTo>
                  <a:pt x="242" y="144"/>
                </a:lnTo>
                <a:lnTo>
                  <a:pt x="281" y="162"/>
                </a:lnTo>
                <a:lnTo>
                  <a:pt x="302" y="167"/>
                </a:lnTo>
                <a:lnTo>
                  <a:pt x="324" y="169"/>
                </a:lnTo>
                <a:lnTo>
                  <a:pt x="351" y="166"/>
                </a:lnTo>
                <a:lnTo>
                  <a:pt x="381" y="159"/>
                </a:lnTo>
                <a:lnTo>
                  <a:pt x="446" y="140"/>
                </a:lnTo>
                <a:lnTo>
                  <a:pt x="519" y="112"/>
                </a:lnTo>
                <a:lnTo>
                  <a:pt x="594" y="82"/>
                </a:lnTo>
                <a:lnTo>
                  <a:pt x="673" y="51"/>
                </a:lnTo>
                <a:lnTo>
                  <a:pt x="751" y="25"/>
                </a:lnTo>
                <a:lnTo>
                  <a:pt x="826" y="7"/>
                </a:lnTo>
                <a:lnTo>
                  <a:pt x="862" y="2"/>
                </a:lnTo>
                <a:lnTo>
                  <a:pt x="896" y="0"/>
                </a:lnTo>
                <a:lnTo>
                  <a:pt x="931" y="2"/>
                </a:lnTo>
                <a:lnTo>
                  <a:pt x="970" y="6"/>
                </a:lnTo>
                <a:lnTo>
                  <a:pt x="1053" y="21"/>
                </a:lnTo>
                <a:lnTo>
                  <a:pt x="1139" y="42"/>
                </a:lnTo>
                <a:lnTo>
                  <a:pt x="1221" y="68"/>
                </a:lnTo>
                <a:lnTo>
                  <a:pt x="1260" y="83"/>
                </a:lnTo>
                <a:lnTo>
                  <a:pt x="1295" y="98"/>
                </a:lnTo>
                <a:lnTo>
                  <a:pt x="1327" y="112"/>
                </a:lnTo>
                <a:lnTo>
                  <a:pt x="1353" y="127"/>
                </a:lnTo>
                <a:lnTo>
                  <a:pt x="1375" y="142"/>
                </a:lnTo>
                <a:lnTo>
                  <a:pt x="1391" y="156"/>
                </a:lnTo>
                <a:lnTo>
                  <a:pt x="1399" y="169"/>
                </a:lnTo>
                <a:lnTo>
                  <a:pt x="1400" y="180"/>
                </a:lnTo>
                <a:lnTo>
                  <a:pt x="1394" y="189"/>
                </a:lnTo>
                <a:lnTo>
                  <a:pt x="1381" y="192"/>
                </a:lnTo>
                <a:lnTo>
                  <a:pt x="1363" y="192"/>
                </a:lnTo>
                <a:lnTo>
                  <a:pt x="1340" y="187"/>
                </a:lnTo>
                <a:lnTo>
                  <a:pt x="1312" y="180"/>
                </a:lnTo>
                <a:lnTo>
                  <a:pt x="1280" y="170"/>
                </a:lnTo>
                <a:lnTo>
                  <a:pt x="1208" y="145"/>
                </a:lnTo>
                <a:lnTo>
                  <a:pt x="1129" y="118"/>
                </a:lnTo>
                <a:lnTo>
                  <a:pt x="1048" y="93"/>
                </a:lnTo>
                <a:lnTo>
                  <a:pt x="968" y="76"/>
                </a:lnTo>
                <a:lnTo>
                  <a:pt x="931" y="72"/>
                </a:lnTo>
                <a:lnTo>
                  <a:pt x="896" y="72"/>
                </a:lnTo>
                <a:lnTo>
                  <a:pt x="862" y="76"/>
                </a:lnTo>
                <a:lnTo>
                  <a:pt x="828" y="83"/>
                </a:lnTo>
                <a:lnTo>
                  <a:pt x="756" y="105"/>
                </a:lnTo>
                <a:lnTo>
                  <a:pt x="682" y="134"/>
                </a:lnTo>
                <a:lnTo>
                  <a:pt x="607" y="166"/>
                </a:lnTo>
                <a:lnTo>
                  <a:pt x="535" y="197"/>
                </a:lnTo>
                <a:lnTo>
                  <a:pt x="465" y="224"/>
                </a:lnTo>
                <a:lnTo>
                  <a:pt x="400" y="242"/>
                </a:lnTo>
                <a:lnTo>
                  <a:pt x="369" y="247"/>
                </a:lnTo>
                <a:lnTo>
                  <a:pt x="340" y="248"/>
                </a:lnTo>
                <a:lnTo>
                  <a:pt x="312" y="246"/>
                </a:lnTo>
                <a:lnTo>
                  <a:pt x="285" y="238"/>
                </a:lnTo>
                <a:lnTo>
                  <a:pt x="259" y="227"/>
                </a:lnTo>
                <a:lnTo>
                  <a:pt x="233" y="213"/>
                </a:lnTo>
                <a:lnTo>
                  <a:pt x="183" y="179"/>
                </a:lnTo>
                <a:lnTo>
                  <a:pt x="137" y="140"/>
                </a:lnTo>
                <a:lnTo>
                  <a:pt x="95" y="103"/>
                </a:lnTo>
                <a:lnTo>
                  <a:pt x="59" y="72"/>
                </a:lnTo>
                <a:lnTo>
                  <a:pt x="42" y="60"/>
                </a:lnTo>
                <a:lnTo>
                  <a:pt x="26" y="52"/>
                </a:lnTo>
                <a:lnTo>
                  <a:pt x="13" y="48"/>
                </a:lnTo>
                <a:lnTo>
                  <a:pt x="0" y="48"/>
                </a:lnTo>
              </a:path>
            </a:pathLst>
          </a:custGeom>
          <a:noFill/>
          <a:ln w="25400" cap="rnd">
            <a:solidFill>
              <a:srgbClr val="FF0000"/>
            </a:solidFill>
            <a:round/>
            <a:tailEnd type="stealth" w="med" len="me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0203" name="Rectangle 91"/>
          <p:cNvSpPr>
            <a:spLocks noChangeArrowheads="1"/>
          </p:cNvSpPr>
          <p:nvPr/>
        </p:nvSpPr>
        <p:spPr bwMode="auto">
          <a:xfrm>
            <a:off x="3025775" y="5170488"/>
            <a:ext cx="1149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zh-CN" sz="1800" b="1">
                <a:solidFill>
                  <a:srgbClr val="FF0000"/>
                </a:solidFill>
                <a:latin typeface="Comic Sans MS" panose="030F0702030302020204" pitchFamily="66" charset="0"/>
              </a:rPr>
              <a:t>3 probes</a:t>
            </a:r>
          </a:p>
        </p:txBody>
      </p:sp>
      <p:sp>
        <p:nvSpPr>
          <p:cNvPr id="88155" name="Rectangle 92"/>
          <p:cNvSpPr>
            <a:spLocks noGrp="1" noChangeArrowheads="1"/>
          </p:cNvSpPr>
          <p:nvPr>
            <p:ph type="title"/>
          </p:nvPr>
        </p:nvSpPr>
        <p:spPr>
          <a:xfrm>
            <a:off x="685800" y="517525"/>
            <a:ext cx="7772400" cy="641350"/>
          </a:xfrm>
        </p:spPr>
        <p:txBody>
          <a:bodyPr lIns="92075" tIns="46038" rIns="92075" bIns="46038" anchor="ctr">
            <a:spAutoFit/>
          </a:bodyPr>
          <a:lstStyle/>
          <a:p>
            <a:r>
              <a:rPr lang="zh-CN" altLang="zh-CN" sz="3600" smtClean="0"/>
              <a:t>真实的Internet 时延和路由</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90198"/>
                                        </p:tgtEl>
                                        <p:attrNameLst>
                                          <p:attrName>style.visibility</p:attrName>
                                        </p:attrNameLst>
                                      </p:cBhvr>
                                      <p:to>
                                        <p:strVal val="visible"/>
                                      </p:to>
                                    </p:set>
                                  </p:childTnLst>
                                  <p:subTnLst>
                                    <p:set>
                                      <p:cBhvr override="childStyle">
                                        <p:cTn dur="1" fill="hold" display="0" masterRel="nextClick" afterEffect="1"/>
                                        <p:tgtEl>
                                          <p:spTgt spid="90198"/>
                                        </p:tgtEl>
                                        <p:attrNameLst>
                                          <p:attrName>style.visibility</p:attrName>
                                        </p:attrNameLst>
                                      </p:cBhvr>
                                      <p:to>
                                        <p:strVal val="hidden"/>
                                      </p:to>
                                    </p:set>
                                  </p:sub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90199">
                                            <p:txEl>
                                              <p:pRg st="0" end="0"/>
                                            </p:txEl>
                                          </p:spTgt>
                                        </p:tgtEl>
                                        <p:attrNameLst>
                                          <p:attrName>style.visibility</p:attrName>
                                        </p:attrNameLst>
                                      </p:cBhvr>
                                      <p:to>
                                        <p:strVal val="visible"/>
                                      </p:to>
                                    </p:set>
                                  </p:childTnLst>
                                  <p:subTnLst>
                                    <p:set>
                                      <p:cBhvr override="childStyle">
                                        <p:cTn dur="1" fill="hold" display="0" masterRel="nextClick" afterEffect="1"/>
                                        <p:tgtEl>
                                          <p:spTgt spid="90199">
                                            <p:txEl>
                                              <p:pRg st="0" end="0"/>
                                            </p:txEl>
                                          </p:spTgt>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499"/>
                                          </p:stCondLst>
                                        </p:cTn>
                                        <p:tgtEl>
                                          <p:spTgt spid="90200"/>
                                        </p:tgtEl>
                                        <p:attrNameLst>
                                          <p:attrName>style.visibility</p:attrName>
                                        </p:attrNameLst>
                                      </p:cBhvr>
                                      <p:to>
                                        <p:strVal val="visible"/>
                                      </p:to>
                                    </p:set>
                                  </p:childTnLst>
                                  <p:subTnLst>
                                    <p:set>
                                      <p:cBhvr override="childStyle">
                                        <p:cTn dur="1" fill="hold" display="0" masterRel="nextClick" afterEffect="1"/>
                                        <p:tgtEl>
                                          <p:spTgt spid="90200"/>
                                        </p:tgtEl>
                                        <p:attrNameLst>
                                          <p:attrName>style.visibility</p:attrName>
                                        </p:attrNameLst>
                                      </p:cBhvr>
                                      <p:to>
                                        <p:strVal val="hidden"/>
                                      </p:to>
                                    </p:set>
                                  </p:sub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499"/>
                                          </p:stCondLst>
                                        </p:cTn>
                                        <p:tgtEl>
                                          <p:spTgt spid="90201">
                                            <p:txEl>
                                              <p:pRg st="0" end="0"/>
                                            </p:txEl>
                                          </p:spTgt>
                                        </p:tgtEl>
                                        <p:attrNameLst>
                                          <p:attrName>style.visibility</p:attrName>
                                        </p:attrNameLst>
                                      </p:cBhvr>
                                      <p:to>
                                        <p:strVal val="visible"/>
                                      </p:to>
                                    </p:set>
                                  </p:childTnLst>
                                  <p:subTnLst>
                                    <p:set>
                                      <p:cBhvr override="childStyle">
                                        <p:cTn dur="1" fill="hold" display="0" masterRel="nextClick" afterEffect="1"/>
                                        <p:tgtEl>
                                          <p:spTgt spid="90201">
                                            <p:txEl>
                                              <p:pRg st="0" end="0"/>
                                            </p:txEl>
                                          </p:spTgt>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499"/>
                                          </p:stCondLst>
                                        </p:cTn>
                                        <p:tgtEl>
                                          <p:spTgt spid="90202"/>
                                        </p:tgtEl>
                                        <p:attrNameLst>
                                          <p:attrName>style.visibility</p:attrName>
                                        </p:attrNameLst>
                                      </p:cBhvr>
                                      <p:to>
                                        <p:strVal val="visible"/>
                                      </p:to>
                                    </p:se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499"/>
                                          </p:stCondLst>
                                        </p:cTn>
                                        <p:tgtEl>
                                          <p:spTgt spid="9020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99" grpId="0" build="p" advAuto="0"/>
      <p:bldP spid="90201" grpId="0" build="p" advAuto="0"/>
      <p:bldP spid="90203" grpId="0" build="p" advAuto="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p:cNvSpPr>
            <a:spLocks noGrp="1" noChangeArrowheads="1"/>
          </p:cNvSpPr>
          <p:nvPr>
            <p:ph type="title"/>
          </p:nvPr>
        </p:nvSpPr>
        <p:spPr>
          <a:xfrm>
            <a:off x="685800" y="415925"/>
            <a:ext cx="7772400" cy="641350"/>
          </a:xfrm>
        </p:spPr>
        <p:txBody>
          <a:bodyPr lIns="92075" tIns="46038" rIns="92075" bIns="46038" anchor="ctr">
            <a:spAutoFit/>
          </a:bodyPr>
          <a:lstStyle/>
          <a:p>
            <a:r>
              <a:rPr lang="zh-CN" altLang="zh-CN" sz="3600" smtClean="0"/>
              <a:t>真实的Internet 延迟和路由</a:t>
            </a:r>
          </a:p>
        </p:txBody>
      </p:sp>
      <p:sp>
        <p:nvSpPr>
          <p:cNvPr id="90114" name="Rectangle 3"/>
          <p:cNvSpPr>
            <a:spLocks noChangeArrowheads="1"/>
          </p:cNvSpPr>
          <p:nvPr/>
        </p:nvSpPr>
        <p:spPr bwMode="auto">
          <a:xfrm>
            <a:off x="704850" y="2338388"/>
            <a:ext cx="8229600" cy="389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457200" indent="-457200"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nSpc>
                <a:spcPct val="80000"/>
              </a:lnSpc>
            </a:pPr>
            <a:r>
              <a:rPr lang="zh-CN" altLang="zh-CN" sz="1600">
                <a:latin typeface="Arial" panose="020B0604020202020204" pitchFamily="34" charset="0"/>
              </a:rPr>
              <a:t>1  cs-gw (128.119.240.254)  1 ms  1 ms  2 ms</a:t>
            </a:r>
          </a:p>
          <a:p>
            <a:pPr>
              <a:lnSpc>
                <a:spcPct val="80000"/>
              </a:lnSpc>
            </a:pPr>
            <a:r>
              <a:rPr lang="zh-CN" altLang="zh-CN" sz="1600">
                <a:latin typeface="Arial" panose="020B0604020202020204" pitchFamily="34" charset="0"/>
              </a:rPr>
              <a:t>2  border1-rt-fa5-1-0.gw.umass.edu (128.119.3.145)  1 ms  1 ms  2 ms</a:t>
            </a:r>
          </a:p>
          <a:p>
            <a:pPr>
              <a:lnSpc>
                <a:spcPct val="80000"/>
              </a:lnSpc>
            </a:pPr>
            <a:r>
              <a:rPr lang="zh-CN" altLang="zh-CN" sz="1600">
                <a:latin typeface="Arial" panose="020B0604020202020204" pitchFamily="34" charset="0"/>
              </a:rPr>
              <a:t>3  cht-vbns.gw.umass.edu (128.119.3.130)  6 ms 5 ms 5 ms</a:t>
            </a:r>
          </a:p>
          <a:p>
            <a:pPr>
              <a:lnSpc>
                <a:spcPct val="80000"/>
              </a:lnSpc>
            </a:pPr>
            <a:r>
              <a:rPr lang="zh-CN" altLang="zh-CN" sz="1600">
                <a:latin typeface="Arial" panose="020B0604020202020204" pitchFamily="34" charset="0"/>
              </a:rPr>
              <a:t>4  jn1-at1-0-0-19.wor.vbns.net (204.147.132.129)  16 ms 11 ms 13 ms </a:t>
            </a:r>
          </a:p>
          <a:p>
            <a:pPr>
              <a:lnSpc>
                <a:spcPct val="80000"/>
              </a:lnSpc>
            </a:pPr>
            <a:r>
              <a:rPr lang="zh-CN" altLang="zh-CN" sz="1600">
                <a:latin typeface="Arial" panose="020B0604020202020204" pitchFamily="34" charset="0"/>
              </a:rPr>
              <a:t>5  jn1-so7-0-0-0.wae.vbns.net (204.147.136.136)  21 ms 18 ms 18 ms </a:t>
            </a:r>
          </a:p>
          <a:p>
            <a:pPr>
              <a:lnSpc>
                <a:spcPct val="80000"/>
              </a:lnSpc>
            </a:pPr>
            <a:r>
              <a:rPr lang="zh-CN" altLang="zh-CN" sz="1600">
                <a:latin typeface="Arial" panose="020B0604020202020204" pitchFamily="34" charset="0"/>
              </a:rPr>
              <a:t>6  abilene-vbns.abilene.ucaid.edu (198.32.11.9)  22 ms  18 ms  22 ms</a:t>
            </a:r>
          </a:p>
          <a:p>
            <a:pPr>
              <a:lnSpc>
                <a:spcPct val="80000"/>
              </a:lnSpc>
            </a:pPr>
            <a:r>
              <a:rPr lang="zh-CN" altLang="zh-CN" sz="1600">
                <a:latin typeface="Arial" panose="020B0604020202020204" pitchFamily="34" charset="0"/>
              </a:rPr>
              <a:t>7  nycm-wash.abilene.ucaid.edu (198.32.8.46)  22 ms  22 ms  22 ms</a:t>
            </a:r>
          </a:p>
          <a:p>
            <a:pPr>
              <a:lnSpc>
                <a:spcPct val="80000"/>
              </a:lnSpc>
            </a:pPr>
            <a:r>
              <a:rPr lang="zh-CN" altLang="zh-CN" sz="1600">
                <a:latin typeface="Arial" panose="020B0604020202020204" pitchFamily="34" charset="0"/>
              </a:rPr>
              <a:t>8  62.40.103.253 (62.40.103.253)  104 ms 109 ms 106 ms</a:t>
            </a:r>
          </a:p>
          <a:p>
            <a:pPr>
              <a:lnSpc>
                <a:spcPct val="80000"/>
              </a:lnSpc>
            </a:pPr>
            <a:r>
              <a:rPr lang="zh-CN" altLang="zh-CN" sz="1600">
                <a:latin typeface="Arial" panose="020B0604020202020204" pitchFamily="34" charset="0"/>
              </a:rPr>
              <a:t>9  de2-1.de1.de.geant.net (62.40.96.129)  109 ms 102 ms 104 ms</a:t>
            </a:r>
          </a:p>
          <a:p>
            <a:pPr>
              <a:lnSpc>
                <a:spcPct val="80000"/>
              </a:lnSpc>
            </a:pPr>
            <a:r>
              <a:rPr lang="zh-CN" altLang="zh-CN" sz="1600">
                <a:latin typeface="Arial" panose="020B0604020202020204" pitchFamily="34" charset="0"/>
              </a:rPr>
              <a:t>10  de.fr1.fr.geant.net (62.40.96.50)  113 ms 121 ms 114 ms</a:t>
            </a:r>
          </a:p>
          <a:p>
            <a:pPr>
              <a:lnSpc>
                <a:spcPct val="80000"/>
              </a:lnSpc>
            </a:pPr>
            <a:r>
              <a:rPr lang="zh-CN" altLang="zh-CN" sz="1600">
                <a:latin typeface="Arial" panose="020B0604020202020204" pitchFamily="34" charset="0"/>
              </a:rPr>
              <a:t>11  renater-gw.fr1.fr.geant.net (62.40.103.54)  112 ms  114 ms  112 ms</a:t>
            </a:r>
          </a:p>
          <a:p>
            <a:pPr>
              <a:lnSpc>
                <a:spcPct val="80000"/>
              </a:lnSpc>
            </a:pPr>
            <a:r>
              <a:rPr lang="zh-CN" altLang="zh-CN" sz="1600">
                <a:latin typeface="Arial" panose="020B0604020202020204" pitchFamily="34" charset="0"/>
              </a:rPr>
              <a:t>12  nio-n2.cssi.renater.fr (193.51.206.13)  111 ms  114 ms  116 ms</a:t>
            </a:r>
          </a:p>
          <a:p>
            <a:pPr>
              <a:lnSpc>
                <a:spcPct val="80000"/>
              </a:lnSpc>
            </a:pPr>
            <a:r>
              <a:rPr lang="zh-CN" altLang="zh-CN" sz="1600">
                <a:latin typeface="Arial" panose="020B0604020202020204" pitchFamily="34" charset="0"/>
              </a:rPr>
              <a:t>13  nice.cssi.renater.fr (195.220.98.102)  123 ms  125 ms  124 ms</a:t>
            </a:r>
          </a:p>
          <a:p>
            <a:pPr>
              <a:lnSpc>
                <a:spcPct val="80000"/>
              </a:lnSpc>
            </a:pPr>
            <a:r>
              <a:rPr lang="zh-CN" altLang="zh-CN" sz="1600">
                <a:latin typeface="Arial" panose="020B0604020202020204" pitchFamily="34" charset="0"/>
              </a:rPr>
              <a:t>14  r3t2-nice.cssi.renater.fr (195.220.98.110)  126 ms  126 ms  124 ms</a:t>
            </a:r>
          </a:p>
          <a:p>
            <a:pPr>
              <a:lnSpc>
                <a:spcPct val="80000"/>
              </a:lnSpc>
            </a:pPr>
            <a:r>
              <a:rPr lang="zh-CN" altLang="zh-CN" sz="1600">
                <a:latin typeface="Arial" panose="020B0604020202020204" pitchFamily="34" charset="0"/>
              </a:rPr>
              <a:t>15  eurecom-valbonne.r3t2.ft.net (193.48.50.54)  135 ms  128 ms  133 ms</a:t>
            </a:r>
          </a:p>
          <a:p>
            <a:pPr>
              <a:lnSpc>
                <a:spcPct val="80000"/>
              </a:lnSpc>
            </a:pPr>
            <a:r>
              <a:rPr lang="zh-CN" altLang="zh-CN" sz="1600">
                <a:latin typeface="Arial" panose="020B0604020202020204" pitchFamily="34" charset="0"/>
              </a:rPr>
              <a:t>16  194.214.211.25 (194.214.211.25)  126 ms  128 ms  126 ms</a:t>
            </a:r>
          </a:p>
          <a:p>
            <a:pPr>
              <a:lnSpc>
                <a:spcPct val="80000"/>
              </a:lnSpc>
            </a:pPr>
            <a:r>
              <a:rPr lang="zh-CN" altLang="zh-CN" sz="1600">
                <a:latin typeface="Arial" panose="020B0604020202020204" pitchFamily="34" charset="0"/>
              </a:rPr>
              <a:t>17  * * *</a:t>
            </a:r>
          </a:p>
          <a:p>
            <a:pPr>
              <a:lnSpc>
                <a:spcPct val="80000"/>
              </a:lnSpc>
            </a:pPr>
            <a:r>
              <a:rPr lang="zh-CN" altLang="zh-CN" sz="1600">
                <a:latin typeface="Arial" panose="020B0604020202020204" pitchFamily="34" charset="0"/>
              </a:rPr>
              <a:t>18  * * *</a:t>
            </a:r>
          </a:p>
          <a:p>
            <a:pPr>
              <a:lnSpc>
                <a:spcPct val="80000"/>
              </a:lnSpc>
            </a:pPr>
            <a:r>
              <a:rPr lang="zh-CN" altLang="zh-CN" sz="1600">
                <a:latin typeface="Arial" panose="020B0604020202020204" pitchFamily="34" charset="0"/>
              </a:rPr>
              <a:t>19  fantasia.eurecom.fr (193.55.113.142)  132 ms  128 ms  136</a:t>
            </a:r>
            <a:r>
              <a:rPr lang="zh-CN" altLang="zh-CN"/>
              <a:t> </a:t>
            </a:r>
            <a:r>
              <a:rPr lang="zh-CN" altLang="zh-CN" sz="1600"/>
              <a:t>ms</a:t>
            </a:r>
          </a:p>
        </p:txBody>
      </p:sp>
      <p:sp>
        <p:nvSpPr>
          <p:cNvPr id="90115" name="Rectangle 4"/>
          <p:cNvSpPr>
            <a:spLocks noChangeArrowheads="1"/>
          </p:cNvSpPr>
          <p:nvPr/>
        </p:nvSpPr>
        <p:spPr bwMode="auto">
          <a:xfrm>
            <a:off x="725488" y="1312863"/>
            <a:ext cx="819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zh-CN">
                <a:solidFill>
                  <a:srgbClr val="FF0000"/>
                </a:solidFill>
                <a:latin typeface="Comic Sans MS" panose="030F0702030302020204" pitchFamily="66" charset="0"/>
              </a:rPr>
              <a:t>traceroute:</a:t>
            </a:r>
            <a:r>
              <a:rPr lang="zh-CN" altLang="zh-CN">
                <a:latin typeface="Comic Sans MS" panose="030F0702030302020204" pitchFamily="66" charset="0"/>
              </a:rPr>
              <a:t> gaia.cs.umass.edu to www.eurecom.fr</a:t>
            </a:r>
          </a:p>
        </p:txBody>
      </p:sp>
      <p:sp>
        <p:nvSpPr>
          <p:cNvPr id="90116" name="Line 5"/>
          <p:cNvSpPr>
            <a:spLocks noChangeShapeType="1"/>
          </p:cNvSpPr>
          <p:nvPr/>
        </p:nvSpPr>
        <p:spPr bwMode="auto">
          <a:xfrm>
            <a:off x="1611313" y="5634038"/>
            <a:ext cx="1231900" cy="84137"/>
          </a:xfrm>
          <a:prstGeom prst="line">
            <a:avLst/>
          </a:prstGeom>
          <a:noFill/>
          <a:ln w="12700">
            <a:solidFill>
              <a:srgbClr val="FF0000"/>
            </a:solidFill>
            <a:round/>
            <a:head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0117" name="Rectangle 6"/>
          <p:cNvSpPr>
            <a:spLocks noChangeArrowheads="1"/>
          </p:cNvSpPr>
          <p:nvPr/>
        </p:nvSpPr>
        <p:spPr bwMode="auto">
          <a:xfrm>
            <a:off x="4578350" y="1738313"/>
            <a:ext cx="4565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zh-CN" sz="1800">
                <a:solidFill>
                  <a:srgbClr val="FF0000"/>
                </a:solidFill>
                <a:latin typeface="Comic Sans MS" panose="030F0702030302020204" pitchFamily="66" charset="0"/>
              </a:rPr>
              <a:t>Three delay measements from </a:t>
            </a:r>
          </a:p>
          <a:p>
            <a:r>
              <a:rPr lang="zh-CN" altLang="zh-CN" sz="1800">
                <a:solidFill>
                  <a:srgbClr val="FF0000"/>
                </a:solidFill>
                <a:latin typeface="Comic Sans MS" panose="030F0702030302020204" pitchFamily="66" charset="0"/>
              </a:rPr>
              <a:t>gaia.cs.umass.edu to cs-gw.cs.umass.edu </a:t>
            </a:r>
          </a:p>
        </p:txBody>
      </p:sp>
      <p:sp>
        <p:nvSpPr>
          <p:cNvPr id="90118" name="Line 7"/>
          <p:cNvSpPr>
            <a:spLocks noChangeShapeType="1"/>
          </p:cNvSpPr>
          <p:nvPr/>
        </p:nvSpPr>
        <p:spPr bwMode="auto">
          <a:xfrm flipV="1">
            <a:off x="3470275" y="1965325"/>
            <a:ext cx="671513" cy="412750"/>
          </a:xfrm>
          <a:prstGeom prst="line">
            <a:avLst/>
          </a:prstGeom>
          <a:noFill/>
          <a:ln w="12700">
            <a:solidFill>
              <a:srgbClr val="FF0000"/>
            </a:solidFill>
            <a:round/>
            <a:head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0119" name="Line 8"/>
          <p:cNvSpPr>
            <a:spLocks noChangeShapeType="1"/>
          </p:cNvSpPr>
          <p:nvPr/>
        </p:nvSpPr>
        <p:spPr bwMode="auto">
          <a:xfrm flipV="1">
            <a:off x="4011613" y="1952625"/>
            <a:ext cx="139700" cy="404813"/>
          </a:xfrm>
          <a:prstGeom prst="line">
            <a:avLst/>
          </a:prstGeom>
          <a:noFill/>
          <a:ln w="12700">
            <a:solidFill>
              <a:srgbClr val="FF0000"/>
            </a:solidFill>
            <a:round/>
            <a:head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0120" name="Line 9"/>
          <p:cNvSpPr>
            <a:spLocks noChangeShapeType="1"/>
          </p:cNvSpPr>
          <p:nvPr/>
        </p:nvSpPr>
        <p:spPr bwMode="auto">
          <a:xfrm flipH="1" flipV="1">
            <a:off x="4144963" y="1963738"/>
            <a:ext cx="366712" cy="390525"/>
          </a:xfrm>
          <a:prstGeom prst="line">
            <a:avLst/>
          </a:prstGeom>
          <a:noFill/>
          <a:ln w="12700">
            <a:solidFill>
              <a:srgbClr val="FF0000"/>
            </a:solidFill>
            <a:round/>
            <a:head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90121" name="Line 10"/>
          <p:cNvSpPr>
            <a:spLocks noChangeShapeType="1"/>
          </p:cNvSpPr>
          <p:nvPr/>
        </p:nvSpPr>
        <p:spPr bwMode="auto">
          <a:xfrm flipV="1">
            <a:off x="4138613" y="1970088"/>
            <a:ext cx="377825" cy="3175"/>
          </a:xfrm>
          <a:prstGeom prst="line">
            <a:avLst/>
          </a:prstGeom>
          <a:noFill/>
          <a:ln w="1270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0122" name="Rectangle 11"/>
          <p:cNvSpPr>
            <a:spLocks noChangeArrowheads="1"/>
          </p:cNvSpPr>
          <p:nvPr/>
        </p:nvSpPr>
        <p:spPr bwMode="auto">
          <a:xfrm>
            <a:off x="2830513" y="5564188"/>
            <a:ext cx="60277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zh-CN" sz="1800">
                <a:solidFill>
                  <a:srgbClr val="FF0000"/>
                </a:solidFill>
                <a:latin typeface="Comic Sans MS" panose="030F0702030302020204" pitchFamily="66" charset="0"/>
              </a:rPr>
              <a:t>* means no reponse (probe lost, router not replying)</a:t>
            </a:r>
          </a:p>
        </p:txBody>
      </p:sp>
      <p:sp>
        <p:nvSpPr>
          <p:cNvPr id="90123" name="未知"/>
          <p:cNvSpPr>
            <a:spLocks noChangeArrowheads="1"/>
          </p:cNvSpPr>
          <p:nvPr/>
        </p:nvSpPr>
        <p:spPr bwMode="auto">
          <a:xfrm>
            <a:off x="6092825" y="3651250"/>
            <a:ext cx="998538" cy="246063"/>
          </a:xfrm>
          <a:custGeom>
            <a:avLst/>
            <a:gdLst>
              <a:gd name="T0" fmla="*/ 593 w 629"/>
              <a:gd name="T1" fmla="*/ 0 h 155"/>
              <a:gd name="T2" fmla="*/ 604 w 629"/>
              <a:gd name="T3" fmla="*/ 7 h 155"/>
              <a:gd name="T4" fmla="*/ 613 w 629"/>
              <a:gd name="T5" fmla="*/ 15 h 155"/>
              <a:gd name="T6" fmla="*/ 620 w 629"/>
              <a:gd name="T7" fmla="*/ 25 h 155"/>
              <a:gd name="T8" fmla="*/ 623 w 629"/>
              <a:gd name="T9" fmla="*/ 38 h 155"/>
              <a:gd name="T10" fmla="*/ 624 w 629"/>
              <a:gd name="T11" fmla="*/ 47 h 155"/>
              <a:gd name="T12" fmla="*/ 626 w 629"/>
              <a:gd name="T13" fmla="*/ 57 h 155"/>
              <a:gd name="T14" fmla="*/ 628 w 629"/>
              <a:gd name="T15" fmla="*/ 81 h 155"/>
              <a:gd name="T16" fmla="*/ 627 w 629"/>
              <a:gd name="T17" fmla="*/ 93 h 155"/>
              <a:gd name="T18" fmla="*/ 623 w 629"/>
              <a:gd name="T19" fmla="*/ 105 h 155"/>
              <a:gd name="T20" fmla="*/ 618 w 629"/>
              <a:gd name="T21" fmla="*/ 115 h 155"/>
              <a:gd name="T22" fmla="*/ 608 w 629"/>
              <a:gd name="T23" fmla="*/ 123 h 155"/>
              <a:gd name="T24" fmla="*/ 597 w 629"/>
              <a:gd name="T25" fmla="*/ 130 h 155"/>
              <a:gd name="T26" fmla="*/ 584 w 629"/>
              <a:gd name="T27" fmla="*/ 136 h 155"/>
              <a:gd name="T28" fmla="*/ 570 w 629"/>
              <a:gd name="T29" fmla="*/ 141 h 155"/>
              <a:gd name="T30" fmla="*/ 554 w 629"/>
              <a:gd name="T31" fmla="*/ 145 h 155"/>
              <a:gd name="T32" fmla="*/ 534 w 629"/>
              <a:gd name="T33" fmla="*/ 149 h 155"/>
              <a:gd name="T34" fmla="*/ 510 w 629"/>
              <a:gd name="T35" fmla="*/ 151 h 155"/>
              <a:gd name="T36" fmla="*/ 481 w 629"/>
              <a:gd name="T37" fmla="*/ 153 h 155"/>
              <a:gd name="T38" fmla="*/ 464 w 629"/>
              <a:gd name="T39" fmla="*/ 154 h 155"/>
              <a:gd name="T40" fmla="*/ 446 w 629"/>
              <a:gd name="T41" fmla="*/ 154 h 155"/>
              <a:gd name="T42" fmla="*/ 425 w 629"/>
              <a:gd name="T43" fmla="*/ 154 h 155"/>
              <a:gd name="T44" fmla="*/ 401 w 629"/>
              <a:gd name="T45" fmla="*/ 153 h 155"/>
              <a:gd name="T46" fmla="*/ 374 w 629"/>
              <a:gd name="T47" fmla="*/ 152 h 155"/>
              <a:gd name="T48" fmla="*/ 344 w 629"/>
              <a:gd name="T49" fmla="*/ 151 h 155"/>
              <a:gd name="T50" fmla="*/ 313 w 629"/>
              <a:gd name="T51" fmla="*/ 149 h 155"/>
              <a:gd name="T52" fmla="*/ 280 w 629"/>
              <a:gd name="T53" fmla="*/ 148 h 155"/>
              <a:gd name="T54" fmla="*/ 212 w 629"/>
              <a:gd name="T55" fmla="*/ 144 h 155"/>
              <a:gd name="T56" fmla="*/ 146 w 629"/>
              <a:gd name="T57" fmla="*/ 139 h 155"/>
              <a:gd name="T58" fmla="*/ 115 w 629"/>
              <a:gd name="T59" fmla="*/ 137 h 155"/>
              <a:gd name="T60" fmla="*/ 86 w 629"/>
              <a:gd name="T61" fmla="*/ 135 h 155"/>
              <a:gd name="T62" fmla="*/ 59 w 629"/>
              <a:gd name="T63" fmla="*/ 133 h 155"/>
              <a:gd name="T64" fmla="*/ 36 w 629"/>
              <a:gd name="T65" fmla="*/ 132 h 155"/>
              <a:gd name="T66" fmla="*/ 16 w 629"/>
              <a:gd name="T67" fmla="*/ 131 h 155"/>
              <a:gd name="T68" fmla="*/ 0 w 629"/>
              <a:gd name="T69" fmla="*/ 13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29" h="155">
                <a:moveTo>
                  <a:pt x="593" y="0"/>
                </a:moveTo>
                <a:lnTo>
                  <a:pt x="604" y="7"/>
                </a:lnTo>
                <a:lnTo>
                  <a:pt x="613" y="15"/>
                </a:lnTo>
                <a:lnTo>
                  <a:pt x="620" y="25"/>
                </a:lnTo>
                <a:lnTo>
                  <a:pt x="623" y="38"/>
                </a:lnTo>
                <a:lnTo>
                  <a:pt x="624" y="47"/>
                </a:lnTo>
                <a:lnTo>
                  <a:pt x="626" y="57"/>
                </a:lnTo>
                <a:lnTo>
                  <a:pt x="628" y="81"/>
                </a:lnTo>
                <a:lnTo>
                  <a:pt x="627" y="93"/>
                </a:lnTo>
                <a:lnTo>
                  <a:pt x="623" y="105"/>
                </a:lnTo>
                <a:lnTo>
                  <a:pt x="618" y="115"/>
                </a:lnTo>
                <a:lnTo>
                  <a:pt x="608" y="123"/>
                </a:lnTo>
                <a:lnTo>
                  <a:pt x="597" y="130"/>
                </a:lnTo>
                <a:lnTo>
                  <a:pt x="584" y="136"/>
                </a:lnTo>
                <a:lnTo>
                  <a:pt x="570" y="141"/>
                </a:lnTo>
                <a:lnTo>
                  <a:pt x="554" y="145"/>
                </a:lnTo>
                <a:lnTo>
                  <a:pt x="534" y="149"/>
                </a:lnTo>
                <a:lnTo>
                  <a:pt x="510" y="151"/>
                </a:lnTo>
                <a:lnTo>
                  <a:pt x="481" y="153"/>
                </a:lnTo>
                <a:lnTo>
                  <a:pt x="464" y="154"/>
                </a:lnTo>
                <a:lnTo>
                  <a:pt x="446" y="154"/>
                </a:lnTo>
                <a:lnTo>
                  <a:pt x="425" y="154"/>
                </a:lnTo>
                <a:lnTo>
                  <a:pt x="401" y="153"/>
                </a:lnTo>
                <a:lnTo>
                  <a:pt x="374" y="152"/>
                </a:lnTo>
                <a:lnTo>
                  <a:pt x="344" y="151"/>
                </a:lnTo>
                <a:lnTo>
                  <a:pt x="313" y="149"/>
                </a:lnTo>
                <a:lnTo>
                  <a:pt x="280" y="148"/>
                </a:lnTo>
                <a:lnTo>
                  <a:pt x="212" y="144"/>
                </a:lnTo>
                <a:lnTo>
                  <a:pt x="146" y="139"/>
                </a:lnTo>
                <a:lnTo>
                  <a:pt x="115" y="137"/>
                </a:lnTo>
                <a:lnTo>
                  <a:pt x="86" y="135"/>
                </a:lnTo>
                <a:lnTo>
                  <a:pt x="59" y="133"/>
                </a:lnTo>
                <a:lnTo>
                  <a:pt x="36" y="132"/>
                </a:lnTo>
                <a:lnTo>
                  <a:pt x="16" y="131"/>
                </a:lnTo>
                <a:lnTo>
                  <a:pt x="0" y="130"/>
                </a:lnTo>
              </a:path>
            </a:pathLst>
          </a:custGeom>
          <a:noFill/>
          <a:ln w="12700" cap="rnd">
            <a:solidFill>
              <a:srgbClr val="FF0000"/>
            </a:solidFill>
            <a:round/>
            <a:tailEnd type="stealth" w="med" len="me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90124" name="Rectangle 13"/>
          <p:cNvSpPr>
            <a:spLocks noChangeArrowheads="1"/>
          </p:cNvSpPr>
          <p:nvPr/>
        </p:nvSpPr>
        <p:spPr bwMode="auto">
          <a:xfrm>
            <a:off x="7137400" y="3436938"/>
            <a:ext cx="179705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zh-CN" sz="2000">
                <a:solidFill>
                  <a:srgbClr val="FF0000"/>
                </a:solidFill>
                <a:latin typeface="Comic Sans MS" panose="030F0702030302020204" pitchFamily="66" charset="0"/>
              </a:rPr>
              <a:t>越洋链路trans-oceanic</a:t>
            </a:r>
          </a:p>
          <a:p>
            <a:r>
              <a:rPr lang="zh-CN" altLang="zh-CN" sz="2000">
                <a:solidFill>
                  <a:srgbClr val="FF0000"/>
                </a:solidFill>
                <a:latin typeface="Comic Sans MS" panose="030F0702030302020204" pitchFamily="66" charset="0"/>
              </a:rPr>
              <a:t>link</a:t>
            </a:r>
          </a:p>
        </p:txBody>
      </p:sp>
    </p:spTree>
    <p:custDataLst>
      <p:tags r:id="rId1"/>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2" name="Rectangle 2"/>
          <p:cNvSpPr>
            <a:spLocks noGrp="1"/>
          </p:cNvSpPr>
          <p:nvPr>
            <p:ph type="title" idx="4294967295"/>
          </p:nvPr>
        </p:nvSpPr>
        <p:spPr>
          <a:xfrm>
            <a:off x="343361" y="104062"/>
            <a:ext cx="7772400" cy="1143000"/>
          </a:xfrm>
        </p:spPr>
        <p:txBody>
          <a:bodyPr vert="horz" wrap="square" lIns="91440" tIns="45720" rIns="91440" bIns="45720" anchor="ctr"/>
          <a:lstStyle/>
          <a:p>
            <a:pPr lvl="0" eaLnBrk="1" hangingPunct="1"/>
            <a:r>
              <a:rPr lang="zh-CN" altLang="en-US" dirty="0" smtClean="0"/>
              <a:t>吞吐量</a:t>
            </a:r>
            <a:endParaRPr lang="en-US" altLang="zh-CN" dirty="0"/>
          </a:p>
        </p:txBody>
      </p:sp>
      <p:sp>
        <p:nvSpPr>
          <p:cNvPr id="60423" name="Rectangle 3"/>
          <p:cNvSpPr>
            <a:spLocks noGrp="1"/>
          </p:cNvSpPr>
          <p:nvPr>
            <p:ph type="body" idx="4294967295"/>
          </p:nvPr>
        </p:nvSpPr>
        <p:spPr>
          <a:xfrm>
            <a:off x="0" y="1447800"/>
            <a:ext cx="7772400" cy="1779588"/>
          </a:xfrm>
        </p:spPr>
        <p:txBody>
          <a:bodyPr vert="horz" wrap="square" lIns="91440" tIns="45720" rIns="91440" bIns="45720" anchor="t"/>
          <a:lstStyle/>
          <a:p>
            <a:pPr lvl="0" eaLnBrk="1" hangingPunct="1">
              <a:buSzPct val="75000"/>
            </a:pPr>
            <a:r>
              <a:rPr lang="zh-CN" altLang="en-US" b="1" i="1" dirty="0" smtClean="0">
                <a:solidFill>
                  <a:srgbClr val="CC0000"/>
                </a:solidFill>
                <a:latin typeface="宋体" panose="02010600030101010101" pitchFamily="2" charset="-122"/>
                <a:ea typeface="宋体" panose="02010600030101010101" pitchFamily="2" charset="-122"/>
              </a:rPr>
              <a:t>吞吐量</a:t>
            </a:r>
            <a:r>
              <a:rPr lang="en-US" altLang="zh-CN" b="1" i="1" dirty="0" smtClean="0">
                <a:solidFill>
                  <a:srgbClr val="CC0000"/>
                </a:solidFill>
                <a:latin typeface="宋体" panose="02010600030101010101" pitchFamily="2" charset="-122"/>
                <a:ea typeface="宋体" panose="02010600030101010101" pitchFamily="2" charset="-122"/>
              </a:rPr>
              <a:t>:</a:t>
            </a:r>
            <a:r>
              <a:rPr lang="en-US" altLang="zh-CN" b="1" dirty="0" smtClean="0">
                <a:latin typeface="宋体" panose="02010600030101010101" pitchFamily="2" charset="-122"/>
                <a:ea typeface="宋体" panose="02010600030101010101" pitchFamily="2" charset="-122"/>
              </a:rPr>
              <a:t> </a:t>
            </a:r>
            <a:r>
              <a:rPr lang="zh-CN" altLang="en-US" b="1" dirty="0" smtClean="0">
                <a:latin typeface="宋体" panose="02010600030101010101" pitchFamily="2" charset="-122"/>
                <a:ea typeface="宋体" panose="02010600030101010101" pitchFamily="2" charset="-122"/>
              </a:rPr>
              <a:t>在发送方和接收方之间单位</a:t>
            </a:r>
            <a:r>
              <a:rPr lang="zh-CN" altLang="en-US" b="1" dirty="0">
                <a:latin typeface="宋体" panose="02010600030101010101" pitchFamily="2" charset="-122"/>
                <a:ea typeface="宋体" panose="02010600030101010101" pitchFamily="2" charset="-122"/>
              </a:rPr>
              <a:t>时间内成功地传送</a:t>
            </a:r>
            <a:r>
              <a:rPr lang="zh-CN" altLang="en-US" b="1" dirty="0">
                <a:latin typeface="宋体" panose="02010600030101010101" pitchFamily="2" charset="-122"/>
                <a:ea typeface="宋体" panose="02010600030101010101" pitchFamily="2" charset="-122"/>
                <a:hlinkClick r:id="rId2"/>
              </a:rPr>
              <a:t>数据</a:t>
            </a:r>
            <a:r>
              <a:rPr lang="zh-CN" altLang="en-US" b="1" dirty="0">
                <a:latin typeface="宋体" panose="02010600030101010101" pitchFamily="2" charset="-122"/>
                <a:ea typeface="宋体" panose="02010600030101010101" pitchFamily="2" charset="-122"/>
              </a:rPr>
              <a:t>的数量</a:t>
            </a:r>
            <a:endParaRPr lang="en-US" altLang="zh-CN" b="1" dirty="0">
              <a:latin typeface="宋体" panose="02010600030101010101" pitchFamily="2" charset="-122"/>
              <a:ea typeface="宋体" panose="02010600030101010101" pitchFamily="2" charset="-122"/>
            </a:endParaRPr>
          </a:p>
          <a:p>
            <a:pPr lvl="1" eaLnBrk="1" hangingPunct="1"/>
            <a:r>
              <a:rPr lang="zh-CN" altLang="en-US" b="1" i="1" dirty="0">
                <a:solidFill>
                  <a:srgbClr val="CC0000"/>
                </a:solidFill>
                <a:latin typeface="宋体" panose="02010600030101010101" pitchFamily="2" charset="-122"/>
                <a:ea typeface="宋体" panose="02010600030101010101" pitchFamily="2" charset="-122"/>
              </a:rPr>
              <a:t>瞬时</a:t>
            </a:r>
            <a:r>
              <a:rPr lang="en-US" altLang="zh-CN" b="1" i="1" dirty="0" smtClean="0">
                <a:solidFill>
                  <a:srgbClr val="CC0000"/>
                </a:solidFill>
                <a:latin typeface="宋体" panose="02010600030101010101" pitchFamily="2" charset="-122"/>
                <a:ea typeface="宋体" panose="02010600030101010101" pitchFamily="2" charset="-122"/>
              </a:rPr>
              <a:t>:</a:t>
            </a:r>
            <a:r>
              <a:rPr lang="en-US" altLang="zh-CN" b="1" dirty="0" smtClean="0">
                <a:latin typeface="宋体" panose="02010600030101010101" pitchFamily="2" charset="-122"/>
                <a:ea typeface="宋体" panose="02010600030101010101" pitchFamily="2" charset="-122"/>
              </a:rPr>
              <a:t> </a:t>
            </a:r>
            <a:r>
              <a:rPr lang="zh-CN" altLang="en-US" b="1" dirty="0" smtClean="0">
                <a:latin typeface="宋体" panose="02010600030101010101" pitchFamily="2" charset="-122"/>
                <a:ea typeface="宋体" panose="02010600030101010101" pitchFamily="2" charset="-122"/>
              </a:rPr>
              <a:t>某个时刻的速率</a:t>
            </a:r>
            <a:endParaRPr lang="en-US" altLang="zh-CN" b="1" dirty="0" smtClean="0">
              <a:latin typeface="宋体" panose="02010600030101010101" pitchFamily="2" charset="-122"/>
              <a:ea typeface="宋体" panose="02010600030101010101" pitchFamily="2" charset="-122"/>
            </a:endParaRPr>
          </a:p>
          <a:p>
            <a:pPr lvl="1" eaLnBrk="1" hangingPunct="1"/>
            <a:r>
              <a:rPr lang="zh-CN" altLang="en-US" b="1" i="1" dirty="0" smtClean="0">
                <a:solidFill>
                  <a:srgbClr val="CC0000"/>
                </a:solidFill>
                <a:latin typeface="宋体" panose="02010600030101010101" pitchFamily="2" charset="-122"/>
                <a:ea typeface="宋体" panose="02010600030101010101" pitchFamily="2" charset="-122"/>
              </a:rPr>
              <a:t>平均</a:t>
            </a:r>
            <a:r>
              <a:rPr lang="en-US" altLang="zh-CN" b="1" i="1" dirty="0" smtClean="0">
                <a:solidFill>
                  <a:srgbClr val="CC0000"/>
                </a:solidFill>
                <a:latin typeface="宋体" panose="02010600030101010101" pitchFamily="2" charset="-122"/>
                <a:ea typeface="宋体" panose="02010600030101010101" pitchFamily="2" charset="-122"/>
              </a:rPr>
              <a:t>:</a:t>
            </a:r>
            <a:r>
              <a:rPr lang="en-US" altLang="zh-CN" b="1" dirty="0" smtClean="0">
                <a:latin typeface="宋体" panose="02010600030101010101" pitchFamily="2" charset="-122"/>
                <a:ea typeface="宋体" panose="02010600030101010101" pitchFamily="2" charset="-122"/>
              </a:rPr>
              <a:t> </a:t>
            </a:r>
            <a:r>
              <a:rPr lang="zh-CN" altLang="en-US" b="1" dirty="0" smtClean="0">
                <a:latin typeface="宋体" panose="02010600030101010101" pitchFamily="2" charset="-122"/>
                <a:ea typeface="宋体" panose="02010600030101010101" pitchFamily="2" charset="-122"/>
              </a:rPr>
              <a:t>某段时间的速率</a:t>
            </a:r>
            <a:endParaRPr lang="en-US" altLang="zh-CN" b="1" dirty="0">
              <a:latin typeface="宋体" panose="02010600030101010101" pitchFamily="2" charset="-122"/>
              <a:ea typeface="宋体" panose="02010600030101010101" pitchFamily="2" charset="-122"/>
            </a:endParaRPr>
          </a:p>
        </p:txBody>
      </p:sp>
      <p:sp>
        <p:nvSpPr>
          <p:cNvPr id="60419" name="AutoShape 327"/>
          <p:cNvSpPr/>
          <p:nvPr/>
        </p:nvSpPr>
        <p:spPr>
          <a:xfrm>
            <a:off x="401638" y="3671888"/>
            <a:ext cx="500062" cy="581025"/>
          </a:xfrm>
          <a:prstGeom prst="can">
            <a:avLst>
              <a:gd name="adj" fmla="val 23491"/>
            </a:avLst>
          </a:prstGeom>
          <a:gradFill rotWithShape="1">
            <a:gsLst>
              <a:gs pos="0">
                <a:srgbClr val="000099"/>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60420" name="Group 64"/>
          <p:cNvGrpSpPr/>
          <p:nvPr/>
        </p:nvGrpSpPr>
        <p:grpSpPr>
          <a:xfrm>
            <a:off x="974725" y="4071938"/>
            <a:ext cx="352425" cy="876300"/>
            <a:chOff x="4140" y="429"/>
            <a:chExt cx="1425" cy="2396"/>
          </a:xfrm>
        </p:grpSpPr>
        <p:sp>
          <p:nvSpPr>
            <p:cNvPr id="60466" name="Freeform 65"/>
            <p:cNvSpPr/>
            <p:nvPr/>
          </p:nvSpPr>
          <p:spPr>
            <a:xfrm>
              <a:off x="5268" y="433"/>
              <a:ext cx="283" cy="2286"/>
            </a:xfrm>
            <a:custGeom>
              <a:avLst/>
              <a:gdLst>
                <a:gd name="txL" fmla="*/ 0 w 354"/>
                <a:gd name="txT" fmla="*/ 0 h 2742"/>
                <a:gd name="txR" fmla="*/ 354 w 354"/>
                <a:gd name="txB" fmla="*/ 2742 h 2742"/>
              </a:gdLst>
              <a:ahLst/>
              <a:cxnLst>
                <a:cxn ang="0">
                  <a:pos x="5" y="0"/>
                </a:cxn>
                <a:cxn ang="0">
                  <a:pos x="24" y="38"/>
                </a:cxn>
                <a:cxn ang="0">
                  <a:pos x="24" y="295"/>
                </a:cxn>
                <a:cxn ang="0">
                  <a:pos x="0" y="309"/>
                </a:cxn>
                <a:cxn ang="0">
                  <a:pos x="5"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endParaRPr lang="zh-CN" altLang="en-US"/>
            </a:p>
          </p:txBody>
        </p:sp>
        <p:sp>
          <p:nvSpPr>
            <p:cNvPr id="60467" name="Rectangle 66"/>
            <p:cNvSpPr/>
            <p:nvPr/>
          </p:nvSpPr>
          <p:spPr>
            <a:xfrm>
              <a:off x="4204" y="429"/>
              <a:ext cx="1046" cy="2283"/>
            </a:xfrm>
            <a:prstGeom prst="rect">
              <a:avLst/>
            </a:prstGeom>
            <a:gradFill rotWithShape="1">
              <a:gsLst>
                <a:gs pos="0">
                  <a:srgbClr val="292929"/>
                </a:gs>
                <a:gs pos="100000">
                  <a:srgbClr val="808080"/>
                </a:gs>
              </a:gsLst>
              <a:lin ang="0" scaled="1"/>
              <a:tileRect/>
            </a:gra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0468" name="Freeform 67"/>
            <p:cNvSpPr/>
            <p:nvPr/>
          </p:nvSpPr>
          <p:spPr>
            <a:xfrm>
              <a:off x="5321" y="570"/>
              <a:ext cx="169" cy="2115"/>
            </a:xfrm>
            <a:custGeom>
              <a:avLst/>
              <a:gdLst>
                <a:gd name="txL" fmla="*/ 0 w 211"/>
                <a:gd name="txT" fmla="*/ 0 h 2537"/>
                <a:gd name="txR" fmla="*/ 211 w 211"/>
                <a:gd name="txB" fmla="*/ 2537 h 2537"/>
              </a:gdLst>
              <a:ahLst/>
              <a:cxnLst>
                <a:cxn ang="0">
                  <a:pos x="2" y="0"/>
                </a:cxn>
                <a:cxn ang="0">
                  <a:pos x="14" y="25"/>
                </a:cxn>
                <a:cxn ang="0">
                  <a:pos x="2" y="282"/>
                </a:cxn>
                <a:cxn ang="0">
                  <a:pos x="2"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endParaRPr lang="zh-CN" altLang="en-US"/>
            </a:p>
          </p:txBody>
        </p:sp>
        <p:sp>
          <p:nvSpPr>
            <p:cNvPr id="60469" name="Freeform 68"/>
            <p:cNvSpPr/>
            <p:nvPr/>
          </p:nvSpPr>
          <p:spPr>
            <a:xfrm>
              <a:off x="5284" y="1640"/>
              <a:ext cx="263" cy="189"/>
            </a:xfrm>
            <a:custGeom>
              <a:avLst/>
              <a:gdLst>
                <a:gd name="txL" fmla="*/ 0 w 328"/>
                <a:gd name="txT" fmla="*/ 0 h 226"/>
                <a:gd name="txR" fmla="*/ 328 w 328"/>
                <a:gd name="txB" fmla="*/ 226 h 226"/>
              </a:gdLst>
              <a:ahLst/>
              <a:cxnLst>
                <a:cxn ang="0">
                  <a:pos x="2" y="0"/>
                </a:cxn>
                <a:cxn ang="0">
                  <a:pos x="23" y="15"/>
                </a:cxn>
                <a:cxn ang="0">
                  <a:pos x="23" y="27"/>
                </a:cxn>
                <a:cxn ang="0">
                  <a:pos x="0" y="11"/>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60470" name="Rectangle 69"/>
            <p:cNvSpPr/>
            <p:nvPr/>
          </p:nvSpPr>
          <p:spPr>
            <a:xfrm>
              <a:off x="4211" y="694"/>
              <a:ext cx="597"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grpSp>
          <p:nvGrpSpPr>
            <p:cNvPr id="60471" name="Group 70"/>
            <p:cNvGrpSpPr/>
            <p:nvPr/>
          </p:nvGrpSpPr>
          <p:grpSpPr>
            <a:xfrm>
              <a:off x="4749" y="668"/>
              <a:ext cx="581" cy="145"/>
              <a:chOff x="614" y="2568"/>
              <a:chExt cx="725" cy="139"/>
            </a:xfrm>
          </p:grpSpPr>
          <p:sp>
            <p:nvSpPr>
              <p:cNvPr id="60496" name="AutoShape 71"/>
              <p:cNvSpPr/>
              <p:nvPr/>
            </p:nvSpPr>
            <p:spPr>
              <a:xfrm>
                <a:off x="615" y="2568"/>
                <a:ext cx="721" cy="137"/>
              </a:xfrm>
              <a:prstGeom prst="roundRect">
                <a:avLst>
                  <a:gd name="adj" fmla="val 50000"/>
                </a:avLst>
              </a:prstGeom>
              <a:solidFill>
                <a:schemeClr val="tx1"/>
              </a:soli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0497" name="AutoShape 72"/>
              <p:cNvSpPr/>
              <p:nvPr/>
            </p:nvSpPr>
            <p:spPr>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grpSp>
        <p:sp>
          <p:nvSpPr>
            <p:cNvPr id="60472" name="Rectangle 73"/>
            <p:cNvSpPr/>
            <p:nvPr/>
          </p:nvSpPr>
          <p:spPr>
            <a:xfrm>
              <a:off x="4223" y="1019"/>
              <a:ext cx="597"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grpSp>
          <p:nvGrpSpPr>
            <p:cNvPr id="60473" name="Group 74"/>
            <p:cNvGrpSpPr/>
            <p:nvPr/>
          </p:nvGrpSpPr>
          <p:grpSpPr>
            <a:xfrm>
              <a:off x="4747" y="994"/>
              <a:ext cx="581" cy="134"/>
              <a:chOff x="614" y="2568"/>
              <a:chExt cx="725" cy="139"/>
            </a:xfrm>
          </p:grpSpPr>
          <p:sp>
            <p:nvSpPr>
              <p:cNvPr id="60494" name="AutoShape 75"/>
              <p:cNvSpPr/>
              <p:nvPr/>
            </p:nvSpPr>
            <p:spPr>
              <a:xfrm>
                <a:off x="617" y="2567"/>
                <a:ext cx="721" cy="140"/>
              </a:xfrm>
              <a:prstGeom prst="roundRect">
                <a:avLst>
                  <a:gd name="adj" fmla="val 50000"/>
                </a:avLst>
              </a:prstGeom>
              <a:solidFill>
                <a:schemeClr val="tx1"/>
              </a:soli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0495" name="AutoShape 76"/>
              <p:cNvSpPr/>
              <p:nvPr/>
            </p:nvSpPr>
            <p:spPr>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grpSp>
        <p:sp>
          <p:nvSpPr>
            <p:cNvPr id="60474" name="Rectangle 77"/>
            <p:cNvSpPr/>
            <p:nvPr/>
          </p:nvSpPr>
          <p:spPr>
            <a:xfrm>
              <a:off x="4217" y="1358"/>
              <a:ext cx="597"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0475" name="Rectangle 78"/>
            <p:cNvSpPr/>
            <p:nvPr/>
          </p:nvSpPr>
          <p:spPr>
            <a:xfrm>
              <a:off x="4230" y="1653"/>
              <a:ext cx="597"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grpSp>
          <p:nvGrpSpPr>
            <p:cNvPr id="60476" name="Group 79"/>
            <p:cNvGrpSpPr/>
            <p:nvPr/>
          </p:nvGrpSpPr>
          <p:grpSpPr>
            <a:xfrm>
              <a:off x="4735" y="1627"/>
              <a:ext cx="582" cy="151"/>
              <a:chOff x="614" y="2568"/>
              <a:chExt cx="725" cy="139"/>
            </a:xfrm>
          </p:grpSpPr>
          <p:sp>
            <p:nvSpPr>
              <p:cNvPr id="60492" name="AutoShape 80"/>
              <p:cNvSpPr/>
              <p:nvPr/>
            </p:nvSpPr>
            <p:spPr>
              <a:xfrm>
                <a:off x="616" y="2568"/>
                <a:ext cx="720" cy="140"/>
              </a:xfrm>
              <a:prstGeom prst="roundRect">
                <a:avLst>
                  <a:gd name="adj" fmla="val 50000"/>
                </a:avLst>
              </a:prstGeom>
              <a:solidFill>
                <a:schemeClr val="tx1"/>
              </a:soli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0493" name="AutoShape 81"/>
              <p:cNvSpPr/>
              <p:nvPr/>
            </p:nvSpPr>
            <p:spPr>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grpSp>
        <p:sp>
          <p:nvSpPr>
            <p:cNvPr id="60477" name="Freeform 82"/>
            <p:cNvSpPr/>
            <p:nvPr/>
          </p:nvSpPr>
          <p:spPr>
            <a:xfrm>
              <a:off x="5288" y="1354"/>
              <a:ext cx="263" cy="188"/>
            </a:xfrm>
            <a:custGeom>
              <a:avLst/>
              <a:gdLst>
                <a:gd name="txL" fmla="*/ 0 w 328"/>
                <a:gd name="txT" fmla="*/ 0 h 226"/>
                <a:gd name="txR" fmla="*/ 328 w 328"/>
                <a:gd name="txB" fmla="*/ 226 h 226"/>
              </a:gdLst>
              <a:ahLst/>
              <a:cxnLst>
                <a:cxn ang="0">
                  <a:pos x="2" y="0"/>
                </a:cxn>
                <a:cxn ang="0">
                  <a:pos x="23" y="14"/>
                </a:cxn>
                <a:cxn ang="0">
                  <a:pos x="23" y="25"/>
                </a:cxn>
                <a:cxn ang="0">
                  <a:pos x="0" y="10"/>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grpSp>
          <p:nvGrpSpPr>
            <p:cNvPr id="60478" name="Group 83"/>
            <p:cNvGrpSpPr/>
            <p:nvPr/>
          </p:nvGrpSpPr>
          <p:grpSpPr>
            <a:xfrm>
              <a:off x="4739" y="1327"/>
              <a:ext cx="582" cy="139"/>
              <a:chOff x="614" y="2568"/>
              <a:chExt cx="725" cy="139"/>
            </a:xfrm>
          </p:grpSpPr>
          <p:sp>
            <p:nvSpPr>
              <p:cNvPr id="60490" name="AutoShape 84"/>
              <p:cNvSpPr/>
              <p:nvPr/>
            </p:nvSpPr>
            <p:spPr>
              <a:xfrm>
                <a:off x="611" y="2568"/>
                <a:ext cx="728" cy="139"/>
              </a:xfrm>
              <a:prstGeom prst="roundRect">
                <a:avLst>
                  <a:gd name="adj" fmla="val 50000"/>
                </a:avLst>
              </a:prstGeom>
              <a:solidFill>
                <a:schemeClr val="tx1"/>
              </a:soli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0491" name="AutoShape 85"/>
              <p:cNvSpPr/>
              <p:nvPr/>
            </p:nvSpPr>
            <p:spPr>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grpSp>
        <p:sp>
          <p:nvSpPr>
            <p:cNvPr id="60479" name="Rectangle 86"/>
            <p:cNvSpPr/>
            <p:nvPr/>
          </p:nvSpPr>
          <p:spPr>
            <a:xfrm>
              <a:off x="5250" y="429"/>
              <a:ext cx="71" cy="2287"/>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0480" name="Freeform 87"/>
            <p:cNvSpPr/>
            <p:nvPr/>
          </p:nvSpPr>
          <p:spPr>
            <a:xfrm>
              <a:off x="5312" y="1007"/>
              <a:ext cx="237" cy="213"/>
            </a:xfrm>
            <a:custGeom>
              <a:avLst/>
              <a:gdLst>
                <a:gd name="txL" fmla="*/ 0 w 296"/>
                <a:gd name="txT" fmla="*/ 0 h 256"/>
                <a:gd name="txR" fmla="*/ 296 w 296"/>
                <a:gd name="txB" fmla="*/ 256 h 256"/>
              </a:gdLst>
              <a:ahLst/>
              <a:cxnLst>
                <a:cxn ang="0">
                  <a:pos x="2" y="0"/>
                </a:cxn>
                <a:cxn ang="0">
                  <a:pos x="21" y="15"/>
                </a:cxn>
                <a:cxn ang="0">
                  <a:pos x="21" y="28"/>
                </a:cxn>
                <a:cxn ang="0">
                  <a:pos x="0" y="10"/>
                </a:cxn>
                <a:cxn ang="0">
                  <a:pos x="2"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60481" name="Freeform 88"/>
            <p:cNvSpPr/>
            <p:nvPr/>
          </p:nvSpPr>
          <p:spPr>
            <a:xfrm>
              <a:off x="5315" y="680"/>
              <a:ext cx="244" cy="240"/>
            </a:xfrm>
            <a:custGeom>
              <a:avLst/>
              <a:gdLst>
                <a:gd name="txL" fmla="*/ 0 w 304"/>
                <a:gd name="txT" fmla="*/ 0 h 288"/>
                <a:gd name="txR" fmla="*/ 304 w 304"/>
                <a:gd name="txB" fmla="*/ 288 h 288"/>
              </a:gdLst>
              <a:ahLst/>
              <a:cxnLst>
                <a:cxn ang="0">
                  <a:pos x="0" y="0"/>
                </a:cxn>
                <a:cxn ang="0">
                  <a:pos x="22" y="18"/>
                </a:cxn>
                <a:cxn ang="0">
                  <a:pos x="20" y="32"/>
                </a:cxn>
                <a:cxn ang="0">
                  <a:pos x="2" y="14"/>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60482" name="Oval 89"/>
            <p:cNvSpPr/>
            <p:nvPr/>
          </p:nvSpPr>
          <p:spPr>
            <a:xfrm>
              <a:off x="5520" y="2612"/>
              <a:ext cx="45" cy="95"/>
            </a:xfrm>
            <a:prstGeom prst="ellipse">
              <a:avLst/>
            </a:prstGeom>
            <a:solidFill>
              <a:srgbClr val="333333"/>
            </a:soli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0483" name="Freeform 90"/>
            <p:cNvSpPr/>
            <p:nvPr/>
          </p:nvSpPr>
          <p:spPr>
            <a:xfrm>
              <a:off x="5302" y="2614"/>
              <a:ext cx="245" cy="200"/>
            </a:xfrm>
            <a:custGeom>
              <a:avLst/>
              <a:gdLst>
                <a:gd name="txL" fmla="*/ 0 w 306"/>
                <a:gd name="txT" fmla="*/ 0 h 240"/>
                <a:gd name="txR" fmla="*/ 306 w 306"/>
                <a:gd name="txB" fmla="*/ 240 h 240"/>
              </a:gdLst>
              <a:ahLst/>
              <a:cxnLst>
                <a:cxn ang="0">
                  <a:pos x="0" y="13"/>
                </a:cxn>
                <a:cxn ang="0">
                  <a:pos x="2" y="28"/>
                </a:cxn>
                <a:cxn ang="0">
                  <a:pos x="22" y="13"/>
                </a:cxn>
                <a:cxn ang="0">
                  <a:pos x="21" y="0"/>
                </a:cxn>
                <a:cxn ang="0">
                  <a:pos x="0" y="13"/>
                </a:cxn>
              </a:cxnLst>
              <a:rect l="txL" t="txT" r="txR" b="txB"/>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endParaRPr lang="zh-CN" altLang="en-US"/>
            </a:p>
          </p:txBody>
        </p:sp>
        <p:sp>
          <p:nvSpPr>
            <p:cNvPr id="60484" name="AutoShape 91"/>
            <p:cNvSpPr/>
            <p:nvPr/>
          </p:nvSpPr>
          <p:spPr>
            <a:xfrm>
              <a:off x="4140" y="2677"/>
              <a:ext cx="1200" cy="148"/>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0485" name="AutoShape 92"/>
            <p:cNvSpPr/>
            <p:nvPr/>
          </p:nvSpPr>
          <p:spPr>
            <a:xfrm>
              <a:off x="4204" y="2712"/>
              <a:ext cx="1072" cy="82"/>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0486" name="Oval 93"/>
            <p:cNvSpPr/>
            <p:nvPr/>
          </p:nvSpPr>
          <p:spPr>
            <a:xfrm>
              <a:off x="4307" y="2382"/>
              <a:ext cx="160" cy="143"/>
            </a:xfrm>
            <a:prstGeom prst="ellipse">
              <a:avLst/>
            </a:prstGeom>
            <a:solidFill>
              <a:srgbClr val="33CC33"/>
            </a:soli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0487" name="Oval 94"/>
            <p:cNvSpPr/>
            <p:nvPr/>
          </p:nvSpPr>
          <p:spPr>
            <a:xfrm>
              <a:off x="4487" y="2382"/>
              <a:ext cx="160" cy="143"/>
            </a:xfrm>
            <a:prstGeom prst="ellipse">
              <a:avLst/>
            </a:prstGeom>
            <a:solidFill>
              <a:srgbClr val="FF0000"/>
            </a:solidFill>
            <a:ln w="9525">
              <a:noFill/>
            </a:ln>
          </p:spPr>
          <p:txBody>
            <a:bodyPr wrap="none" anchor="ctr"/>
            <a:lstStyle/>
            <a:p>
              <a:pPr lvl="0" algn="ctr" eaLnBrk="1" hangingPunct="1"/>
              <a:endParaRPr sz="1800" dirty="0">
                <a:solidFill>
                  <a:srgbClr val="FF0000"/>
                </a:solidFill>
                <a:latin typeface="Arial" panose="020B0604020202020204" pitchFamily="34" charset="0"/>
                <a:ea typeface="MS PGothic" panose="020B0600070205080204" pitchFamily="34" charset="-128"/>
              </a:endParaRPr>
            </a:p>
          </p:txBody>
        </p:sp>
        <p:sp>
          <p:nvSpPr>
            <p:cNvPr id="60488" name="Oval 95"/>
            <p:cNvSpPr/>
            <p:nvPr/>
          </p:nvSpPr>
          <p:spPr>
            <a:xfrm>
              <a:off x="4660" y="2382"/>
              <a:ext cx="160" cy="139"/>
            </a:xfrm>
            <a:prstGeom prst="ellipse">
              <a:avLst/>
            </a:prstGeom>
            <a:solidFill>
              <a:srgbClr val="33CC33"/>
            </a:soli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0489" name="Rectangle 96"/>
            <p:cNvSpPr/>
            <p:nvPr/>
          </p:nvSpPr>
          <p:spPr>
            <a:xfrm>
              <a:off x="5064" y="1835"/>
              <a:ext cx="83" cy="760"/>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grpSp>
      <p:grpSp>
        <p:nvGrpSpPr>
          <p:cNvPr id="60421" name="Group 61"/>
          <p:cNvGrpSpPr/>
          <p:nvPr/>
        </p:nvGrpSpPr>
        <p:grpSpPr>
          <a:xfrm flipH="1">
            <a:off x="7948613" y="4133850"/>
            <a:ext cx="1192212" cy="1171575"/>
            <a:chOff x="-44" y="1473"/>
            <a:chExt cx="981" cy="1105"/>
          </a:xfrm>
        </p:grpSpPr>
        <p:pic>
          <p:nvPicPr>
            <p:cNvPr id="60464" name="Picture 62" descr="desktop_computer_stylized_medium"/>
            <p:cNvPicPr>
              <a:picLocks noChangeAspect="1"/>
            </p:cNvPicPr>
            <p:nvPr/>
          </p:nvPicPr>
          <p:blipFill>
            <a:blip r:embed="rId3"/>
            <a:stretch>
              <a:fillRect/>
            </a:stretch>
          </p:blipFill>
          <p:spPr>
            <a:xfrm flipH="1">
              <a:off x="-44" y="1473"/>
              <a:ext cx="981" cy="1105"/>
            </a:xfrm>
            <a:prstGeom prst="rect">
              <a:avLst/>
            </a:prstGeom>
            <a:noFill/>
            <a:ln w="9525">
              <a:noFill/>
            </a:ln>
          </p:spPr>
        </p:pic>
        <p:sp>
          <p:nvSpPr>
            <p:cNvPr id="60465" name="Freeform 63"/>
            <p:cNvSpPr/>
            <p:nvPr/>
          </p:nvSpPr>
          <p:spPr>
            <a:xfrm flipH="1">
              <a:off x="374" y="1579"/>
              <a:ext cx="477" cy="506"/>
            </a:xfrm>
            <a:custGeom>
              <a:avLst/>
              <a:gdLst>
                <a:gd name="txL" fmla="*/ 0 w 356"/>
                <a:gd name="txT" fmla="*/ 0 h 368"/>
                <a:gd name="txR" fmla="*/ 356 w 356"/>
                <a:gd name="txB" fmla="*/ 368 h 368"/>
              </a:gdLst>
              <a:ahLst/>
              <a:cxnLst>
                <a:cxn ang="0">
                  <a:pos x="0" y="0"/>
                </a:cxn>
                <a:cxn ang="0">
                  <a:pos x="10045" y="645"/>
                </a:cxn>
                <a:cxn ang="0">
                  <a:pos x="11917" y="13448"/>
                </a:cxn>
                <a:cxn ang="0">
                  <a:pos x="2626" y="16818"/>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sp>
        <p:nvSpPr>
          <p:cNvPr id="60424" name="Text Box 325"/>
          <p:cNvSpPr txBox="1"/>
          <p:nvPr/>
        </p:nvSpPr>
        <p:spPr>
          <a:xfrm>
            <a:off x="509588" y="5043488"/>
            <a:ext cx="1592262" cy="877887"/>
          </a:xfrm>
          <a:prstGeom prst="rect">
            <a:avLst/>
          </a:prstGeom>
          <a:noFill/>
          <a:ln w="9525">
            <a:noFill/>
          </a:ln>
        </p:spPr>
        <p:txBody>
          <a:bodyPr wrap="none">
            <a:spAutoFit/>
          </a:bodyPr>
          <a:lstStyle/>
          <a:p>
            <a:pPr lvl="0" algn="ctr">
              <a:lnSpc>
                <a:spcPct val="85000"/>
              </a:lnSpc>
            </a:pPr>
            <a:r>
              <a:rPr lang="en-US" altLang="zh-CN" sz="2000" dirty="0">
                <a:latin typeface="Sans Guilt MB" pitchFamily="34" charset="0"/>
                <a:ea typeface="MS PGothic" panose="020B0600070205080204" pitchFamily="34" charset="-128"/>
              </a:rPr>
              <a:t>server, with</a:t>
            </a:r>
          </a:p>
          <a:p>
            <a:pPr lvl="0" algn="ctr">
              <a:lnSpc>
                <a:spcPct val="85000"/>
              </a:lnSpc>
            </a:pPr>
            <a:r>
              <a:rPr lang="en-US" altLang="zh-CN" sz="2000" dirty="0">
                <a:latin typeface="Sans Guilt MB" pitchFamily="34" charset="0"/>
                <a:ea typeface="MS PGothic" panose="020B0600070205080204" pitchFamily="34" charset="-128"/>
              </a:rPr>
              <a:t>file of F bits </a:t>
            </a:r>
          </a:p>
          <a:p>
            <a:pPr lvl="0" algn="ctr">
              <a:lnSpc>
                <a:spcPct val="85000"/>
              </a:lnSpc>
            </a:pPr>
            <a:r>
              <a:rPr lang="en-US" altLang="zh-CN" sz="2000" dirty="0">
                <a:latin typeface="Sans Guilt MB" pitchFamily="34" charset="0"/>
                <a:ea typeface="MS PGothic" panose="020B0600070205080204" pitchFamily="34" charset="-128"/>
              </a:rPr>
              <a:t>to send to client</a:t>
            </a:r>
          </a:p>
        </p:txBody>
      </p:sp>
      <p:sp>
        <p:nvSpPr>
          <p:cNvPr id="60425" name="Text Box 328"/>
          <p:cNvSpPr txBox="1"/>
          <p:nvPr/>
        </p:nvSpPr>
        <p:spPr>
          <a:xfrm>
            <a:off x="2879725" y="5040313"/>
            <a:ext cx="1239838" cy="615950"/>
          </a:xfrm>
          <a:prstGeom prst="rect">
            <a:avLst/>
          </a:prstGeom>
          <a:noFill/>
          <a:ln w="9525">
            <a:noFill/>
          </a:ln>
        </p:spPr>
        <p:txBody>
          <a:bodyPr wrap="none">
            <a:spAutoFit/>
          </a:bodyPr>
          <a:lstStyle/>
          <a:p>
            <a:pPr lvl="0" algn="ctr">
              <a:lnSpc>
                <a:spcPct val="85000"/>
              </a:lnSpc>
            </a:pPr>
            <a:r>
              <a:rPr lang="en-US" altLang="zh-CN" sz="2000" dirty="0">
                <a:latin typeface="Sans Guilt MB" pitchFamily="34" charset="0"/>
                <a:ea typeface="MS PGothic" panose="020B0600070205080204" pitchFamily="34" charset="-128"/>
              </a:rPr>
              <a:t>link capacity</a:t>
            </a:r>
          </a:p>
          <a:p>
            <a:pPr lvl="0" algn="ctr">
              <a:lnSpc>
                <a:spcPct val="85000"/>
              </a:lnSpc>
            </a:pPr>
            <a:r>
              <a:rPr lang="en-US" altLang="zh-CN" sz="2000" dirty="0">
                <a:latin typeface="Sans Guilt MB" pitchFamily="34" charset="0"/>
                <a:ea typeface="MS PGothic" panose="020B0600070205080204" pitchFamily="34" charset="-128"/>
              </a:rPr>
              <a:t> R</a:t>
            </a:r>
            <a:r>
              <a:rPr lang="en-US" altLang="zh-CN" sz="2800" baseline="-25000" dirty="0">
                <a:latin typeface="Sans Guilt MB" pitchFamily="34" charset="0"/>
                <a:ea typeface="MS PGothic" panose="020B0600070205080204" pitchFamily="34" charset="-128"/>
              </a:rPr>
              <a:t>s</a:t>
            </a:r>
            <a:r>
              <a:rPr lang="en-US" altLang="zh-CN" sz="2000" baseline="-25000" dirty="0">
                <a:latin typeface="Sans Guilt MB" pitchFamily="34" charset="0"/>
                <a:ea typeface="MS PGothic" panose="020B0600070205080204" pitchFamily="34" charset="-128"/>
              </a:rPr>
              <a:t> </a:t>
            </a:r>
            <a:r>
              <a:rPr lang="en-US" altLang="zh-CN" sz="2000" dirty="0">
                <a:latin typeface="Sans Guilt MB" pitchFamily="34" charset="0"/>
                <a:ea typeface="MS PGothic" panose="020B0600070205080204" pitchFamily="34" charset="-128"/>
              </a:rPr>
              <a:t>bits/sec</a:t>
            </a:r>
          </a:p>
        </p:txBody>
      </p:sp>
      <p:sp>
        <p:nvSpPr>
          <p:cNvPr id="60426" name="Text Box 329"/>
          <p:cNvSpPr txBox="1"/>
          <p:nvPr/>
        </p:nvSpPr>
        <p:spPr>
          <a:xfrm>
            <a:off x="5748338" y="5048250"/>
            <a:ext cx="1239837" cy="615950"/>
          </a:xfrm>
          <a:prstGeom prst="rect">
            <a:avLst/>
          </a:prstGeom>
          <a:noFill/>
          <a:ln w="9525">
            <a:noFill/>
          </a:ln>
        </p:spPr>
        <p:txBody>
          <a:bodyPr wrap="none">
            <a:spAutoFit/>
          </a:bodyPr>
          <a:lstStyle/>
          <a:p>
            <a:pPr lvl="0" algn="ctr">
              <a:lnSpc>
                <a:spcPct val="85000"/>
              </a:lnSpc>
            </a:pPr>
            <a:r>
              <a:rPr lang="en-US" altLang="zh-CN" sz="2000" dirty="0">
                <a:latin typeface="Sans Guilt MB" pitchFamily="34" charset="0"/>
                <a:ea typeface="MS PGothic" panose="020B0600070205080204" pitchFamily="34" charset="-128"/>
              </a:rPr>
              <a:t>link capacity</a:t>
            </a:r>
          </a:p>
          <a:p>
            <a:pPr lvl="0" algn="ctr">
              <a:lnSpc>
                <a:spcPct val="85000"/>
              </a:lnSpc>
            </a:pPr>
            <a:r>
              <a:rPr lang="en-US" altLang="zh-CN" sz="2000" dirty="0">
                <a:latin typeface="Sans Guilt MB" pitchFamily="34" charset="0"/>
                <a:ea typeface="MS PGothic" panose="020B0600070205080204" pitchFamily="34" charset="-128"/>
              </a:rPr>
              <a:t> R</a:t>
            </a:r>
            <a:r>
              <a:rPr lang="en-US" altLang="zh-CN" sz="2800" baseline="-25000" dirty="0">
                <a:latin typeface="Sans Guilt MB" pitchFamily="34" charset="0"/>
                <a:ea typeface="MS PGothic" panose="020B0600070205080204" pitchFamily="34" charset="-128"/>
              </a:rPr>
              <a:t>c</a:t>
            </a:r>
            <a:r>
              <a:rPr lang="en-US" altLang="zh-CN" sz="2000" baseline="-25000" dirty="0">
                <a:latin typeface="Sans Guilt MB" pitchFamily="34" charset="0"/>
                <a:ea typeface="MS PGothic" panose="020B0600070205080204" pitchFamily="34" charset="-128"/>
              </a:rPr>
              <a:t> </a:t>
            </a:r>
            <a:r>
              <a:rPr lang="en-US" altLang="zh-CN" sz="2000" dirty="0">
                <a:latin typeface="Sans Guilt MB" pitchFamily="34" charset="0"/>
                <a:ea typeface="MS PGothic" panose="020B0600070205080204" pitchFamily="34" charset="-128"/>
              </a:rPr>
              <a:t>bits/sec</a:t>
            </a:r>
          </a:p>
        </p:txBody>
      </p:sp>
      <p:sp>
        <p:nvSpPr>
          <p:cNvPr id="60427" name="Line 337"/>
          <p:cNvSpPr/>
          <p:nvPr/>
        </p:nvSpPr>
        <p:spPr>
          <a:xfrm flipH="1" flipV="1">
            <a:off x="2997200" y="4806950"/>
            <a:ext cx="282575" cy="303213"/>
          </a:xfrm>
          <a:prstGeom prst="line">
            <a:avLst/>
          </a:prstGeom>
          <a:ln w="9525" cap="flat" cmpd="sng">
            <a:solidFill>
              <a:srgbClr val="CC0000"/>
            </a:solidFill>
            <a:prstDash val="solid"/>
            <a:headEnd type="none" w="med" len="med"/>
            <a:tailEnd type="none" w="med" len="med"/>
          </a:ln>
        </p:spPr>
      </p:sp>
      <p:sp>
        <p:nvSpPr>
          <p:cNvPr id="60428" name="Line 347"/>
          <p:cNvSpPr/>
          <p:nvPr/>
        </p:nvSpPr>
        <p:spPr>
          <a:xfrm flipH="1" flipV="1">
            <a:off x="6119813" y="4876800"/>
            <a:ext cx="193675" cy="203200"/>
          </a:xfrm>
          <a:prstGeom prst="line">
            <a:avLst/>
          </a:prstGeom>
          <a:ln w="9525" cap="flat" cmpd="sng">
            <a:solidFill>
              <a:srgbClr val="CC0000"/>
            </a:solidFill>
            <a:prstDash val="solid"/>
            <a:headEnd type="none" w="med" len="med"/>
            <a:tailEnd type="none" w="med" len="med"/>
          </a:ln>
        </p:spPr>
      </p:sp>
      <p:sp>
        <p:nvSpPr>
          <p:cNvPr id="60429" name="Line 352"/>
          <p:cNvSpPr/>
          <p:nvPr/>
        </p:nvSpPr>
        <p:spPr>
          <a:xfrm flipH="1">
            <a:off x="801688" y="4716463"/>
            <a:ext cx="11112" cy="411162"/>
          </a:xfrm>
          <a:prstGeom prst="line">
            <a:avLst/>
          </a:prstGeom>
          <a:ln w="9525" cap="flat" cmpd="sng">
            <a:solidFill>
              <a:srgbClr val="CC0000"/>
            </a:solidFill>
            <a:prstDash val="solid"/>
            <a:headEnd type="none" w="med" len="med"/>
            <a:tailEnd type="none" w="med" len="med"/>
          </a:ln>
        </p:spPr>
      </p:sp>
      <p:sp>
        <p:nvSpPr>
          <p:cNvPr id="60430" name="Line 321"/>
          <p:cNvSpPr/>
          <p:nvPr/>
        </p:nvSpPr>
        <p:spPr>
          <a:xfrm>
            <a:off x="1441450" y="4530725"/>
            <a:ext cx="6316663" cy="0"/>
          </a:xfrm>
          <a:prstGeom prst="line">
            <a:avLst/>
          </a:prstGeom>
          <a:ln w="9525" cap="flat" cmpd="sng">
            <a:solidFill>
              <a:schemeClr val="tx1"/>
            </a:solidFill>
            <a:prstDash val="solid"/>
            <a:headEnd type="none" w="med" len="med"/>
            <a:tailEnd type="none" w="med" len="med"/>
          </a:ln>
        </p:spPr>
      </p:sp>
      <p:grpSp>
        <p:nvGrpSpPr>
          <p:cNvPr id="60431" name="Group 246"/>
          <p:cNvGrpSpPr/>
          <p:nvPr/>
        </p:nvGrpSpPr>
        <p:grpSpPr>
          <a:xfrm>
            <a:off x="3806825" y="4394200"/>
            <a:ext cx="1055688" cy="360363"/>
            <a:chOff x="3600" y="219"/>
            <a:chExt cx="360" cy="175"/>
          </a:xfrm>
        </p:grpSpPr>
        <p:sp>
          <p:nvSpPr>
            <p:cNvPr id="60451" name="Oval 247"/>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60452" name="Line 248"/>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60453" name="Line 249"/>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60454" name="Rectangle 250"/>
            <p:cNvSpPr/>
            <p:nvPr/>
          </p:nvSpPr>
          <p:spPr>
            <a:xfrm>
              <a:off x="3603" y="289"/>
              <a:ext cx="354" cy="59"/>
            </a:xfrm>
            <a:prstGeom prst="rect">
              <a:avLst/>
            </a:prstGeom>
            <a:solidFill>
              <a:schemeClr val="hlink"/>
            </a:soli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60455" name="Oval 251"/>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60456" name="Group 252"/>
            <p:cNvGrpSpPr/>
            <p:nvPr/>
          </p:nvGrpSpPr>
          <p:grpSpPr>
            <a:xfrm>
              <a:off x="3686" y="244"/>
              <a:ext cx="177" cy="66"/>
              <a:chOff x="2848" y="848"/>
              <a:chExt cx="140" cy="98"/>
            </a:xfrm>
          </p:grpSpPr>
          <p:sp>
            <p:nvSpPr>
              <p:cNvPr id="60461" name="Line 253"/>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60462" name="Line 254"/>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60463" name="Line 255"/>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60457" name="Group 256"/>
            <p:cNvGrpSpPr/>
            <p:nvPr/>
          </p:nvGrpSpPr>
          <p:grpSpPr>
            <a:xfrm flipV="1">
              <a:off x="3686" y="243"/>
              <a:ext cx="177" cy="66"/>
              <a:chOff x="2848" y="848"/>
              <a:chExt cx="140" cy="98"/>
            </a:xfrm>
          </p:grpSpPr>
          <p:sp>
            <p:nvSpPr>
              <p:cNvPr id="60458" name="Line 257"/>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60459" name="Line 258"/>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60460" name="Line 259"/>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sp>
        <p:nvSpPr>
          <p:cNvPr id="60432" name="AutoShape 350"/>
          <p:cNvSpPr/>
          <p:nvPr/>
        </p:nvSpPr>
        <p:spPr>
          <a:xfrm>
            <a:off x="7286625" y="4325938"/>
            <a:ext cx="889000" cy="485775"/>
          </a:xfrm>
          <a:prstGeom prst="rightArrow">
            <a:avLst>
              <a:gd name="adj1" fmla="val 50000"/>
              <a:gd name="adj2" fmla="val 45751"/>
            </a:avLst>
          </a:prstGeom>
          <a:gradFill rotWithShape="1">
            <a:gsLst>
              <a:gs pos="0">
                <a:srgbClr val="FFFFFF"/>
              </a:gs>
              <a:gs pos="100000">
                <a:srgbClr val="CC0000"/>
              </a:gs>
            </a:gsLst>
            <a:lin ang="0" scaled="1"/>
            <a:tileRect/>
          </a:gradFill>
          <a:ln w="9525" cap="flat" cmpd="sng">
            <a:solidFill>
              <a:srgbClr val="CC0000"/>
            </a:solidFill>
            <a:prstDash val="solid"/>
            <a:miter/>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60433" name="Group 335"/>
          <p:cNvGrpSpPr/>
          <p:nvPr/>
        </p:nvGrpSpPr>
        <p:grpSpPr>
          <a:xfrm>
            <a:off x="1404938" y="4360863"/>
            <a:ext cx="2322512" cy="392112"/>
            <a:chOff x="2249" y="3430"/>
            <a:chExt cx="1389" cy="256"/>
          </a:xfrm>
        </p:grpSpPr>
        <p:sp>
          <p:nvSpPr>
            <p:cNvPr id="255309" name="Oval 33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255308" name="Rectangle 332"/>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60449" name="Oval 331"/>
            <p:cNvSpPr/>
            <p:nvPr/>
          </p:nvSpPr>
          <p:spPr>
            <a:xfrm>
              <a:off x="2249" y="3430"/>
              <a:ext cx="69" cy="253"/>
            </a:xfrm>
            <a:prstGeom prst="ellipse">
              <a:avLst/>
            </a:prstGeom>
            <a:solidFill>
              <a:srgbClr val="DDDDDD"/>
            </a:soli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255310" name="Rectangle 334"/>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lvl="0"/>
              <a:endParaRPr dirty="0">
                <a:latin typeface="Times New Roman" panose="02020603050405020304" pitchFamily="18" charset="0"/>
                <a:ea typeface="MS PGothic" panose="020B0600070205080204" pitchFamily="34" charset="-128"/>
              </a:endParaRPr>
            </a:p>
          </p:txBody>
        </p:sp>
      </p:grpSp>
      <p:grpSp>
        <p:nvGrpSpPr>
          <p:cNvPr id="60434" name="Group 341"/>
          <p:cNvGrpSpPr/>
          <p:nvPr/>
        </p:nvGrpSpPr>
        <p:grpSpPr>
          <a:xfrm>
            <a:off x="4910138" y="4248150"/>
            <a:ext cx="2801937" cy="581025"/>
            <a:chOff x="2249" y="3430"/>
            <a:chExt cx="1389" cy="256"/>
          </a:xfrm>
        </p:grpSpPr>
        <p:sp>
          <p:nvSpPr>
            <p:cNvPr id="255318" name="Oval 342"/>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255319" name="Rectangle 343"/>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60445" name="Oval 344"/>
            <p:cNvSpPr/>
            <p:nvPr/>
          </p:nvSpPr>
          <p:spPr>
            <a:xfrm>
              <a:off x="2249" y="3430"/>
              <a:ext cx="69" cy="253"/>
            </a:xfrm>
            <a:prstGeom prst="ellipse">
              <a:avLst/>
            </a:prstGeom>
            <a:solidFill>
              <a:srgbClr val="DDDDDD"/>
            </a:solidFill>
            <a:ln w="9525" cap="flat" cmpd="sng">
              <a:solidFill>
                <a:schemeClr val="tx1"/>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255321" name="Rectangle 345"/>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lvl="0"/>
              <a:endParaRPr dirty="0">
                <a:latin typeface="Times New Roman" panose="02020603050405020304" pitchFamily="18" charset="0"/>
                <a:ea typeface="MS PGothic" panose="020B0600070205080204" pitchFamily="34" charset="-128"/>
              </a:endParaRPr>
            </a:p>
          </p:txBody>
        </p:sp>
      </p:grpSp>
      <p:grpSp>
        <p:nvGrpSpPr>
          <p:cNvPr id="13" name="Group 99"/>
          <p:cNvGrpSpPr/>
          <p:nvPr/>
        </p:nvGrpSpPr>
        <p:grpSpPr>
          <a:xfrm>
            <a:off x="239713" y="5111750"/>
            <a:ext cx="8235950" cy="906463"/>
            <a:chOff x="0" y="3803"/>
            <a:chExt cx="5188" cy="571"/>
          </a:xfrm>
        </p:grpSpPr>
        <p:sp>
          <p:nvSpPr>
            <p:cNvPr id="60440" name="Text Box 353"/>
            <p:cNvSpPr txBox="1"/>
            <p:nvPr/>
          </p:nvSpPr>
          <p:spPr>
            <a:xfrm>
              <a:off x="0" y="3821"/>
              <a:ext cx="1461" cy="553"/>
            </a:xfrm>
            <a:prstGeom prst="rect">
              <a:avLst/>
            </a:prstGeom>
            <a:solidFill>
              <a:schemeClr val="bg1"/>
            </a:solidFill>
            <a:ln w="9525">
              <a:noFill/>
            </a:ln>
          </p:spPr>
          <p:txBody>
            <a:bodyPr>
              <a:spAutoFit/>
            </a:bodyPr>
            <a:lstStyle/>
            <a:p>
              <a:pPr lvl="0" algn="ctr">
                <a:lnSpc>
                  <a:spcPct val="85000"/>
                </a:lnSpc>
              </a:pPr>
              <a:r>
                <a:rPr lang="en-US" altLang="zh-CN" sz="2000" dirty="0">
                  <a:latin typeface="Sans Guilt MB" pitchFamily="34" charset="0"/>
                  <a:ea typeface="MS PGothic" panose="020B0600070205080204" pitchFamily="34" charset="-128"/>
                </a:rPr>
                <a:t>server sends bits </a:t>
              </a:r>
            </a:p>
            <a:p>
              <a:pPr lvl="0" algn="ctr">
                <a:lnSpc>
                  <a:spcPct val="85000"/>
                </a:lnSpc>
              </a:pPr>
              <a:r>
                <a:rPr lang="en-US" altLang="zh-CN" sz="2000" dirty="0">
                  <a:latin typeface="Sans Guilt MB" pitchFamily="34" charset="0"/>
                  <a:ea typeface="MS PGothic" panose="020B0600070205080204" pitchFamily="34" charset="-128"/>
                </a:rPr>
                <a:t>(fluid) into pipe</a:t>
              </a:r>
            </a:p>
            <a:p>
              <a:pPr lvl="0" algn="ctr">
                <a:lnSpc>
                  <a:spcPct val="85000"/>
                </a:lnSpc>
              </a:pPr>
              <a:endParaRPr lang="en-US" altLang="zh-CN" sz="2000" dirty="0">
                <a:latin typeface="Sans Guilt MB" pitchFamily="34" charset="0"/>
                <a:ea typeface="MS PGothic" panose="020B0600070205080204" pitchFamily="34" charset="-128"/>
              </a:endParaRPr>
            </a:p>
          </p:txBody>
        </p:sp>
        <p:sp>
          <p:nvSpPr>
            <p:cNvPr id="60441" name="Text Box 336"/>
            <p:cNvSpPr txBox="1"/>
            <p:nvPr/>
          </p:nvSpPr>
          <p:spPr>
            <a:xfrm>
              <a:off x="1573" y="3803"/>
              <a:ext cx="1769" cy="553"/>
            </a:xfrm>
            <a:prstGeom prst="rect">
              <a:avLst/>
            </a:prstGeom>
            <a:solidFill>
              <a:schemeClr val="bg1"/>
            </a:solidFill>
            <a:ln w="9525">
              <a:noFill/>
            </a:ln>
          </p:spPr>
          <p:txBody>
            <a:bodyPr>
              <a:spAutoFit/>
            </a:bodyPr>
            <a:lstStyle/>
            <a:p>
              <a:pPr lvl="0" algn="ctr">
                <a:lnSpc>
                  <a:spcPct val="85000"/>
                </a:lnSpc>
              </a:pPr>
              <a:r>
                <a:rPr lang="en-US" altLang="zh-CN" sz="2000" dirty="0">
                  <a:latin typeface="Sans Guilt MB" pitchFamily="34" charset="0"/>
                  <a:ea typeface="MS PGothic" panose="020B0600070205080204" pitchFamily="34" charset="-128"/>
                </a:rPr>
                <a:t> pipe that can carry</a:t>
              </a:r>
            </a:p>
            <a:p>
              <a:pPr lvl="0" algn="ctr">
                <a:lnSpc>
                  <a:spcPct val="85000"/>
                </a:lnSpc>
              </a:pPr>
              <a:r>
                <a:rPr lang="en-US" altLang="zh-CN" sz="2000" dirty="0">
                  <a:latin typeface="Sans Guilt MB" pitchFamily="34" charset="0"/>
                  <a:ea typeface="MS PGothic" panose="020B0600070205080204" pitchFamily="34" charset="-128"/>
                </a:rPr>
                <a:t>fluid at rate</a:t>
              </a:r>
            </a:p>
            <a:p>
              <a:pPr lvl="0" algn="ctr">
                <a:lnSpc>
                  <a:spcPct val="85000"/>
                </a:lnSpc>
              </a:pPr>
              <a:r>
                <a:rPr lang="en-US" altLang="zh-CN" sz="2000" dirty="0">
                  <a:latin typeface="Sans Guilt MB" pitchFamily="34" charset="0"/>
                  <a:ea typeface="MS PGothic" panose="020B0600070205080204" pitchFamily="34" charset="-128"/>
                </a:rPr>
                <a:t> R</a:t>
              </a:r>
              <a:r>
                <a:rPr lang="en-US" altLang="zh-CN" sz="2800" baseline="-25000" dirty="0">
                  <a:latin typeface="Sans Guilt MB" pitchFamily="34" charset="0"/>
                  <a:ea typeface="MS PGothic" panose="020B0600070205080204" pitchFamily="34" charset="-128"/>
                </a:rPr>
                <a:t>s</a:t>
              </a:r>
              <a:r>
                <a:rPr lang="en-US" altLang="zh-CN" sz="2000" baseline="-25000" dirty="0">
                  <a:latin typeface="Sans Guilt MB" pitchFamily="34" charset="0"/>
                  <a:ea typeface="MS PGothic" panose="020B0600070205080204" pitchFamily="34" charset="-128"/>
                </a:rPr>
                <a:t> </a:t>
              </a:r>
              <a:r>
                <a:rPr lang="en-US" altLang="zh-CN" sz="2000" dirty="0">
                  <a:latin typeface="Sans Guilt MB" pitchFamily="34" charset="0"/>
                  <a:ea typeface="MS PGothic" panose="020B0600070205080204" pitchFamily="34" charset="-128"/>
                </a:rPr>
                <a:t>bits/sec)</a:t>
              </a:r>
            </a:p>
          </p:txBody>
        </p:sp>
        <p:sp>
          <p:nvSpPr>
            <p:cNvPr id="60442" name="Text Box 346"/>
            <p:cNvSpPr txBox="1"/>
            <p:nvPr/>
          </p:nvSpPr>
          <p:spPr>
            <a:xfrm>
              <a:off x="3328" y="3812"/>
              <a:ext cx="1860" cy="553"/>
            </a:xfrm>
            <a:prstGeom prst="rect">
              <a:avLst/>
            </a:prstGeom>
            <a:solidFill>
              <a:schemeClr val="bg1"/>
            </a:solidFill>
            <a:ln w="9525">
              <a:noFill/>
            </a:ln>
          </p:spPr>
          <p:txBody>
            <a:bodyPr>
              <a:spAutoFit/>
            </a:bodyPr>
            <a:lstStyle/>
            <a:p>
              <a:pPr lvl="0" algn="ctr">
                <a:lnSpc>
                  <a:spcPct val="85000"/>
                </a:lnSpc>
              </a:pPr>
              <a:r>
                <a:rPr lang="en-US" altLang="zh-CN" sz="2000" dirty="0">
                  <a:latin typeface="Sans Guilt MB" pitchFamily="34" charset="0"/>
                  <a:ea typeface="MS PGothic" panose="020B0600070205080204" pitchFamily="34" charset="-128"/>
                </a:rPr>
                <a:t> pipe that can carry</a:t>
              </a:r>
            </a:p>
            <a:p>
              <a:pPr lvl="0" algn="ctr">
                <a:lnSpc>
                  <a:spcPct val="85000"/>
                </a:lnSpc>
              </a:pPr>
              <a:r>
                <a:rPr lang="en-US" altLang="zh-CN" sz="2000" dirty="0">
                  <a:latin typeface="Sans Guilt MB" pitchFamily="34" charset="0"/>
                  <a:ea typeface="MS PGothic" panose="020B0600070205080204" pitchFamily="34" charset="-128"/>
                </a:rPr>
                <a:t>fluid at rate</a:t>
              </a:r>
            </a:p>
            <a:p>
              <a:pPr lvl="0" algn="ctr">
                <a:lnSpc>
                  <a:spcPct val="85000"/>
                </a:lnSpc>
              </a:pPr>
              <a:r>
                <a:rPr lang="en-US" altLang="zh-CN" sz="2000" dirty="0">
                  <a:latin typeface="Sans Guilt MB" pitchFamily="34" charset="0"/>
                  <a:ea typeface="MS PGothic" panose="020B0600070205080204" pitchFamily="34" charset="-128"/>
                </a:rPr>
                <a:t> R</a:t>
              </a:r>
              <a:r>
                <a:rPr lang="en-US" altLang="zh-CN" sz="2800" baseline="-25000" dirty="0">
                  <a:latin typeface="Sans Guilt MB" pitchFamily="34" charset="0"/>
                  <a:ea typeface="MS PGothic" panose="020B0600070205080204" pitchFamily="34" charset="-128"/>
                </a:rPr>
                <a:t>c</a:t>
              </a:r>
              <a:r>
                <a:rPr lang="en-US" altLang="zh-CN" sz="2000" baseline="-25000" dirty="0">
                  <a:latin typeface="Sans Guilt MB" pitchFamily="34" charset="0"/>
                  <a:ea typeface="MS PGothic" panose="020B0600070205080204" pitchFamily="34" charset="-128"/>
                </a:rPr>
                <a:t> </a:t>
              </a:r>
              <a:r>
                <a:rPr lang="en-US" altLang="zh-CN" sz="2000" dirty="0">
                  <a:latin typeface="Sans Guilt MB" pitchFamily="34" charset="0"/>
                  <a:ea typeface="MS PGothic" panose="020B0600070205080204" pitchFamily="34" charset="-128"/>
                </a:rPr>
                <a:t>bits/sec)</a:t>
              </a:r>
            </a:p>
          </p:txBody>
        </p:sp>
      </p:grpSp>
      <p:pic>
        <p:nvPicPr>
          <p:cNvPr id="60436" name="Picture 60" descr="underline_base"/>
          <p:cNvPicPr/>
          <p:nvPr/>
        </p:nvPicPr>
        <p:blipFill>
          <a:blip r:embed="rId4"/>
          <a:stretch>
            <a:fillRect/>
          </a:stretch>
        </p:blipFill>
        <p:spPr>
          <a:xfrm>
            <a:off x="430213" y="931863"/>
            <a:ext cx="2913062" cy="160337"/>
          </a:xfrm>
          <a:prstGeom prst="rect">
            <a:avLst/>
          </a:prstGeom>
          <a:noFill/>
          <a:ln w="9525">
            <a:noFill/>
          </a:ln>
        </p:spPr>
      </p:pic>
      <p:sp>
        <p:nvSpPr>
          <p:cNvPr id="60437" name="AutoShape 351"/>
          <p:cNvSpPr/>
          <p:nvPr/>
        </p:nvSpPr>
        <p:spPr>
          <a:xfrm>
            <a:off x="3732213" y="4308475"/>
            <a:ext cx="1279525" cy="485775"/>
          </a:xfrm>
          <a:prstGeom prst="rightArrow">
            <a:avLst>
              <a:gd name="adj1" fmla="val 50000"/>
              <a:gd name="adj2" fmla="val 65849"/>
            </a:avLst>
          </a:prstGeom>
          <a:gradFill rotWithShape="1">
            <a:gsLst>
              <a:gs pos="0">
                <a:srgbClr val="FFFFFF"/>
              </a:gs>
              <a:gs pos="100000">
                <a:srgbClr val="CC0000"/>
              </a:gs>
            </a:gsLst>
            <a:lin ang="0" scaled="1"/>
            <a:tileRect/>
          </a:gradFill>
          <a:ln w="9525" cap="flat" cmpd="sng">
            <a:solidFill>
              <a:srgbClr val="CC0000"/>
            </a:solidFill>
            <a:prstDash val="solid"/>
            <a:miter/>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60438" name="AutoShape 349"/>
          <p:cNvSpPr/>
          <p:nvPr/>
        </p:nvSpPr>
        <p:spPr>
          <a:xfrm flipV="1">
            <a:off x="508000" y="4064000"/>
            <a:ext cx="974725" cy="720725"/>
          </a:xfrm>
          <a:custGeom>
            <a:avLst/>
            <a:gdLst>
              <a:gd name="txL" fmla="*/ 12427 w 21600"/>
              <a:gd name="txT" fmla="*/ 2912 h 21600"/>
              <a:gd name="txR" fmla="*/ 18227 w 21600"/>
              <a:gd name="txB" fmla="*/ 9246 h 21600"/>
            </a:gdLst>
            <a:ahLst/>
            <a:cxnLst>
              <a:cxn ang="17694720">
                <a:pos x="2147483647" y="0"/>
              </a:cxn>
              <a:cxn ang="5898240">
                <a:pos x="2147483647" y="2147483647"/>
              </a:cxn>
              <a:cxn ang="5898240">
                <a:pos x="2147483647" y="2147483647"/>
              </a:cxn>
              <a:cxn ang="0">
                <a:pos x="2147483647" y="2147483647"/>
              </a:cxn>
            </a:cxnLst>
            <a:rect l="txL" t="txT" r="txR" b="txB"/>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alpha val="100000"/>
                </a:srgbClr>
              </a:gs>
              <a:gs pos="100000">
                <a:srgbClr val="CC0000">
                  <a:alpha val="100000"/>
                </a:srgbClr>
              </a:gs>
            </a:gsLst>
            <a:lin ang="0" scaled="1"/>
            <a:tileRect/>
          </a:gradFill>
          <a:ln w="9525" cap="flat" cmpd="sng">
            <a:solidFill>
              <a:srgbClr val="CC0000">
                <a:alpha val="100000"/>
              </a:srgbClr>
            </a:solidFill>
            <a:prstDash val="solid"/>
            <a:miter lim="800000"/>
            <a:headEnd type="none" w="med" len="med"/>
            <a:tailEnd type="none" w="med" len="med"/>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ChangeArrowheads="1"/>
          </p:cNvSpPr>
          <p:nvPr>
            <p:ph sz="half" idx="1"/>
          </p:nvPr>
        </p:nvSpPr>
        <p:spPr>
          <a:xfrm>
            <a:off x="277813" y="1371600"/>
            <a:ext cx="4767262" cy="4648200"/>
          </a:xfrm>
        </p:spPr>
        <p:txBody>
          <a:bodyPr lIns="92075" tIns="46038" rIns="92075" bIns="46038">
            <a:normAutofit fontScale="92500"/>
          </a:bodyPr>
          <a:lstStyle/>
          <a:p>
            <a:r>
              <a:rPr lang="zh-CN" altLang="zh-CN" b="1" i="1" dirty="0" smtClean="0">
                <a:solidFill>
                  <a:schemeClr val="tx2"/>
                </a:solidFill>
                <a:latin typeface="宋体" panose="02010600030101010101" pitchFamily="2" charset="-122"/>
                <a:ea typeface="宋体" panose="02010600030101010101" pitchFamily="2" charset="-122"/>
              </a:rPr>
              <a:t>协议</a:t>
            </a:r>
            <a:r>
              <a:rPr lang="zh-CN" altLang="zh-CN" b="1" dirty="0" smtClean="0">
                <a:latin typeface="宋体" panose="02010600030101010101" pitchFamily="2" charset="-122"/>
                <a:ea typeface="宋体" panose="02010600030101010101" pitchFamily="2" charset="-122"/>
              </a:rPr>
              <a:t>控制发送和接收消息,</a:t>
            </a:r>
          </a:p>
          <a:p>
            <a:pPr marL="716280" lvl="1" indent="-271780" defTabSz="914400">
              <a:spcAft>
                <a:spcPct val="0"/>
              </a:spcAft>
            </a:pPr>
            <a:r>
              <a:rPr lang="zh-CN" altLang="zh-CN" b="1" dirty="0" smtClean="0">
                <a:latin typeface="宋体" panose="02010600030101010101" pitchFamily="2" charset="-122"/>
                <a:ea typeface="宋体" panose="02010600030101010101" pitchFamily="2" charset="-122"/>
              </a:rPr>
              <a:t>e.g., TCP, IP, HTTP, FTP,  PPP</a:t>
            </a:r>
          </a:p>
          <a:p>
            <a:r>
              <a:rPr lang="zh-CN" altLang="zh-CN" b="1" dirty="0" smtClean="0">
                <a:latin typeface="宋体" panose="02010600030101010101" pitchFamily="2" charset="-122"/>
                <a:ea typeface="宋体" panose="02010600030101010101" pitchFamily="2" charset="-122"/>
              </a:rPr>
              <a:t>Internet标准</a:t>
            </a:r>
          </a:p>
          <a:p>
            <a:pPr marL="716280" lvl="1" indent="-271780" defTabSz="914400">
              <a:spcAft>
                <a:spcPct val="0"/>
              </a:spcAft>
            </a:pPr>
            <a:r>
              <a:rPr lang="zh-CN" altLang="zh-CN" b="1" dirty="0" smtClean="0">
                <a:latin typeface="宋体" panose="02010600030101010101" pitchFamily="2" charset="-122"/>
                <a:ea typeface="宋体" panose="02010600030101010101" pitchFamily="2" charset="-122"/>
              </a:rPr>
              <a:t>IETF: Internet Engineering  </a:t>
            </a:r>
          </a:p>
          <a:p>
            <a:pPr marL="716280" lvl="1" indent="-271780" defTabSz="914400">
              <a:spcAft>
                <a:spcPct val="0"/>
              </a:spcAft>
              <a:buFont typeface="Arial" panose="020B0604020202020204" pitchFamily="34" charset="0"/>
              <a:buNone/>
            </a:pPr>
            <a:r>
              <a:rPr lang="zh-CN" altLang="zh-CN" b="1" dirty="0" smtClean="0">
                <a:latin typeface="宋体" panose="02010600030101010101" pitchFamily="2" charset="-122"/>
                <a:ea typeface="宋体" panose="02010600030101010101" pitchFamily="2" charset="-122"/>
              </a:rPr>
              <a:t>        Task Force</a:t>
            </a:r>
          </a:p>
          <a:p>
            <a:pPr marL="716280" lvl="1" indent="-271780" defTabSz="914400">
              <a:spcAft>
                <a:spcPct val="0"/>
              </a:spcAft>
              <a:buFont typeface="Arial" panose="020B0604020202020204" pitchFamily="34" charset="0"/>
              <a:buNone/>
            </a:pPr>
            <a:r>
              <a:rPr lang="zh-CN" altLang="zh-CN" b="1" dirty="0" smtClean="0">
                <a:latin typeface="宋体" panose="02010600030101010101" pitchFamily="2" charset="-122"/>
                <a:ea typeface="宋体" panose="02010600030101010101" pitchFamily="2" charset="-122"/>
              </a:rPr>
              <a:t>        因特网工程任务组</a:t>
            </a:r>
          </a:p>
          <a:p>
            <a:pPr marL="716280" lvl="1" indent="-271780" defTabSz="914400">
              <a:spcAft>
                <a:spcPct val="0"/>
              </a:spcAft>
            </a:pPr>
            <a:r>
              <a:rPr lang="zh-CN" altLang="zh-CN" b="1" dirty="0" smtClean="0">
                <a:latin typeface="宋体" panose="02010600030101010101" pitchFamily="2" charset="-122"/>
                <a:ea typeface="宋体" panose="02010600030101010101" pitchFamily="2" charset="-122"/>
              </a:rPr>
              <a:t>RFC: Request for comments</a:t>
            </a:r>
          </a:p>
          <a:p>
            <a:pPr marL="716280" lvl="1" indent="-271780" defTabSz="914400">
              <a:spcAft>
                <a:spcPct val="0"/>
              </a:spcAft>
              <a:buFont typeface="Arial" panose="020B0604020202020204" pitchFamily="34" charset="0"/>
              <a:buNone/>
            </a:pPr>
            <a:r>
              <a:rPr lang="zh-CN" altLang="zh-CN" b="1" dirty="0" smtClean="0">
                <a:latin typeface="宋体" panose="02010600030101010101" pitchFamily="2" charset="-122"/>
                <a:ea typeface="宋体" panose="02010600030101010101" pitchFamily="2" charset="-122"/>
              </a:rPr>
              <a:t>       </a:t>
            </a:r>
            <a:r>
              <a:rPr lang="en-US" altLang="zh-CN" b="1" dirty="0" smtClean="0">
                <a:latin typeface="宋体" panose="02010600030101010101" pitchFamily="2" charset="-122"/>
                <a:ea typeface="宋体" panose="02010600030101010101" pitchFamily="2" charset="-122"/>
              </a:rPr>
              <a:t> </a:t>
            </a:r>
            <a:r>
              <a:rPr lang="zh-CN" altLang="zh-CN" b="1" dirty="0" smtClean="0">
                <a:latin typeface="宋体" panose="02010600030101010101" pitchFamily="2" charset="-122"/>
                <a:ea typeface="宋体" panose="02010600030101010101" pitchFamily="2" charset="-122"/>
              </a:rPr>
              <a:t>请求评论</a:t>
            </a:r>
          </a:p>
          <a:p>
            <a:r>
              <a:rPr lang="zh-CN" altLang="zh-CN" b="1" i="1" dirty="0" smtClean="0">
                <a:solidFill>
                  <a:schemeClr val="tx2"/>
                </a:solidFill>
                <a:latin typeface="宋体" panose="02010600030101010101" pitchFamily="2" charset="-122"/>
                <a:ea typeface="宋体" panose="02010600030101010101" pitchFamily="2" charset="-122"/>
              </a:rPr>
              <a:t>Internet: </a:t>
            </a:r>
            <a:r>
              <a:rPr lang="zh-CN" altLang="zh-CN" b="1" dirty="0" smtClean="0">
                <a:solidFill>
                  <a:schemeClr val="tx2"/>
                </a:solidFill>
                <a:latin typeface="宋体" panose="02010600030101010101" pitchFamily="2" charset="-122"/>
                <a:ea typeface="宋体" panose="02010600030101010101" pitchFamily="2" charset="-122"/>
              </a:rPr>
              <a:t>“由网络构成的网络”</a:t>
            </a:r>
          </a:p>
          <a:p>
            <a:pPr marL="716280" lvl="1" indent="-271780" defTabSz="914400">
              <a:spcAft>
                <a:spcPct val="0"/>
              </a:spcAft>
            </a:pPr>
            <a:r>
              <a:rPr lang="zh-CN" altLang="zh-CN" b="1" dirty="0" smtClean="0">
                <a:latin typeface="宋体" panose="02010600030101010101" pitchFamily="2" charset="-122"/>
                <a:ea typeface="宋体" panose="02010600030101010101" pitchFamily="2" charset="-122"/>
              </a:rPr>
              <a:t>松散分层</a:t>
            </a:r>
          </a:p>
          <a:p>
            <a:pPr marL="716280" lvl="1" indent="-271780" defTabSz="914400">
              <a:spcAft>
                <a:spcPct val="0"/>
              </a:spcAft>
            </a:pPr>
            <a:r>
              <a:rPr lang="zh-CN" altLang="zh-CN" b="1" dirty="0" smtClean="0">
                <a:latin typeface="宋体" panose="02010600030101010101" pitchFamily="2" charset="-122"/>
                <a:ea typeface="宋体" panose="02010600030101010101" pitchFamily="2" charset="-122"/>
              </a:rPr>
              <a:t>公共Internet与专用intranet</a:t>
            </a:r>
          </a:p>
        </p:txBody>
      </p:sp>
      <p:sp>
        <p:nvSpPr>
          <p:cNvPr id="14338" name="Rectangle 3"/>
          <p:cNvSpPr>
            <a:spLocks noGrp="1" noChangeArrowheads="1"/>
          </p:cNvSpPr>
          <p:nvPr>
            <p:ph type="title"/>
          </p:nvPr>
        </p:nvSpPr>
        <p:spPr>
          <a:xfrm>
            <a:off x="279400" y="504314"/>
            <a:ext cx="8596313" cy="591573"/>
          </a:xfrm>
        </p:spPr>
        <p:txBody>
          <a:bodyPr lIns="92075" tIns="46038" rIns="92075" bIns="46038" anchor="ctr">
            <a:spAutoFit/>
          </a:bodyPr>
          <a:lstStyle/>
          <a:p>
            <a:r>
              <a:rPr lang="zh-CN" altLang="zh-CN" sz="3600" dirty="0" smtClean="0"/>
              <a:t>1.1.1 什么是Internet:具体构成描述（续）</a:t>
            </a:r>
          </a:p>
        </p:txBody>
      </p:sp>
      <p:grpSp>
        <p:nvGrpSpPr>
          <p:cNvPr id="14339" name="Group 366"/>
          <p:cNvGrpSpPr/>
          <p:nvPr/>
        </p:nvGrpSpPr>
        <p:grpSpPr bwMode="auto">
          <a:xfrm>
            <a:off x="5202238" y="1384300"/>
            <a:ext cx="3551237" cy="4743450"/>
            <a:chOff x="5202238" y="1384300"/>
            <a:chExt cx="3551237" cy="4743450"/>
          </a:xfrm>
        </p:grpSpPr>
        <p:sp>
          <p:nvSpPr>
            <p:cNvPr id="14340" name="Freeform 415"/>
            <p:cNvSpPr>
              <a:spLocks noChangeArrowheads="1"/>
            </p:cNvSpPr>
            <p:nvPr/>
          </p:nvSpPr>
          <p:spPr bwMode="auto">
            <a:xfrm>
              <a:off x="7004050" y="3527425"/>
              <a:ext cx="1314450" cy="674688"/>
            </a:xfrm>
            <a:custGeom>
              <a:avLst/>
              <a:gdLst>
                <a:gd name="T0" fmla="*/ 382 w 828"/>
                <a:gd name="T1" fmla="*/ 30 h 425"/>
                <a:gd name="T2" fmla="*/ 370 w 828"/>
                <a:gd name="T3" fmla="*/ 30 h 425"/>
                <a:gd name="T4" fmla="*/ 126 w 828"/>
                <a:gd name="T5" fmla="*/ 32 h 425"/>
                <a:gd name="T6" fmla="*/ 6 w 828"/>
                <a:gd name="T7" fmla="*/ 126 h 425"/>
                <a:gd name="T8" fmla="*/ 92 w 828"/>
                <a:gd name="T9" fmla="*/ 274 h 425"/>
                <a:gd name="T10" fmla="*/ 292 w 828"/>
                <a:gd name="T11" fmla="*/ 384 h 425"/>
                <a:gd name="T12" fmla="*/ 540 w 828"/>
                <a:gd name="T13" fmla="*/ 416 h 425"/>
                <a:gd name="T14" fmla="*/ 698 w 828"/>
                <a:gd name="T15" fmla="*/ 330 h 425"/>
                <a:gd name="T16" fmla="*/ 776 w 828"/>
                <a:gd name="T17" fmla="*/ 170 h 425"/>
                <a:gd name="T18" fmla="*/ 792 w 828"/>
                <a:gd name="T19" fmla="*/ 22 h 425"/>
                <a:gd name="T20" fmla="*/ 560 w 828"/>
                <a:gd name="T21" fmla="*/ 38 h 425"/>
                <a:gd name="T22" fmla="*/ 382 w 828"/>
                <a:gd name="T23" fmla="*/ 3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341" name="Freeform 416"/>
            <p:cNvSpPr>
              <a:spLocks noChangeArrowheads="1"/>
            </p:cNvSpPr>
            <p:nvPr/>
          </p:nvSpPr>
          <p:spPr bwMode="auto">
            <a:xfrm>
              <a:off x="7023100" y="2001838"/>
              <a:ext cx="1730375" cy="1125538"/>
            </a:xfrm>
            <a:custGeom>
              <a:avLst/>
              <a:gdLst>
                <a:gd name="T0" fmla="*/ 424 w 765"/>
                <a:gd name="T1" fmla="*/ 10 h 459"/>
                <a:gd name="T2" fmla="*/ 288 w 765"/>
                <a:gd name="T3" fmla="*/ 70 h 459"/>
                <a:gd name="T4" fmla="*/ 96 w 765"/>
                <a:gd name="T5" fmla="*/ 100 h 459"/>
                <a:gd name="T6" fmla="*/ 14 w 765"/>
                <a:gd name="T7" fmla="*/ 336 h 459"/>
                <a:gd name="T8" fmla="*/ 180 w 765"/>
                <a:gd name="T9" fmla="*/ 444 h 459"/>
                <a:gd name="T10" fmla="*/ 346 w 765"/>
                <a:gd name="T11" fmla="*/ 426 h 459"/>
                <a:gd name="T12" fmla="*/ 584 w 765"/>
                <a:gd name="T13" fmla="*/ 444 h 459"/>
                <a:gd name="T14" fmla="*/ 698 w 765"/>
                <a:gd name="T15" fmla="*/ 434 h 459"/>
                <a:gd name="T16" fmla="*/ 752 w 765"/>
                <a:gd name="T17" fmla="*/ 372 h 459"/>
                <a:gd name="T18" fmla="*/ 750 w 765"/>
                <a:gd name="T19" fmla="*/ 158 h 459"/>
                <a:gd name="T20" fmla="*/ 662 w 765"/>
                <a:gd name="T21" fmla="*/ 34 h 459"/>
                <a:gd name="T22" fmla="*/ 424 w 765"/>
                <a:gd name="T23" fmla="*/ 1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342" name="Freeform 417"/>
            <p:cNvSpPr>
              <a:spLocks noChangeArrowheads="1"/>
            </p:cNvSpPr>
            <p:nvPr/>
          </p:nvSpPr>
          <p:spPr bwMode="auto">
            <a:xfrm>
              <a:off x="5202238" y="1709738"/>
              <a:ext cx="1736725" cy="1071563"/>
            </a:xfrm>
            <a:custGeom>
              <a:avLst/>
              <a:gdLst>
                <a:gd name="T0" fmla="*/ 648 w 1036"/>
                <a:gd name="T1" fmla="*/ 11 h 675"/>
                <a:gd name="T2" fmla="*/ 390 w 1036"/>
                <a:gd name="T3" fmla="*/ 53 h 675"/>
                <a:gd name="T4" fmla="*/ 206 w 1036"/>
                <a:gd name="T5" fmla="*/ 129 h 675"/>
                <a:gd name="T6" fmla="*/ 152 w 1036"/>
                <a:gd name="T7" fmla="*/ 229 h 675"/>
                <a:gd name="T8" fmla="*/ 22 w 1036"/>
                <a:gd name="T9" fmla="*/ 297 h 675"/>
                <a:gd name="T10" fmla="*/ 18 w 1036"/>
                <a:gd name="T11" fmla="*/ 459 h 675"/>
                <a:gd name="T12" fmla="*/ 132 w 1036"/>
                <a:gd name="T13" fmla="*/ 489 h 675"/>
                <a:gd name="T14" fmla="*/ 458 w 1036"/>
                <a:gd name="T15" fmla="*/ 489 h 675"/>
                <a:gd name="T16" fmla="*/ 598 w 1036"/>
                <a:gd name="T17" fmla="*/ 555 h 675"/>
                <a:gd name="T18" fmla="*/ 752 w 1036"/>
                <a:gd name="T19" fmla="*/ 657 h 675"/>
                <a:gd name="T20" fmla="*/ 870 w 1036"/>
                <a:gd name="T21" fmla="*/ 661 h 675"/>
                <a:gd name="T22" fmla="*/ 952 w 1036"/>
                <a:gd name="T23" fmla="*/ 603 h 675"/>
                <a:gd name="T24" fmla="*/ 992 w 1036"/>
                <a:gd name="T25" fmla="*/ 445 h 675"/>
                <a:gd name="T26" fmla="*/ 1018 w 1036"/>
                <a:gd name="T27" fmla="*/ 291 h 675"/>
                <a:gd name="T28" fmla="*/ 1022 w 1036"/>
                <a:gd name="T29" fmla="*/ 107 h 675"/>
                <a:gd name="T30" fmla="*/ 934 w 1036"/>
                <a:gd name="T31" fmla="*/ 17 h 675"/>
                <a:gd name="T32" fmla="*/ 776 w 1036"/>
                <a:gd name="T33" fmla="*/ 3 h 675"/>
                <a:gd name="T34" fmla="*/ 648 w 1036"/>
                <a:gd name="T35" fmla="*/ 11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4343" name="Group 418"/>
            <p:cNvGrpSpPr/>
            <p:nvPr/>
          </p:nvGrpSpPr>
          <p:grpSpPr bwMode="auto">
            <a:xfrm>
              <a:off x="5278438" y="2974975"/>
              <a:ext cx="1458912" cy="933450"/>
              <a:chOff x="2889" y="1631"/>
              <a:chExt cx="980" cy="743"/>
            </a:xfrm>
          </p:grpSpPr>
          <p:sp>
            <p:nvSpPr>
              <p:cNvPr id="14344" name="Rectangle 419"/>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4345" name="AutoShape 420"/>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solidFill>
                    <a:srgbClr val="00CCFF"/>
                  </a:solidFill>
                  <a:latin typeface="Arial" panose="020B0604020202020204" pitchFamily="34" charset="0"/>
                  <a:ea typeface="MS PGothic" panose="020B0600070205080204" pitchFamily="34" charset="-128"/>
                </a:endParaRPr>
              </a:p>
            </p:txBody>
          </p:sp>
        </p:grpSp>
        <p:sp>
          <p:nvSpPr>
            <p:cNvPr id="14346" name="Line 421"/>
            <p:cNvSpPr>
              <a:spLocks noChangeShapeType="1"/>
            </p:cNvSpPr>
            <p:nvPr/>
          </p:nvSpPr>
          <p:spPr bwMode="auto">
            <a:xfrm>
              <a:off x="7396163" y="3813175"/>
              <a:ext cx="163512" cy="1206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347" name="Line 422"/>
            <p:cNvSpPr>
              <a:spLocks noChangeShapeType="1"/>
            </p:cNvSpPr>
            <p:nvPr/>
          </p:nvSpPr>
          <p:spPr bwMode="auto">
            <a:xfrm>
              <a:off x="7493000" y="3733800"/>
              <a:ext cx="2794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348" name="Line 423"/>
            <p:cNvSpPr>
              <a:spLocks noChangeShapeType="1"/>
            </p:cNvSpPr>
            <p:nvPr/>
          </p:nvSpPr>
          <p:spPr bwMode="auto">
            <a:xfrm flipV="1">
              <a:off x="7729538" y="3819525"/>
              <a:ext cx="134937" cy="1047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349" name="Line 424"/>
            <p:cNvSpPr>
              <a:spLocks noChangeShapeType="1"/>
            </p:cNvSpPr>
            <p:nvPr/>
          </p:nvSpPr>
          <p:spPr bwMode="auto">
            <a:xfrm>
              <a:off x="6427788" y="3740150"/>
              <a:ext cx="67945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350" name="Line 425"/>
            <p:cNvSpPr>
              <a:spLocks noChangeShapeType="1"/>
            </p:cNvSpPr>
            <p:nvPr/>
          </p:nvSpPr>
          <p:spPr bwMode="auto">
            <a:xfrm>
              <a:off x="6723063" y="2587625"/>
              <a:ext cx="509587" cy="31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351" name="Line 426"/>
            <p:cNvSpPr>
              <a:spLocks noChangeShapeType="1"/>
            </p:cNvSpPr>
            <p:nvPr/>
          </p:nvSpPr>
          <p:spPr bwMode="auto">
            <a:xfrm>
              <a:off x="6289675" y="2403475"/>
              <a:ext cx="152400" cy="952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352" name="Freeform 427"/>
            <p:cNvSpPr>
              <a:spLocks noChangeArrowheads="1"/>
            </p:cNvSpPr>
            <p:nvPr/>
          </p:nvSpPr>
          <p:spPr bwMode="auto">
            <a:xfrm>
              <a:off x="5497513" y="4378325"/>
              <a:ext cx="3079750" cy="1665288"/>
            </a:xfrm>
            <a:custGeom>
              <a:avLst/>
              <a:gdLst>
                <a:gd name="T0" fmla="*/ 952 w 1940"/>
                <a:gd name="T1" fmla="*/ 26 h 1049"/>
                <a:gd name="T2" fmla="*/ 755 w 1940"/>
                <a:gd name="T3" fmla="*/ 125 h 1049"/>
                <a:gd name="T4" fmla="*/ 488 w 1940"/>
                <a:gd name="T5" fmla="*/ 68 h 1049"/>
                <a:gd name="T6" fmla="*/ 158 w 1940"/>
                <a:gd name="T7" fmla="*/ 101 h 1049"/>
                <a:gd name="T8" fmla="*/ 14 w 1940"/>
                <a:gd name="T9" fmla="*/ 389 h 1049"/>
                <a:gd name="T10" fmla="*/ 71 w 1940"/>
                <a:gd name="T11" fmla="*/ 648 h 1049"/>
                <a:gd name="T12" fmla="*/ 288 w 1940"/>
                <a:gd name="T13" fmla="*/ 706 h 1049"/>
                <a:gd name="T14" fmla="*/ 568 w 1940"/>
                <a:gd name="T15" fmla="*/ 893 h 1049"/>
                <a:gd name="T16" fmla="*/ 996 w 1940"/>
                <a:gd name="T17" fmla="*/ 1014 h 1049"/>
                <a:gd name="T18" fmla="*/ 1433 w 1940"/>
                <a:gd name="T19" fmla="*/ 1031 h 1049"/>
                <a:gd name="T20" fmla="*/ 1739 w 1940"/>
                <a:gd name="T21" fmla="*/ 907 h 1049"/>
                <a:gd name="T22" fmla="*/ 1923 w 1940"/>
                <a:gd name="T23" fmla="*/ 714 h 1049"/>
                <a:gd name="T24" fmla="*/ 1839 w 1940"/>
                <a:gd name="T25" fmla="*/ 251 h 1049"/>
                <a:gd name="T26" fmla="*/ 1566 w 1940"/>
                <a:gd name="T27" fmla="*/ 114 h 1049"/>
                <a:gd name="T28" fmla="*/ 1263 w 1940"/>
                <a:gd name="T29" fmla="*/ 15 h 1049"/>
                <a:gd name="T30" fmla="*/ 952 w 1940"/>
                <a:gd name="T31" fmla="*/ 26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353" name="Line 428"/>
            <p:cNvSpPr>
              <a:spLocks noChangeShapeType="1"/>
            </p:cNvSpPr>
            <p:nvPr/>
          </p:nvSpPr>
          <p:spPr bwMode="auto">
            <a:xfrm rot="-5400000">
              <a:off x="7845424" y="5159375"/>
              <a:ext cx="523875" cy="1397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354" name="Line 429"/>
            <p:cNvSpPr>
              <a:spLocks noChangeShapeType="1"/>
            </p:cNvSpPr>
            <p:nvPr/>
          </p:nvSpPr>
          <p:spPr bwMode="auto">
            <a:xfrm rot="5400000" flipV="1">
              <a:off x="7991475" y="5440363"/>
              <a:ext cx="3175" cy="85725"/>
            </a:xfrm>
            <a:prstGeom prst="line">
              <a:avLst/>
            </a:prstGeom>
            <a:noFill/>
            <a:ln w="12700">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355" name="Line 430"/>
            <p:cNvSpPr>
              <a:spLocks noChangeShapeType="1"/>
            </p:cNvSpPr>
            <p:nvPr/>
          </p:nvSpPr>
          <p:spPr bwMode="auto">
            <a:xfrm rot="-5400000">
              <a:off x="8177213" y="5116513"/>
              <a:ext cx="0" cy="1143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356" name="Line 431"/>
            <p:cNvSpPr>
              <a:spLocks noChangeShapeType="1"/>
            </p:cNvSpPr>
            <p:nvPr/>
          </p:nvSpPr>
          <p:spPr bwMode="auto">
            <a:xfrm>
              <a:off x="7358063" y="4697413"/>
              <a:ext cx="390525" cy="1841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357" name="Line 432"/>
            <p:cNvSpPr>
              <a:spLocks noChangeShapeType="1"/>
            </p:cNvSpPr>
            <p:nvPr/>
          </p:nvSpPr>
          <p:spPr bwMode="auto">
            <a:xfrm flipV="1">
              <a:off x="6737350" y="4684713"/>
              <a:ext cx="322263" cy="19843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358" name="Line 433"/>
            <p:cNvSpPr>
              <a:spLocks noChangeShapeType="1"/>
            </p:cNvSpPr>
            <p:nvPr/>
          </p:nvSpPr>
          <p:spPr bwMode="auto">
            <a:xfrm flipV="1">
              <a:off x="6780213" y="4976813"/>
              <a:ext cx="97155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359" name="Line 435"/>
            <p:cNvSpPr>
              <a:spLocks noChangeShapeType="1"/>
            </p:cNvSpPr>
            <p:nvPr/>
          </p:nvSpPr>
          <p:spPr bwMode="auto">
            <a:xfrm>
              <a:off x="6100763" y="4773613"/>
              <a:ext cx="263525" cy="857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360" name="Line 436"/>
            <p:cNvSpPr>
              <a:spLocks noChangeShapeType="1"/>
            </p:cNvSpPr>
            <p:nvPr/>
          </p:nvSpPr>
          <p:spPr bwMode="auto">
            <a:xfrm flipV="1">
              <a:off x="5842000" y="4983163"/>
              <a:ext cx="412750" cy="1270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361" name="Line 439"/>
            <p:cNvSpPr>
              <a:spLocks noChangeShapeType="1"/>
            </p:cNvSpPr>
            <p:nvPr/>
          </p:nvSpPr>
          <p:spPr bwMode="auto">
            <a:xfrm flipH="1">
              <a:off x="6267450" y="5070475"/>
              <a:ext cx="142875" cy="1984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362" name="Line 440"/>
            <p:cNvSpPr>
              <a:spLocks noChangeShapeType="1"/>
            </p:cNvSpPr>
            <p:nvPr/>
          </p:nvSpPr>
          <p:spPr bwMode="auto">
            <a:xfrm flipH="1" flipV="1">
              <a:off x="6588125" y="5097463"/>
              <a:ext cx="74613" cy="17303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363" name="Line 441"/>
            <p:cNvSpPr>
              <a:spLocks noChangeShapeType="1"/>
            </p:cNvSpPr>
            <p:nvPr/>
          </p:nvSpPr>
          <p:spPr bwMode="auto">
            <a:xfrm>
              <a:off x="6743700" y="5053013"/>
              <a:ext cx="503238" cy="2698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364" name="Line 443"/>
            <p:cNvSpPr>
              <a:spLocks noChangeShapeType="1"/>
            </p:cNvSpPr>
            <p:nvPr/>
          </p:nvSpPr>
          <p:spPr bwMode="auto">
            <a:xfrm>
              <a:off x="6281738" y="3522663"/>
              <a:ext cx="0" cy="1317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365" name="Line 444"/>
            <p:cNvSpPr>
              <a:spLocks noChangeShapeType="1"/>
            </p:cNvSpPr>
            <p:nvPr/>
          </p:nvSpPr>
          <p:spPr bwMode="auto">
            <a:xfrm flipV="1">
              <a:off x="7577138" y="2492375"/>
              <a:ext cx="123825" cy="8731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366" name="Line 445"/>
            <p:cNvSpPr>
              <a:spLocks noChangeShapeType="1"/>
            </p:cNvSpPr>
            <p:nvPr/>
          </p:nvSpPr>
          <p:spPr bwMode="auto">
            <a:xfrm>
              <a:off x="7405688" y="2665413"/>
              <a:ext cx="0" cy="825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367" name="Line 446"/>
            <p:cNvSpPr>
              <a:spLocks noChangeShapeType="1"/>
            </p:cNvSpPr>
            <p:nvPr/>
          </p:nvSpPr>
          <p:spPr bwMode="auto">
            <a:xfrm flipV="1">
              <a:off x="7577138" y="2562225"/>
              <a:ext cx="263525" cy="2889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368" name="Line 447"/>
            <p:cNvSpPr>
              <a:spLocks noChangeShapeType="1"/>
            </p:cNvSpPr>
            <p:nvPr/>
          </p:nvSpPr>
          <p:spPr bwMode="auto">
            <a:xfrm>
              <a:off x="7942263" y="2560638"/>
              <a:ext cx="0" cy="1968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369" name="Line 448"/>
            <p:cNvSpPr>
              <a:spLocks noChangeShapeType="1"/>
            </p:cNvSpPr>
            <p:nvPr/>
          </p:nvSpPr>
          <p:spPr bwMode="auto">
            <a:xfrm>
              <a:off x="7596188" y="2867025"/>
              <a:ext cx="18891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370" name="Line 449"/>
            <p:cNvSpPr>
              <a:spLocks noChangeShapeType="1"/>
            </p:cNvSpPr>
            <p:nvPr/>
          </p:nvSpPr>
          <p:spPr bwMode="auto">
            <a:xfrm flipV="1">
              <a:off x="5891213" y="3733800"/>
              <a:ext cx="168275" cy="31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371" name="Line 450"/>
            <p:cNvSpPr>
              <a:spLocks noChangeShapeType="1"/>
            </p:cNvSpPr>
            <p:nvPr/>
          </p:nvSpPr>
          <p:spPr bwMode="auto">
            <a:xfrm>
              <a:off x="8150225" y="2857500"/>
              <a:ext cx="177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372" name="Line 451"/>
            <p:cNvSpPr>
              <a:spLocks noChangeShapeType="1"/>
            </p:cNvSpPr>
            <p:nvPr/>
          </p:nvSpPr>
          <p:spPr bwMode="auto">
            <a:xfrm flipH="1">
              <a:off x="7296150" y="2933700"/>
              <a:ext cx="98425" cy="7048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373" name="Line 452"/>
            <p:cNvSpPr>
              <a:spLocks noChangeShapeType="1"/>
            </p:cNvSpPr>
            <p:nvPr/>
          </p:nvSpPr>
          <p:spPr bwMode="auto">
            <a:xfrm flipH="1">
              <a:off x="7888288" y="2933700"/>
              <a:ext cx="111125" cy="7270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374" name="Line 541"/>
            <p:cNvSpPr>
              <a:spLocks noChangeShapeType="1"/>
            </p:cNvSpPr>
            <p:nvPr/>
          </p:nvSpPr>
          <p:spPr bwMode="auto">
            <a:xfrm flipV="1">
              <a:off x="7272338" y="4075113"/>
              <a:ext cx="227012" cy="4365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4375" name="Group 590"/>
            <p:cNvGrpSpPr/>
            <p:nvPr/>
          </p:nvGrpSpPr>
          <p:grpSpPr bwMode="auto">
            <a:xfrm flipH="1">
              <a:off x="5775325" y="4533900"/>
              <a:ext cx="414337" cy="373063"/>
              <a:chOff x="2839" y="3501"/>
              <a:chExt cx="755" cy="803"/>
            </a:xfrm>
          </p:grpSpPr>
          <p:pic>
            <p:nvPicPr>
              <p:cNvPr id="14376" name="Picture 591"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77" name="Freeform 592"/>
              <p:cNvSpPr>
                <a:spLocks noChangeArrowheads="1"/>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Lst>
                <a:ahLst/>
                <a:cxnLst>
                  <a:cxn ang="0">
                    <a:pos x="T0" y="T1"/>
                  </a:cxn>
                  <a:cxn ang="0">
                    <a:pos x="T2" y="T3"/>
                  </a:cxn>
                  <a:cxn ang="0">
                    <a:pos x="T4" y="T5"/>
                  </a:cxn>
                  <a:cxn ang="0">
                    <a:pos x="T6" y="T7"/>
                  </a:cxn>
                  <a:cxn ang="0">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4378" name="Group 593"/>
            <p:cNvGrpSpPr/>
            <p:nvPr/>
          </p:nvGrpSpPr>
          <p:grpSpPr bwMode="auto">
            <a:xfrm flipH="1">
              <a:off x="5457825" y="4954588"/>
              <a:ext cx="482600" cy="406400"/>
              <a:chOff x="2839" y="3501"/>
              <a:chExt cx="755" cy="803"/>
            </a:xfrm>
          </p:grpSpPr>
          <p:pic>
            <p:nvPicPr>
              <p:cNvPr id="14379" name="Picture 594"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80" name="Freeform 595"/>
              <p:cNvSpPr>
                <a:spLocks noChangeArrowheads="1"/>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Lst>
                <a:ahLst/>
                <a:cxnLst>
                  <a:cxn ang="0">
                    <a:pos x="T0" y="T1"/>
                  </a:cxn>
                  <a:cxn ang="0">
                    <a:pos x="T2" y="T3"/>
                  </a:cxn>
                  <a:cxn ang="0">
                    <a:pos x="T4" y="T5"/>
                  </a:cxn>
                  <a:cxn ang="0">
                    <a:pos x="T6" y="T7"/>
                  </a:cxn>
                  <a:cxn ang="0">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4381" name="Group 596"/>
            <p:cNvGrpSpPr/>
            <p:nvPr/>
          </p:nvGrpSpPr>
          <p:grpSpPr bwMode="auto">
            <a:xfrm flipH="1">
              <a:off x="5935663" y="5256213"/>
              <a:ext cx="427037" cy="349250"/>
              <a:chOff x="2839" y="3501"/>
              <a:chExt cx="755" cy="803"/>
            </a:xfrm>
          </p:grpSpPr>
          <p:pic>
            <p:nvPicPr>
              <p:cNvPr id="14382" name="Picture 597"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83" name="Freeform 598"/>
              <p:cNvSpPr>
                <a:spLocks noChangeArrowheads="1"/>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Lst>
                <a:ahLst/>
                <a:cxnLst>
                  <a:cxn ang="0">
                    <a:pos x="T0" y="T1"/>
                  </a:cxn>
                  <a:cxn ang="0">
                    <a:pos x="T2" y="T3"/>
                  </a:cxn>
                  <a:cxn ang="0">
                    <a:pos x="T4" y="T5"/>
                  </a:cxn>
                  <a:cxn ang="0">
                    <a:pos x="T6" y="T7"/>
                  </a:cxn>
                  <a:cxn ang="0">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4384" name="Group 599"/>
            <p:cNvGrpSpPr/>
            <p:nvPr/>
          </p:nvGrpSpPr>
          <p:grpSpPr bwMode="auto">
            <a:xfrm>
              <a:off x="6550025" y="5238750"/>
              <a:ext cx="427037" cy="350838"/>
              <a:chOff x="2839" y="3501"/>
              <a:chExt cx="755" cy="803"/>
            </a:xfrm>
          </p:grpSpPr>
          <p:pic>
            <p:nvPicPr>
              <p:cNvPr id="14385" name="Picture 600"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86" name="Freeform 601"/>
              <p:cNvSpPr>
                <a:spLocks noChangeArrowheads="1"/>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Lst>
                <a:ahLst/>
                <a:cxnLst>
                  <a:cxn ang="0">
                    <a:pos x="T0" y="T1"/>
                  </a:cxn>
                  <a:cxn ang="0">
                    <a:pos x="T2" y="T3"/>
                  </a:cxn>
                  <a:cxn ang="0">
                    <a:pos x="T4" y="T5"/>
                  </a:cxn>
                  <a:cxn ang="0">
                    <a:pos x="T6" y="T7"/>
                  </a:cxn>
                  <a:cxn ang="0">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pic>
          <p:nvPicPr>
            <p:cNvPr id="14387" name="Picture 603" descr="car_icon_sm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2063" y="1720850"/>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388" name="Group 652"/>
            <p:cNvGrpSpPr/>
            <p:nvPr/>
          </p:nvGrpSpPr>
          <p:grpSpPr bwMode="auto">
            <a:xfrm>
              <a:off x="5613400" y="1546225"/>
              <a:ext cx="415925" cy="385763"/>
              <a:chOff x="2751" y="1851"/>
              <a:chExt cx="462" cy="478"/>
            </a:xfrm>
          </p:grpSpPr>
          <p:pic>
            <p:nvPicPr>
              <p:cNvPr id="14389" name="Picture 65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90" name="Picture 65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391" name="Group 665"/>
            <p:cNvGrpSpPr/>
            <p:nvPr/>
          </p:nvGrpSpPr>
          <p:grpSpPr bwMode="auto">
            <a:xfrm>
              <a:off x="7689850" y="2395538"/>
              <a:ext cx="390525" cy="169863"/>
              <a:chOff x="4650" y="1129"/>
              <a:chExt cx="246" cy="95"/>
            </a:xfrm>
          </p:grpSpPr>
          <p:sp>
            <p:nvSpPr>
              <p:cNvPr id="1439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sp>
            <p:nvSpPr>
              <p:cNvPr id="1439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ea typeface="MS PGothic" panose="020B0600070205080204" pitchFamily="34" charset="-128"/>
                </a:endParaRPr>
              </a:p>
            </p:txBody>
          </p:sp>
          <p:sp>
            <p:nvSpPr>
              <p:cNvPr id="1439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grpSp>
            <p:nvGrpSpPr>
              <p:cNvPr id="14395" name="Group 659"/>
              <p:cNvGrpSpPr/>
              <p:nvPr/>
            </p:nvGrpSpPr>
            <p:grpSpPr bwMode="auto">
              <a:xfrm>
                <a:off x="4699" y="1145"/>
                <a:ext cx="138" cy="29"/>
                <a:chOff x="2468" y="1332"/>
                <a:chExt cx="310" cy="60"/>
              </a:xfrm>
            </p:grpSpPr>
            <p:sp>
              <p:nvSpPr>
                <p:cNvPr id="14396" name="Freeform 660"/>
                <p:cNvSpPr>
                  <a:spLocks noChangeArrowheads="1"/>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Lst>
                  <a:ahLst/>
                  <a:cxnLst>
                    <a:cxn ang="0">
                      <a:pos x="T0" y="T1"/>
                    </a:cxn>
                    <a:cxn ang="0">
                      <a:pos x="T2" y="T3"/>
                    </a:cxn>
                    <a:cxn ang="0">
                      <a:pos x="T4" y="T5"/>
                    </a:cxn>
                    <a:cxn ang="0">
                      <a:pos x="T6" y="T7"/>
                    </a:cxn>
                  </a:cxnLst>
                  <a:rect l="0" t="0" r="r" b="b"/>
                  <a:pathLst>
                    <a:path w="310" h="60">
                      <a:moveTo>
                        <a:pt x="0" y="60"/>
                      </a:moveTo>
                      <a:lnTo>
                        <a:pt x="96" y="60"/>
                      </a:lnTo>
                      <a:lnTo>
                        <a:pt x="192" y="0"/>
                      </a:lnTo>
                      <a:lnTo>
                        <a:pt x="31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397" name="Freeform 661"/>
                <p:cNvSpPr>
                  <a:spLocks noChangeArrowheads="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Lst>
                  <a:ahLst/>
                  <a:cxnLst>
                    <a:cxn ang="0">
                      <a:pos x="T0" y="T1"/>
                    </a:cxn>
                    <a:cxn ang="0">
                      <a:pos x="T2" y="T3"/>
                    </a:cxn>
                    <a:cxn ang="0">
                      <a:pos x="T4" y="T5"/>
                    </a:cxn>
                    <a:cxn ang="0">
                      <a:pos x="T6" y="T7"/>
                    </a:cxn>
                  </a:cxnLst>
                  <a:rect l="0" t="0" r="r" b="b"/>
                  <a:pathLst>
                    <a:path w="282" h="60">
                      <a:moveTo>
                        <a:pt x="0" y="0"/>
                      </a:moveTo>
                      <a:lnTo>
                        <a:pt x="96" y="0"/>
                      </a:lnTo>
                      <a:lnTo>
                        <a:pt x="192" y="60"/>
                      </a:lnTo>
                      <a:lnTo>
                        <a:pt x="282" y="6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4398" name="Line 662"/>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399" name="Line 663"/>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4400" name="Group 666"/>
            <p:cNvGrpSpPr/>
            <p:nvPr/>
          </p:nvGrpSpPr>
          <p:grpSpPr bwMode="auto">
            <a:xfrm>
              <a:off x="7762875" y="2757488"/>
              <a:ext cx="390525" cy="176213"/>
              <a:chOff x="4650" y="1129"/>
              <a:chExt cx="246" cy="95"/>
            </a:xfrm>
          </p:grpSpPr>
          <p:sp>
            <p:nvSpPr>
              <p:cNvPr id="1440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sp>
            <p:nvSpPr>
              <p:cNvPr id="1440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ea typeface="MS PGothic" panose="020B0600070205080204" pitchFamily="34" charset="-128"/>
                </a:endParaRPr>
              </a:p>
            </p:txBody>
          </p:sp>
          <p:sp>
            <p:nvSpPr>
              <p:cNvPr id="1440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grpSp>
            <p:nvGrpSpPr>
              <p:cNvPr id="14404" name="Group 670"/>
              <p:cNvGrpSpPr/>
              <p:nvPr/>
            </p:nvGrpSpPr>
            <p:grpSpPr bwMode="auto">
              <a:xfrm>
                <a:off x="4699" y="1145"/>
                <a:ext cx="138" cy="29"/>
                <a:chOff x="2468" y="1332"/>
                <a:chExt cx="310" cy="60"/>
              </a:xfrm>
            </p:grpSpPr>
            <p:sp>
              <p:nvSpPr>
                <p:cNvPr id="14405" name="Freeform 671"/>
                <p:cNvSpPr>
                  <a:spLocks noChangeArrowheads="1"/>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Lst>
                  <a:ahLst/>
                  <a:cxnLst>
                    <a:cxn ang="0">
                      <a:pos x="T0" y="T1"/>
                    </a:cxn>
                    <a:cxn ang="0">
                      <a:pos x="T2" y="T3"/>
                    </a:cxn>
                    <a:cxn ang="0">
                      <a:pos x="T4" y="T5"/>
                    </a:cxn>
                    <a:cxn ang="0">
                      <a:pos x="T6" y="T7"/>
                    </a:cxn>
                  </a:cxnLst>
                  <a:rect l="0" t="0" r="r" b="b"/>
                  <a:pathLst>
                    <a:path w="310" h="60">
                      <a:moveTo>
                        <a:pt x="0" y="60"/>
                      </a:moveTo>
                      <a:lnTo>
                        <a:pt x="96" y="60"/>
                      </a:lnTo>
                      <a:lnTo>
                        <a:pt x="192" y="0"/>
                      </a:lnTo>
                      <a:lnTo>
                        <a:pt x="31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406" name="Freeform 672"/>
                <p:cNvSpPr>
                  <a:spLocks noChangeArrowheads="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Lst>
                  <a:ahLst/>
                  <a:cxnLst>
                    <a:cxn ang="0">
                      <a:pos x="T0" y="T1"/>
                    </a:cxn>
                    <a:cxn ang="0">
                      <a:pos x="T2" y="T3"/>
                    </a:cxn>
                    <a:cxn ang="0">
                      <a:pos x="T4" y="T5"/>
                    </a:cxn>
                    <a:cxn ang="0">
                      <a:pos x="T6" y="T7"/>
                    </a:cxn>
                  </a:cxnLst>
                  <a:rect l="0" t="0" r="r" b="b"/>
                  <a:pathLst>
                    <a:path w="282" h="60">
                      <a:moveTo>
                        <a:pt x="0" y="0"/>
                      </a:moveTo>
                      <a:lnTo>
                        <a:pt x="96" y="0"/>
                      </a:lnTo>
                      <a:lnTo>
                        <a:pt x="192" y="60"/>
                      </a:lnTo>
                      <a:lnTo>
                        <a:pt x="282" y="6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4407" name="Line 673"/>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408" name="Line 674"/>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4409" name="Group 675"/>
            <p:cNvGrpSpPr/>
            <p:nvPr/>
          </p:nvGrpSpPr>
          <p:grpSpPr bwMode="auto">
            <a:xfrm>
              <a:off x="7204075" y="2493963"/>
              <a:ext cx="390525" cy="169863"/>
              <a:chOff x="4650" y="1129"/>
              <a:chExt cx="246" cy="95"/>
            </a:xfrm>
          </p:grpSpPr>
          <p:sp>
            <p:nvSpPr>
              <p:cNvPr id="1441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sp>
            <p:nvSpPr>
              <p:cNvPr id="1441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ea typeface="MS PGothic" panose="020B0600070205080204" pitchFamily="34" charset="-128"/>
                </a:endParaRPr>
              </a:p>
            </p:txBody>
          </p:sp>
          <p:sp>
            <p:nvSpPr>
              <p:cNvPr id="1441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grpSp>
            <p:nvGrpSpPr>
              <p:cNvPr id="14413" name="Group 679"/>
              <p:cNvGrpSpPr/>
              <p:nvPr/>
            </p:nvGrpSpPr>
            <p:grpSpPr bwMode="auto">
              <a:xfrm>
                <a:off x="4699" y="1145"/>
                <a:ext cx="138" cy="29"/>
                <a:chOff x="2468" y="1332"/>
                <a:chExt cx="310" cy="60"/>
              </a:xfrm>
            </p:grpSpPr>
            <p:sp>
              <p:nvSpPr>
                <p:cNvPr id="14414" name="Freeform 680"/>
                <p:cNvSpPr>
                  <a:spLocks noChangeArrowheads="1"/>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Lst>
                  <a:ahLst/>
                  <a:cxnLst>
                    <a:cxn ang="0">
                      <a:pos x="T0" y="T1"/>
                    </a:cxn>
                    <a:cxn ang="0">
                      <a:pos x="T2" y="T3"/>
                    </a:cxn>
                    <a:cxn ang="0">
                      <a:pos x="T4" y="T5"/>
                    </a:cxn>
                    <a:cxn ang="0">
                      <a:pos x="T6" y="T7"/>
                    </a:cxn>
                  </a:cxnLst>
                  <a:rect l="0" t="0" r="r" b="b"/>
                  <a:pathLst>
                    <a:path w="310" h="60">
                      <a:moveTo>
                        <a:pt x="0" y="60"/>
                      </a:moveTo>
                      <a:lnTo>
                        <a:pt x="96" y="60"/>
                      </a:lnTo>
                      <a:lnTo>
                        <a:pt x="192" y="0"/>
                      </a:lnTo>
                      <a:lnTo>
                        <a:pt x="31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415" name="Freeform 681"/>
                <p:cNvSpPr>
                  <a:spLocks noChangeArrowheads="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Lst>
                  <a:ahLst/>
                  <a:cxnLst>
                    <a:cxn ang="0">
                      <a:pos x="T0" y="T1"/>
                    </a:cxn>
                    <a:cxn ang="0">
                      <a:pos x="T2" y="T3"/>
                    </a:cxn>
                    <a:cxn ang="0">
                      <a:pos x="T4" y="T5"/>
                    </a:cxn>
                    <a:cxn ang="0">
                      <a:pos x="T6" y="T7"/>
                    </a:cxn>
                  </a:cxnLst>
                  <a:rect l="0" t="0" r="r" b="b"/>
                  <a:pathLst>
                    <a:path w="282" h="60">
                      <a:moveTo>
                        <a:pt x="0" y="0"/>
                      </a:moveTo>
                      <a:lnTo>
                        <a:pt x="96" y="0"/>
                      </a:lnTo>
                      <a:lnTo>
                        <a:pt x="192" y="60"/>
                      </a:lnTo>
                      <a:lnTo>
                        <a:pt x="282" y="6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4416" name="Line 682"/>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417" name="Line 683"/>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4418" name="Group 684"/>
            <p:cNvGrpSpPr/>
            <p:nvPr/>
          </p:nvGrpSpPr>
          <p:grpSpPr bwMode="auto">
            <a:xfrm>
              <a:off x="7215188" y="2757488"/>
              <a:ext cx="390525" cy="169863"/>
              <a:chOff x="4650" y="1129"/>
              <a:chExt cx="246" cy="95"/>
            </a:xfrm>
          </p:grpSpPr>
          <p:sp>
            <p:nvSpPr>
              <p:cNvPr id="1441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sp>
            <p:nvSpPr>
              <p:cNvPr id="1442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ea typeface="MS PGothic" panose="020B0600070205080204" pitchFamily="34" charset="-128"/>
                </a:endParaRPr>
              </a:p>
            </p:txBody>
          </p:sp>
          <p:sp>
            <p:nvSpPr>
              <p:cNvPr id="1442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grpSp>
            <p:nvGrpSpPr>
              <p:cNvPr id="14422" name="Group 688"/>
              <p:cNvGrpSpPr/>
              <p:nvPr/>
            </p:nvGrpSpPr>
            <p:grpSpPr bwMode="auto">
              <a:xfrm>
                <a:off x="4699" y="1145"/>
                <a:ext cx="138" cy="29"/>
                <a:chOff x="2468" y="1332"/>
                <a:chExt cx="310" cy="60"/>
              </a:xfrm>
            </p:grpSpPr>
            <p:sp>
              <p:nvSpPr>
                <p:cNvPr id="14423" name="Freeform 689"/>
                <p:cNvSpPr>
                  <a:spLocks noChangeArrowheads="1"/>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Lst>
                  <a:ahLst/>
                  <a:cxnLst>
                    <a:cxn ang="0">
                      <a:pos x="T0" y="T1"/>
                    </a:cxn>
                    <a:cxn ang="0">
                      <a:pos x="T2" y="T3"/>
                    </a:cxn>
                    <a:cxn ang="0">
                      <a:pos x="T4" y="T5"/>
                    </a:cxn>
                    <a:cxn ang="0">
                      <a:pos x="T6" y="T7"/>
                    </a:cxn>
                  </a:cxnLst>
                  <a:rect l="0" t="0" r="r" b="b"/>
                  <a:pathLst>
                    <a:path w="310" h="60">
                      <a:moveTo>
                        <a:pt x="0" y="60"/>
                      </a:moveTo>
                      <a:lnTo>
                        <a:pt x="96" y="60"/>
                      </a:lnTo>
                      <a:lnTo>
                        <a:pt x="192" y="0"/>
                      </a:lnTo>
                      <a:lnTo>
                        <a:pt x="31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424" name="Freeform 690"/>
                <p:cNvSpPr>
                  <a:spLocks noChangeArrowheads="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Lst>
                  <a:ahLst/>
                  <a:cxnLst>
                    <a:cxn ang="0">
                      <a:pos x="T0" y="T1"/>
                    </a:cxn>
                    <a:cxn ang="0">
                      <a:pos x="T2" y="T3"/>
                    </a:cxn>
                    <a:cxn ang="0">
                      <a:pos x="T4" y="T5"/>
                    </a:cxn>
                    <a:cxn ang="0">
                      <a:pos x="T6" y="T7"/>
                    </a:cxn>
                  </a:cxnLst>
                  <a:rect l="0" t="0" r="r" b="b"/>
                  <a:pathLst>
                    <a:path w="282" h="60">
                      <a:moveTo>
                        <a:pt x="0" y="0"/>
                      </a:moveTo>
                      <a:lnTo>
                        <a:pt x="96" y="0"/>
                      </a:lnTo>
                      <a:lnTo>
                        <a:pt x="192" y="60"/>
                      </a:lnTo>
                      <a:lnTo>
                        <a:pt x="282" y="6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4425" name="Line 691"/>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426" name="Line 692"/>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4427" name="Line 693"/>
            <p:cNvSpPr>
              <a:spLocks noChangeShapeType="1"/>
            </p:cNvSpPr>
            <p:nvPr/>
          </p:nvSpPr>
          <p:spPr bwMode="auto">
            <a:xfrm>
              <a:off x="8345488" y="2855913"/>
              <a:ext cx="177800" cy="0"/>
            </a:xfrm>
            <a:prstGeom prst="line">
              <a:avLst/>
            </a:prstGeom>
            <a:noFill/>
            <a:ln w="9525">
              <a:solidFill>
                <a:schemeClr val="bg2"/>
              </a:solidFill>
              <a:prstDash val="dash"/>
              <a:round/>
            </a:ln>
            <a:extLst>
              <a:ext uri="{909E8E84-426E-40DD-AFC4-6F175D3DCCD1}">
                <a14:hiddenFill xmlns:a14="http://schemas.microsoft.com/office/drawing/2010/main">
                  <a:noFill/>
                </a14:hiddenFill>
              </a:ext>
            </a:extLst>
          </p:spPr>
          <p:txBody>
            <a:bodyPr/>
            <a:lstStyle/>
            <a:p>
              <a:endParaRPr lang="zh-CN" altLang="en-US"/>
            </a:p>
          </p:txBody>
        </p:sp>
        <p:grpSp>
          <p:nvGrpSpPr>
            <p:cNvPr id="14428" name="Group 694"/>
            <p:cNvGrpSpPr/>
            <p:nvPr/>
          </p:nvGrpSpPr>
          <p:grpSpPr bwMode="auto">
            <a:xfrm>
              <a:off x="7400925" y="3911600"/>
              <a:ext cx="485775" cy="203200"/>
              <a:chOff x="4650" y="1129"/>
              <a:chExt cx="246" cy="95"/>
            </a:xfrm>
          </p:grpSpPr>
          <p:sp>
            <p:nvSpPr>
              <p:cNvPr id="1442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sp>
            <p:nvSpPr>
              <p:cNvPr id="1443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ea typeface="MS PGothic" panose="020B0600070205080204" pitchFamily="34" charset="-128"/>
                </a:endParaRPr>
              </a:p>
            </p:txBody>
          </p:sp>
          <p:sp>
            <p:nvSpPr>
              <p:cNvPr id="1443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grpSp>
            <p:nvGrpSpPr>
              <p:cNvPr id="14432" name="Group 698"/>
              <p:cNvGrpSpPr/>
              <p:nvPr/>
            </p:nvGrpSpPr>
            <p:grpSpPr bwMode="auto">
              <a:xfrm>
                <a:off x="4699" y="1145"/>
                <a:ext cx="138" cy="29"/>
                <a:chOff x="2468" y="1332"/>
                <a:chExt cx="310" cy="60"/>
              </a:xfrm>
            </p:grpSpPr>
            <p:sp>
              <p:nvSpPr>
                <p:cNvPr id="14433" name="Freeform 699"/>
                <p:cNvSpPr>
                  <a:spLocks noChangeArrowheads="1"/>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Lst>
                  <a:ahLst/>
                  <a:cxnLst>
                    <a:cxn ang="0">
                      <a:pos x="T0" y="T1"/>
                    </a:cxn>
                    <a:cxn ang="0">
                      <a:pos x="T2" y="T3"/>
                    </a:cxn>
                    <a:cxn ang="0">
                      <a:pos x="T4" y="T5"/>
                    </a:cxn>
                    <a:cxn ang="0">
                      <a:pos x="T6" y="T7"/>
                    </a:cxn>
                  </a:cxnLst>
                  <a:rect l="0" t="0" r="r" b="b"/>
                  <a:pathLst>
                    <a:path w="310" h="60">
                      <a:moveTo>
                        <a:pt x="0" y="60"/>
                      </a:moveTo>
                      <a:lnTo>
                        <a:pt x="96" y="60"/>
                      </a:lnTo>
                      <a:lnTo>
                        <a:pt x="192" y="0"/>
                      </a:lnTo>
                      <a:lnTo>
                        <a:pt x="31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434" name="Freeform 700"/>
                <p:cNvSpPr>
                  <a:spLocks noChangeArrowheads="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Lst>
                  <a:ahLst/>
                  <a:cxnLst>
                    <a:cxn ang="0">
                      <a:pos x="T0" y="T1"/>
                    </a:cxn>
                    <a:cxn ang="0">
                      <a:pos x="T2" y="T3"/>
                    </a:cxn>
                    <a:cxn ang="0">
                      <a:pos x="T4" y="T5"/>
                    </a:cxn>
                    <a:cxn ang="0">
                      <a:pos x="T6" y="T7"/>
                    </a:cxn>
                  </a:cxnLst>
                  <a:rect l="0" t="0" r="r" b="b"/>
                  <a:pathLst>
                    <a:path w="282" h="60">
                      <a:moveTo>
                        <a:pt x="0" y="0"/>
                      </a:moveTo>
                      <a:lnTo>
                        <a:pt x="96" y="0"/>
                      </a:lnTo>
                      <a:lnTo>
                        <a:pt x="192" y="60"/>
                      </a:lnTo>
                      <a:lnTo>
                        <a:pt x="282" y="6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4435" name="Line 701"/>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436" name="Line 702"/>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4437" name="Group 712"/>
            <p:cNvGrpSpPr/>
            <p:nvPr/>
          </p:nvGrpSpPr>
          <p:grpSpPr bwMode="auto">
            <a:xfrm>
              <a:off x="7081838" y="3630613"/>
              <a:ext cx="485775" cy="203200"/>
              <a:chOff x="4650" y="1129"/>
              <a:chExt cx="246" cy="95"/>
            </a:xfrm>
          </p:grpSpPr>
          <p:sp>
            <p:nvSpPr>
              <p:cNvPr id="1443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sp>
            <p:nvSpPr>
              <p:cNvPr id="1443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ea typeface="MS PGothic" panose="020B0600070205080204" pitchFamily="34" charset="-128"/>
                </a:endParaRPr>
              </a:p>
            </p:txBody>
          </p:sp>
          <p:sp>
            <p:nvSpPr>
              <p:cNvPr id="1444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grpSp>
            <p:nvGrpSpPr>
              <p:cNvPr id="14441" name="Group 716"/>
              <p:cNvGrpSpPr/>
              <p:nvPr/>
            </p:nvGrpSpPr>
            <p:grpSpPr bwMode="auto">
              <a:xfrm>
                <a:off x="4699" y="1145"/>
                <a:ext cx="138" cy="29"/>
                <a:chOff x="2468" y="1332"/>
                <a:chExt cx="310" cy="60"/>
              </a:xfrm>
            </p:grpSpPr>
            <p:sp>
              <p:nvSpPr>
                <p:cNvPr id="14442" name="Freeform 717"/>
                <p:cNvSpPr>
                  <a:spLocks noChangeArrowheads="1"/>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Lst>
                  <a:ahLst/>
                  <a:cxnLst>
                    <a:cxn ang="0">
                      <a:pos x="T0" y="T1"/>
                    </a:cxn>
                    <a:cxn ang="0">
                      <a:pos x="T2" y="T3"/>
                    </a:cxn>
                    <a:cxn ang="0">
                      <a:pos x="T4" y="T5"/>
                    </a:cxn>
                    <a:cxn ang="0">
                      <a:pos x="T6" y="T7"/>
                    </a:cxn>
                  </a:cxnLst>
                  <a:rect l="0" t="0" r="r" b="b"/>
                  <a:pathLst>
                    <a:path w="310" h="60">
                      <a:moveTo>
                        <a:pt x="0" y="60"/>
                      </a:moveTo>
                      <a:lnTo>
                        <a:pt x="96" y="60"/>
                      </a:lnTo>
                      <a:lnTo>
                        <a:pt x="192" y="0"/>
                      </a:lnTo>
                      <a:lnTo>
                        <a:pt x="31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443" name="Freeform 718"/>
                <p:cNvSpPr>
                  <a:spLocks noChangeArrowheads="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Lst>
                  <a:ahLst/>
                  <a:cxnLst>
                    <a:cxn ang="0">
                      <a:pos x="T0" y="T1"/>
                    </a:cxn>
                    <a:cxn ang="0">
                      <a:pos x="T2" y="T3"/>
                    </a:cxn>
                    <a:cxn ang="0">
                      <a:pos x="T4" y="T5"/>
                    </a:cxn>
                    <a:cxn ang="0">
                      <a:pos x="T6" y="T7"/>
                    </a:cxn>
                  </a:cxnLst>
                  <a:rect l="0" t="0" r="r" b="b"/>
                  <a:pathLst>
                    <a:path w="282" h="60">
                      <a:moveTo>
                        <a:pt x="0" y="0"/>
                      </a:moveTo>
                      <a:lnTo>
                        <a:pt x="96" y="0"/>
                      </a:lnTo>
                      <a:lnTo>
                        <a:pt x="192" y="60"/>
                      </a:lnTo>
                      <a:lnTo>
                        <a:pt x="282" y="6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4444" name="Line 719"/>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445" name="Line 720"/>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4446" name="Group 721"/>
            <p:cNvGrpSpPr/>
            <p:nvPr/>
          </p:nvGrpSpPr>
          <p:grpSpPr bwMode="auto">
            <a:xfrm>
              <a:off x="7743825" y="3643313"/>
              <a:ext cx="485775" cy="203200"/>
              <a:chOff x="4650" y="1129"/>
              <a:chExt cx="246" cy="95"/>
            </a:xfrm>
          </p:grpSpPr>
          <p:sp>
            <p:nvSpPr>
              <p:cNvPr id="1444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sp>
            <p:nvSpPr>
              <p:cNvPr id="1444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ea typeface="MS PGothic" panose="020B0600070205080204" pitchFamily="34" charset="-128"/>
                </a:endParaRPr>
              </a:p>
            </p:txBody>
          </p:sp>
          <p:sp>
            <p:nvSpPr>
              <p:cNvPr id="1444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grpSp>
            <p:nvGrpSpPr>
              <p:cNvPr id="14450" name="Group 725"/>
              <p:cNvGrpSpPr/>
              <p:nvPr/>
            </p:nvGrpSpPr>
            <p:grpSpPr bwMode="auto">
              <a:xfrm>
                <a:off x="4699" y="1145"/>
                <a:ext cx="138" cy="29"/>
                <a:chOff x="2468" y="1332"/>
                <a:chExt cx="310" cy="60"/>
              </a:xfrm>
            </p:grpSpPr>
            <p:sp>
              <p:nvSpPr>
                <p:cNvPr id="14451" name="Freeform 726"/>
                <p:cNvSpPr>
                  <a:spLocks noChangeArrowheads="1"/>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Lst>
                  <a:ahLst/>
                  <a:cxnLst>
                    <a:cxn ang="0">
                      <a:pos x="T0" y="T1"/>
                    </a:cxn>
                    <a:cxn ang="0">
                      <a:pos x="T2" y="T3"/>
                    </a:cxn>
                    <a:cxn ang="0">
                      <a:pos x="T4" y="T5"/>
                    </a:cxn>
                    <a:cxn ang="0">
                      <a:pos x="T6" y="T7"/>
                    </a:cxn>
                  </a:cxnLst>
                  <a:rect l="0" t="0" r="r" b="b"/>
                  <a:pathLst>
                    <a:path w="310" h="60">
                      <a:moveTo>
                        <a:pt x="0" y="60"/>
                      </a:moveTo>
                      <a:lnTo>
                        <a:pt x="96" y="60"/>
                      </a:lnTo>
                      <a:lnTo>
                        <a:pt x="192" y="0"/>
                      </a:lnTo>
                      <a:lnTo>
                        <a:pt x="31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452" name="Freeform 727"/>
                <p:cNvSpPr>
                  <a:spLocks noChangeArrowheads="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Lst>
                  <a:ahLst/>
                  <a:cxnLst>
                    <a:cxn ang="0">
                      <a:pos x="T0" y="T1"/>
                    </a:cxn>
                    <a:cxn ang="0">
                      <a:pos x="T2" y="T3"/>
                    </a:cxn>
                    <a:cxn ang="0">
                      <a:pos x="T4" y="T5"/>
                    </a:cxn>
                    <a:cxn ang="0">
                      <a:pos x="T6" y="T7"/>
                    </a:cxn>
                  </a:cxnLst>
                  <a:rect l="0" t="0" r="r" b="b"/>
                  <a:pathLst>
                    <a:path w="282" h="60">
                      <a:moveTo>
                        <a:pt x="0" y="0"/>
                      </a:moveTo>
                      <a:lnTo>
                        <a:pt x="96" y="0"/>
                      </a:lnTo>
                      <a:lnTo>
                        <a:pt x="192" y="60"/>
                      </a:lnTo>
                      <a:lnTo>
                        <a:pt x="282" y="6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4453" name="Line 728"/>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454" name="Line 729"/>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4455" name="Group 730"/>
            <p:cNvGrpSpPr/>
            <p:nvPr/>
          </p:nvGrpSpPr>
          <p:grpSpPr bwMode="auto">
            <a:xfrm>
              <a:off x="6962775" y="4505325"/>
              <a:ext cx="619125" cy="242888"/>
              <a:chOff x="4650" y="1129"/>
              <a:chExt cx="246" cy="95"/>
            </a:xfrm>
          </p:grpSpPr>
          <p:sp>
            <p:nvSpPr>
              <p:cNvPr id="1445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sp>
            <p:nvSpPr>
              <p:cNvPr id="1445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ea typeface="MS PGothic" panose="020B0600070205080204" pitchFamily="34" charset="-128"/>
                </a:endParaRPr>
              </a:p>
            </p:txBody>
          </p:sp>
          <p:sp>
            <p:nvSpPr>
              <p:cNvPr id="1445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grpSp>
            <p:nvGrpSpPr>
              <p:cNvPr id="14459" name="Group 734"/>
              <p:cNvGrpSpPr/>
              <p:nvPr/>
            </p:nvGrpSpPr>
            <p:grpSpPr bwMode="auto">
              <a:xfrm>
                <a:off x="4699" y="1145"/>
                <a:ext cx="138" cy="29"/>
                <a:chOff x="2468" y="1332"/>
                <a:chExt cx="310" cy="60"/>
              </a:xfrm>
            </p:grpSpPr>
            <p:sp>
              <p:nvSpPr>
                <p:cNvPr id="14460" name="Freeform 735"/>
                <p:cNvSpPr>
                  <a:spLocks noChangeArrowheads="1"/>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Lst>
                  <a:ahLst/>
                  <a:cxnLst>
                    <a:cxn ang="0">
                      <a:pos x="T0" y="T1"/>
                    </a:cxn>
                    <a:cxn ang="0">
                      <a:pos x="T2" y="T3"/>
                    </a:cxn>
                    <a:cxn ang="0">
                      <a:pos x="T4" y="T5"/>
                    </a:cxn>
                    <a:cxn ang="0">
                      <a:pos x="T6" y="T7"/>
                    </a:cxn>
                  </a:cxnLst>
                  <a:rect l="0" t="0" r="r" b="b"/>
                  <a:pathLst>
                    <a:path w="310" h="60">
                      <a:moveTo>
                        <a:pt x="0" y="60"/>
                      </a:moveTo>
                      <a:lnTo>
                        <a:pt x="96" y="60"/>
                      </a:lnTo>
                      <a:lnTo>
                        <a:pt x="192" y="0"/>
                      </a:lnTo>
                      <a:lnTo>
                        <a:pt x="31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461" name="Freeform 736"/>
                <p:cNvSpPr>
                  <a:spLocks noChangeArrowheads="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Lst>
                  <a:ahLst/>
                  <a:cxnLst>
                    <a:cxn ang="0">
                      <a:pos x="T0" y="T1"/>
                    </a:cxn>
                    <a:cxn ang="0">
                      <a:pos x="T2" y="T3"/>
                    </a:cxn>
                    <a:cxn ang="0">
                      <a:pos x="T4" y="T5"/>
                    </a:cxn>
                    <a:cxn ang="0">
                      <a:pos x="T6" y="T7"/>
                    </a:cxn>
                  </a:cxnLst>
                  <a:rect l="0" t="0" r="r" b="b"/>
                  <a:pathLst>
                    <a:path w="282" h="60">
                      <a:moveTo>
                        <a:pt x="0" y="0"/>
                      </a:moveTo>
                      <a:lnTo>
                        <a:pt x="96" y="0"/>
                      </a:lnTo>
                      <a:lnTo>
                        <a:pt x="192" y="60"/>
                      </a:lnTo>
                      <a:lnTo>
                        <a:pt x="282" y="6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4462" name="Line 737"/>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463" name="Line 738"/>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4464" name="Group 739"/>
            <p:cNvGrpSpPr/>
            <p:nvPr/>
          </p:nvGrpSpPr>
          <p:grpSpPr bwMode="auto">
            <a:xfrm>
              <a:off x="7596188" y="4803775"/>
              <a:ext cx="619125" cy="242888"/>
              <a:chOff x="4650" y="1129"/>
              <a:chExt cx="246" cy="95"/>
            </a:xfrm>
          </p:grpSpPr>
          <p:sp>
            <p:nvSpPr>
              <p:cNvPr id="1446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sp>
            <p:nvSpPr>
              <p:cNvPr id="1446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ea typeface="MS PGothic" panose="020B0600070205080204" pitchFamily="34" charset="-128"/>
                </a:endParaRPr>
              </a:p>
            </p:txBody>
          </p:sp>
          <p:sp>
            <p:nvSpPr>
              <p:cNvPr id="1446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grpSp>
            <p:nvGrpSpPr>
              <p:cNvPr id="14468" name="Group 743"/>
              <p:cNvGrpSpPr/>
              <p:nvPr/>
            </p:nvGrpSpPr>
            <p:grpSpPr bwMode="auto">
              <a:xfrm>
                <a:off x="4699" y="1145"/>
                <a:ext cx="138" cy="29"/>
                <a:chOff x="2468" y="1332"/>
                <a:chExt cx="310" cy="60"/>
              </a:xfrm>
            </p:grpSpPr>
            <p:sp>
              <p:nvSpPr>
                <p:cNvPr id="14469" name="Freeform 744"/>
                <p:cNvSpPr>
                  <a:spLocks noChangeArrowheads="1"/>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Lst>
                  <a:ahLst/>
                  <a:cxnLst>
                    <a:cxn ang="0">
                      <a:pos x="T0" y="T1"/>
                    </a:cxn>
                    <a:cxn ang="0">
                      <a:pos x="T2" y="T3"/>
                    </a:cxn>
                    <a:cxn ang="0">
                      <a:pos x="T4" y="T5"/>
                    </a:cxn>
                    <a:cxn ang="0">
                      <a:pos x="T6" y="T7"/>
                    </a:cxn>
                  </a:cxnLst>
                  <a:rect l="0" t="0" r="r" b="b"/>
                  <a:pathLst>
                    <a:path w="310" h="60">
                      <a:moveTo>
                        <a:pt x="0" y="60"/>
                      </a:moveTo>
                      <a:lnTo>
                        <a:pt x="96" y="60"/>
                      </a:lnTo>
                      <a:lnTo>
                        <a:pt x="192" y="0"/>
                      </a:lnTo>
                      <a:lnTo>
                        <a:pt x="31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470" name="Freeform 745"/>
                <p:cNvSpPr>
                  <a:spLocks noChangeArrowheads="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Lst>
                  <a:ahLst/>
                  <a:cxnLst>
                    <a:cxn ang="0">
                      <a:pos x="T0" y="T1"/>
                    </a:cxn>
                    <a:cxn ang="0">
                      <a:pos x="T2" y="T3"/>
                    </a:cxn>
                    <a:cxn ang="0">
                      <a:pos x="T4" y="T5"/>
                    </a:cxn>
                    <a:cxn ang="0">
                      <a:pos x="T6" y="T7"/>
                    </a:cxn>
                  </a:cxnLst>
                  <a:rect l="0" t="0" r="r" b="b"/>
                  <a:pathLst>
                    <a:path w="282" h="60">
                      <a:moveTo>
                        <a:pt x="0" y="0"/>
                      </a:moveTo>
                      <a:lnTo>
                        <a:pt x="96" y="0"/>
                      </a:lnTo>
                      <a:lnTo>
                        <a:pt x="192" y="60"/>
                      </a:lnTo>
                      <a:lnTo>
                        <a:pt x="282" y="6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4471" name="Line 746"/>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472" name="Line 747"/>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4473" name="Group 748"/>
            <p:cNvGrpSpPr/>
            <p:nvPr/>
          </p:nvGrpSpPr>
          <p:grpSpPr bwMode="auto">
            <a:xfrm>
              <a:off x="6246813" y="4848225"/>
              <a:ext cx="619125" cy="242888"/>
              <a:chOff x="4650" y="1129"/>
              <a:chExt cx="246" cy="95"/>
            </a:xfrm>
          </p:grpSpPr>
          <p:sp>
            <p:nvSpPr>
              <p:cNvPr id="1447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sp>
            <p:nvSpPr>
              <p:cNvPr id="1447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ea typeface="MS PGothic" panose="020B0600070205080204" pitchFamily="34" charset="-128"/>
                </a:endParaRPr>
              </a:p>
            </p:txBody>
          </p:sp>
          <p:sp>
            <p:nvSpPr>
              <p:cNvPr id="1447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grpSp>
            <p:nvGrpSpPr>
              <p:cNvPr id="14477" name="Group 752"/>
              <p:cNvGrpSpPr/>
              <p:nvPr/>
            </p:nvGrpSpPr>
            <p:grpSpPr bwMode="auto">
              <a:xfrm>
                <a:off x="4699" y="1145"/>
                <a:ext cx="138" cy="29"/>
                <a:chOff x="2468" y="1332"/>
                <a:chExt cx="310" cy="60"/>
              </a:xfrm>
            </p:grpSpPr>
            <p:sp>
              <p:nvSpPr>
                <p:cNvPr id="14478" name="Freeform 753"/>
                <p:cNvSpPr>
                  <a:spLocks noChangeArrowheads="1"/>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Lst>
                  <a:ahLst/>
                  <a:cxnLst>
                    <a:cxn ang="0">
                      <a:pos x="T0" y="T1"/>
                    </a:cxn>
                    <a:cxn ang="0">
                      <a:pos x="T2" y="T3"/>
                    </a:cxn>
                    <a:cxn ang="0">
                      <a:pos x="T4" y="T5"/>
                    </a:cxn>
                    <a:cxn ang="0">
                      <a:pos x="T6" y="T7"/>
                    </a:cxn>
                  </a:cxnLst>
                  <a:rect l="0" t="0" r="r" b="b"/>
                  <a:pathLst>
                    <a:path w="310" h="60">
                      <a:moveTo>
                        <a:pt x="0" y="60"/>
                      </a:moveTo>
                      <a:lnTo>
                        <a:pt x="96" y="60"/>
                      </a:lnTo>
                      <a:lnTo>
                        <a:pt x="192" y="0"/>
                      </a:lnTo>
                      <a:lnTo>
                        <a:pt x="31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479" name="Freeform 754"/>
                <p:cNvSpPr>
                  <a:spLocks noChangeArrowheads="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Lst>
                  <a:ahLst/>
                  <a:cxnLst>
                    <a:cxn ang="0">
                      <a:pos x="T0" y="T1"/>
                    </a:cxn>
                    <a:cxn ang="0">
                      <a:pos x="T2" y="T3"/>
                    </a:cxn>
                    <a:cxn ang="0">
                      <a:pos x="T4" y="T5"/>
                    </a:cxn>
                    <a:cxn ang="0">
                      <a:pos x="T6" y="T7"/>
                    </a:cxn>
                  </a:cxnLst>
                  <a:rect l="0" t="0" r="r" b="b"/>
                  <a:pathLst>
                    <a:path w="282" h="60">
                      <a:moveTo>
                        <a:pt x="0" y="0"/>
                      </a:moveTo>
                      <a:lnTo>
                        <a:pt x="96" y="0"/>
                      </a:lnTo>
                      <a:lnTo>
                        <a:pt x="192" y="60"/>
                      </a:lnTo>
                      <a:lnTo>
                        <a:pt x="282" y="6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4480" name="Line 755"/>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481" name="Line 756"/>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4482" name="Group 757"/>
            <p:cNvGrpSpPr/>
            <p:nvPr/>
          </p:nvGrpSpPr>
          <p:grpSpPr bwMode="auto">
            <a:xfrm>
              <a:off x="6053138" y="3640138"/>
              <a:ext cx="390525" cy="169863"/>
              <a:chOff x="4650" y="1129"/>
              <a:chExt cx="246" cy="95"/>
            </a:xfrm>
          </p:grpSpPr>
          <p:sp>
            <p:nvSpPr>
              <p:cNvPr id="1448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sp>
            <p:nvSpPr>
              <p:cNvPr id="1448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ea typeface="MS PGothic" panose="020B0600070205080204" pitchFamily="34" charset="-128"/>
                </a:endParaRPr>
              </a:p>
            </p:txBody>
          </p:sp>
          <p:sp>
            <p:nvSpPr>
              <p:cNvPr id="1448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grpSp>
            <p:nvGrpSpPr>
              <p:cNvPr id="14486" name="Group 761"/>
              <p:cNvGrpSpPr/>
              <p:nvPr/>
            </p:nvGrpSpPr>
            <p:grpSpPr bwMode="auto">
              <a:xfrm>
                <a:off x="4699" y="1145"/>
                <a:ext cx="138" cy="29"/>
                <a:chOff x="2468" y="1332"/>
                <a:chExt cx="310" cy="60"/>
              </a:xfrm>
            </p:grpSpPr>
            <p:sp>
              <p:nvSpPr>
                <p:cNvPr id="14487" name="Freeform 762"/>
                <p:cNvSpPr>
                  <a:spLocks noChangeArrowheads="1"/>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Lst>
                  <a:ahLst/>
                  <a:cxnLst>
                    <a:cxn ang="0">
                      <a:pos x="T0" y="T1"/>
                    </a:cxn>
                    <a:cxn ang="0">
                      <a:pos x="T2" y="T3"/>
                    </a:cxn>
                    <a:cxn ang="0">
                      <a:pos x="T4" y="T5"/>
                    </a:cxn>
                    <a:cxn ang="0">
                      <a:pos x="T6" y="T7"/>
                    </a:cxn>
                  </a:cxnLst>
                  <a:rect l="0" t="0" r="r" b="b"/>
                  <a:pathLst>
                    <a:path w="310" h="60">
                      <a:moveTo>
                        <a:pt x="0" y="60"/>
                      </a:moveTo>
                      <a:lnTo>
                        <a:pt x="96" y="60"/>
                      </a:lnTo>
                      <a:lnTo>
                        <a:pt x="192" y="0"/>
                      </a:lnTo>
                      <a:lnTo>
                        <a:pt x="31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488" name="Freeform 763"/>
                <p:cNvSpPr>
                  <a:spLocks noChangeArrowheads="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Lst>
                  <a:ahLst/>
                  <a:cxnLst>
                    <a:cxn ang="0">
                      <a:pos x="T0" y="T1"/>
                    </a:cxn>
                    <a:cxn ang="0">
                      <a:pos x="T2" y="T3"/>
                    </a:cxn>
                    <a:cxn ang="0">
                      <a:pos x="T4" y="T5"/>
                    </a:cxn>
                    <a:cxn ang="0">
                      <a:pos x="T6" y="T7"/>
                    </a:cxn>
                  </a:cxnLst>
                  <a:rect l="0" t="0" r="r" b="b"/>
                  <a:pathLst>
                    <a:path w="282" h="60">
                      <a:moveTo>
                        <a:pt x="0" y="0"/>
                      </a:moveTo>
                      <a:lnTo>
                        <a:pt x="96" y="0"/>
                      </a:lnTo>
                      <a:lnTo>
                        <a:pt x="192" y="60"/>
                      </a:lnTo>
                      <a:lnTo>
                        <a:pt x="282" y="6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4489" name="Line 764"/>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490" name="Line 765"/>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4491" name="Group 767"/>
            <p:cNvGrpSpPr/>
            <p:nvPr/>
          </p:nvGrpSpPr>
          <p:grpSpPr bwMode="auto">
            <a:xfrm>
              <a:off x="6353175" y="2487613"/>
              <a:ext cx="390525" cy="169863"/>
              <a:chOff x="4650" y="1129"/>
              <a:chExt cx="246" cy="95"/>
            </a:xfrm>
          </p:grpSpPr>
          <p:sp>
            <p:nvSpPr>
              <p:cNvPr id="1449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sp>
            <p:nvSpPr>
              <p:cNvPr id="1449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ea typeface="MS PGothic" panose="020B0600070205080204" pitchFamily="34" charset="-128"/>
                </a:endParaRPr>
              </a:p>
            </p:txBody>
          </p:sp>
          <p:sp>
            <p:nvSpPr>
              <p:cNvPr id="1449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grpSp>
            <p:nvGrpSpPr>
              <p:cNvPr id="14495" name="Group 771"/>
              <p:cNvGrpSpPr/>
              <p:nvPr/>
            </p:nvGrpSpPr>
            <p:grpSpPr bwMode="auto">
              <a:xfrm>
                <a:off x="4699" y="1145"/>
                <a:ext cx="138" cy="29"/>
                <a:chOff x="2468" y="1332"/>
                <a:chExt cx="310" cy="60"/>
              </a:xfrm>
            </p:grpSpPr>
            <p:sp>
              <p:nvSpPr>
                <p:cNvPr id="14496" name="Freeform 772"/>
                <p:cNvSpPr>
                  <a:spLocks noChangeArrowheads="1"/>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Lst>
                  <a:ahLst/>
                  <a:cxnLst>
                    <a:cxn ang="0">
                      <a:pos x="T0" y="T1"/>
                    </a:cxn>
                    <a:cxn ang="0">
                      <a:pos x="T2" y="T3"/>
                    </a:cxn>
                    <a:cxn ang="0">
                      <a:pos x="T4" y="T5"/>
                    </a:cxn>
                    <a:cxn ang="0">
                      <a:pos x="T6" y="T7"/>
                    </a:cxn>
                  </a:cxnLst>
                  <a:rect l="0" t="0" r="r" b="b"/>
                  <a:pathLst>
                    <a:path w="310" h="60">
                      <a:moveTo>
                        <a:pt x="0" y="60"/>
                      </a:moveTo>
                      <a:lnTo>
                        <a:pt x="96" y="60"/>
                      </a:lnTo>
                      <a:lnTo>
                        <a:pt x="192" y="0"/>
                      </a:lnTo>
                      <a:lnTo>
                        <a:pt x="31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497" name="Freeform 773"/>
                <p:cNvSpPr>
                  <a:spLocks noChangeArrowheads="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Lst>
                  <a:ahLst/>
                  <a:cxnLst>
                    <a:cxn ang="0">
                      <a:pos x="T0" y="T1"/>
                    </a:cxn>
                    <a:cxn ang="0">
                      <a:pos x="T2" y="T3"/>
                    </a:cxn>
                    <a:cxn ang="0">
                      <a:pos x="T4" y="T5"/>
                    </a:cxn>
                    <a:cxn ang="0">
                      <a:pos x="T6" y="T7"/>
                    </a:cxn>
                  </a:cxnLst>
                  <a:rect l="0" t="0" r="r" b="b"/>
                  <a:pathLst>
                    <a:path w="282" h="60">
                      <a:moveTo>
                        <a:pt x="0" y="0"/>
                      </a:moveTo>
                      <a:lnTo>
                        <a:pt x="96" y="0"/>
                      </a:lnTo>
                      <a:lnTo>
                        <a:pt x="192" y="60"/>
                      </a:lnTo>
                      <a:lnTo>
                        <a:pt x="282" y="6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4498" name="Line 774"/>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499" name="Line 775"/>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4500" name="Group 776"/>
            <p:cNvGrpSpPr/>
            <p:nvPr/>
          </p:nvGrpSpPr>
          <p:grpSpPr bwMode="auto">
            <a:xfrm>
              <a:off x="5611813" y="3500438"/>
              <a:ext cx="506412" cy="352425"/>
              <a:chOff x="2967" y="478"/>
              <a:chExt cx="788" cy="625"/>
            </a:xfrm>
          </p:grpSpPr>
          <p:pic>
            <p:nvPicPr>
              <p:cNvPr id="14501" name="Picture 777" descr="access_point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02" name="Picture 778" descr="antenna_radiation_stylized"/>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503" name="Group 779"/>
            <p:cNvGrpSpPr/>
            <p:nvPr/>
          </p:nvGrpSpPr>
          <p:grpSpPr bwMode="auto">
            <a:xfrm>
              <a:off x="7132638" y="5003800"/>
              <a:ext cx="563562" cy="420688"/>
              <a:chOff x="2967" y="478"/>
              <a:chExt cx="788" cy="625"/>
            </a:xfrm>
          </p:grpSpPr>
          <p:pic>
            <p:nvPicPr>
              <p:cNvPr id="14504" name="Picture 780" descr="access_point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05" name="Picture 781" descr="antenna_radiation_styliz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506" name="Group 782"/>
            <p:cNvGrpSpPr/>
            <p:nvPr/>
          </p:nvGrpSpPr>
          <p:grpSpPr bwMode="auto">
            <a:xfrm>
              <a:off x="6061075" y="1844675"/>
              <a:ext cx="457200" cy="631825"/>
              <a:chOff x="742" y="2409"/>
              <a:chExt cx="576" cy="881"/>
            </a:xfrm>
          </p:grpSpPr>
          <p:grpSp>
            <p:nvGrpSpPr>
              <p:cNvPr id="14507" name="Group 783"/>
              <p:cNvGrpSpPr/>
              <p:nvPr/>
            </p:nvGrpSpPr>
            <p:grpSpPr bwMode="auto">
              <a:xfrm>
                <a:off x="832" y="2643"/>
                <a:ext cx="376" cy="647"/>
                <a:chOff x="3130" y="3288"/>
                <a:chExt cx="410" cy="742"/>
              </a:xfrm>
            </p:grpSpPr>
            <p:sp>
              <p:nvSpPr>
                <p:cNvPr id="14508" name="Line 270"/>
                <p:cNvSpPr>
                  <a:spLocks noChangeShapeType="1"/>
                </p:cNvSpPr>
                <p:nvPr/>
              </p:nvSpPr>
              <p:spPr bwMode="auto">
                <a:xfrm flipH="1">
                  <a:off x="3130" y="3288"/>
                  <a:ext cx="205" cy="67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509" name="Line 271"/>
                <p:cNvSpPr>
                  <a:spLocks noChangeShapeType="1"/>
                </p:cNvSpPr>
                <p:nvPr/>
              </p:nvSpPr>
              <p:spPr bwMode="auto">
                <a:xfrm>
                  <a:off x="3335" y="3288"/>
                  <a:ext cx="205" cy="66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510" name="Line 272"/>
                <p:cNvSpPr>
                  <a:spLocks noChangeShapeType="1"/>
                </p:cNvSpPr>
                <p:nvPr/>
              </p:nvSpPr>
              <p:spPr bwMode="auto">
                <a:xfrm>
                  <a:off x="3130" y="3957"/>
                  <a:ext cx="205" cy="7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511" name="Line 273"/>
                <p:cNvSpPr>
                  <a:spLocks noChangeShapeType="1"/>
                </p:cNvSpPr>
                <p:nvPr/>
              </p:nvSpPr>
              <p:spPr bwMode="auto">
                <a:xfrm flipH="1">
                  <a:off x="3335" y="3957"/>
                  <a:ext cx="205" cy="7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512" name="Line 274"/>
                <p:cNvSpPr>
                  <a:spLocks noChangeShapeType="1"/>
                </p:cNvSpPr>
                <p:nvPr/>
              </p:nvSpPr>
              <p:spPr bwMode="auto">
                <a:xfrm>
                  <a:off x="3335" y="3303"/>
                  <a:ext cx="0" cy="72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513" name="Line 275"/>
                <p:cNvSpPr>
                  <a:spLocks noChangeShapeType="1"/>
                </p:cNvSpPr>
                <p:nvPr/>
              </p:nvSpPr>
              <p:spPr bwMode="auto">
                <a:xfrm flipV="1">
                  <a:off x="3130" y="3888"/>
                  <a:ext cx="205" cy="7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514" name="Line 276"/>
                <p:cNvSpPr>
                  <a:spLocks noChangeShapeType="1"/>
                </p:cNvSpPr>
                <p:nvPr/>
              </p:nvSpPr>
              <p:spPr bwMode="auto">
                <a:xfrm flipH="1" flipV="1">
                  <a:off x="3335" y="3888"/>
                  <a:ext cx="205" cy="6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515" name="Line 277"/>
                <p:cNvSpPr>
                  <a:spLocks noChangeShapeType="1"/>
                </p:cNvSpPr>
                <p:nvPr/>
              </p:nvSpPr>
              <p:spPr bwMode="auto">
                <a:xfrm>
                  <a:off x="3217" y="3668"/>
                  <a:ext cx="118" cy="5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516" name="Line 278"/>
                <p:cNvSpPr>
                  <a:spLocks noChangeShapeType="1"/>
                </p:cNvSpPr>
                <p:nvPr/>
              </p:nvSpPr>
              <p:spPr bwMode="auto">
                <a:xfrm flipV="1">
                  <a:off x="3335" y="3668"/>
                  <a:ext cx="124" cy="5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517" name="Line 279"/>
                <p:cNvSpPr>
                  <a:spLocks noChangeShapeType="1"/>
                </p:cNvSpPr>
                <p:nvPr/>
              </p:nvSpPr>
              <p:spPr bwMode="auto">
                <a:xfrm>
                  <a:off x="3178" y="3766"/>
                  <a:ext cx="152" cy="7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518" name="Line 280"/>
                <p:cNvSpPr>
                  <a:spLocks noChangeShapeType="1"/>
                </p:cNvSpPr>
                <p:nvPr/>
              </p:nvSpPr>
              <p:spPr bwMode="auto">
                <a:xfrm flipV="1">
                  <a:off x="3335" y="3781"/>
                  <a:ext cx="153" cy="6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519" name="Line 281"/>
                <p:cNvSpPr>
                  <a:spLocks noChangeShapeType="1"/>
                </p:cNvSpPr>
                <p:nvPr/>
              </p:nvSpPr>
              <p:spPr bwMode="auto">
                <a:xfrm flipV="1">
                  <a:off x="3335" y="3567"/>
                  <a:ext cx="78" cy="2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520" name="Line 282"/>
                <p:cNvSpPr>
                  <a:spLocks noChangeShapeType="1"/>
                </p:cNvSpPr>
                <p:nvPr/>
              </p:nvSpPr>
              <p:spPr bwMode="auto">
                <a:xfrm flipV="1">
                  <a:off x="3335" y="3428"/>
                  <a:ext cx="49" cy="2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521" name="Line 283"/>
                <p:cNvSpPr>
                  <a:spLocks noChangeShapeType="1"/>
                </p:cNvSpPr>
                <p:nvPr/>
              </p:nvSpPr>
              <p:spPr bwMode="auto">
                <a:xfrm>
                  <a:off x="3247" y="3558"/>
                  <a:ext cx="95" cy="3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522" name="Line 284"/>
                <p:cNvSpPr>
                  <a:spLocks noChangeShapeType="1"/>
                </p:cNvSpPr>
                <p:nvPr/>
              </p:nvSpPr>
              <p:spPr bwMode="auto">
                <a:xfrm>
                  <a:off x="3289" y="3422"/>
                  <a:ext cx="55" cy="3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pic>
            <p:nvPicPr>
              <p:cNvPr id="14523" name="Picture 799" descr="cell_tower_radiation copy"/>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24" name="Oval 800"/>
              <p:cNvSpPr>
                <a:spLocks noChangeArrowheads="1"/>
              </p:cNvSpPr>
              <p:nvPr/>
            </p:nvSpPr>
            <p:spPr bwMode="auto">
              <a:xfrm>
                <a:off x="986" y="2597"/>
                <a:ext cx="66" cy="69"/>
              </a:xfrm>
              <a:prstGeom prst="ellipse">
                <a:avLst/>
              </a:prstGeom>
              <a:solidFill>
                <a:schemeClr val="tx2"/>
              </a:soli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sp>
          <p:nvSpPr>
            <p:cNvPr id="14525" name="Text Box 580"/>
            <p:cNvSpPr txBox="1">
              <a:spLocks noChangeArrowheads="1"/>
            </p:cNvSpPr>
            <p:nvPr/>
          </p:nvSpPr>
          <p:spPr bwMode="auto">
            <a:xfrm>
              <a:off x="5957888" y="1384300"/>
              <a:ext cx="1549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en-US" altLang="zh-CN" sz="1600">
                  <a:latin typeface="Arial" panose="020B0604020202020204" pitchFamily="34" charset="0"/>
                  <a:ea typeface="MS PGothic" panose="020B0600070205080204" pitchFamily="34" charset="-128"/>
                </a:rPr>
                <a:t>mobile network</a:t>
              </a:r>
            </a:p>
          </p:txBody>
        </p:sp>
        <p:sp>
          <p:nvSpPr>
            <p:cNvPr id="14526" name="Text Box 580"/>
            <p:cNvSpPr txBox="1">
              <a:spLocks noChangeArrowheads="1"/>
            </p:cNvSpPr>
            <p:nvPr/>
          </p:nvSpPr>
          <p:spPr bwMode="auto">
            <a:xfrm>
              <a:off x="7561263" y="2071688"/>
              <a:ext cx="11080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en-US" altLang="zh-CN" sz="1600">
                  <a:latin typeface="Arial" panose="020B0604020202020204" pitchFamily="34" charset="0"/>
                  <a:ea typeface="MS PGothic" panose="020B0600070205080204" pitchFamily="34" charset="-128"/>
                </a:rPr>
                <a:t>global ISP</a:t>
              </a:r>
            </a:p>
          </p:txBody>
        </p:sp>
        <p:sp>
          <p:nvSpPr>
            <p:cNvPr id="14527" name="Text Box 580"/>
            <p:cNvSpPr txBox="1">
              <a:spLocks noChangeArrowheads="1"/>
            </p:cNvSpPr>
            <p:nvPr/>
          </p:nvSpPr>
          <p:spPr bwMode="auto">
            <a:xfrm>
              <a:off x="7337425" y="3298825"/>
              <a:ext cx="1289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en-US" altLang="zh-CN" sz="1600">
                  <a:latin typeface="Arial" panose="020B0604020202020204" pitchFamily="34" charset="0"/>
                  <a:ea typeface="MS PGothic" panose="020B0600070205080204" pitchFamily="34" charset="-128"/>
                </a:rPr>
                <a:t>regional ISP</a:t>
              </a:r>
            </a:p>
          </p:txBody>
        </p:sp>
        <p:sp>
          <p:nvSpPr>
            <p:cNvPr id="14528" name="Text Box 580"/>
            <p:cNvSpPr txBox="1">
              <a:spLocks noChangeArrowheads="1"/>
            </p:cNvSpPr>
            <p:nvPr/>
          </p:nvSpPr>
          <p:spPr bwMode="auto">
            <a:xfrm>
              <a:off x="6324600" y="2963863"/>
              <a:ext cx="89535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nSpc>
                  <a:spcPct val="80000"/>
                </a:lnSpc>
              </a:pPr>
              <a:r>
                <a:rPr lang="en-US" altLang="zh-CN" sz="1600">
                  <a:latin typeface="Arial" panose="020B0604020202020204" pitchFamily="34" charset="0"/>
                  <a:ea typeface="MS PGothic" panose="020B0600070205080204" pitchFamily="34" charset="-128"/>
                </a:rPr>
                <a:t>home </a:t>
              </a:r>
            </a:p>
            <a:p>
              <a:pPr>
                <a:lnSpc>
                  <a:spcPct val="80000"/>
                </a:lnSpc>
              </a:pPr>
              <a:r>
                <a:rPr lang="en-US" altLang="zh-CN" sz="1600">
                  <a:latin typeface="Arial" panose="020B0604020202020204" pitchFamily="34" charset="0"/>
                  <a:ea typeface="MS PGothic" panose="020B0600070205080204" pitchFamily="34" charset="-128"/>
                </a:rPr>
                <a:t>network</a:t>
              </a:r>
            </a:p>
          </p:txBody>
        </p:sp>
        <p:sp>
          <p:nvSpPr>
            <p:cNvPr id="14529" name="Text Box 580"/>
            <p:cNvSpPr txBox="1">
              <a:spLocks noChangeArrowheads="1"/>
            </p:cNvSpPr>
            <p:nvPr/>
          </p:nvSpPr>
          <p:spPr bwMode="auto">
            <a:xfrm>
              <a:off x="5584825" y="5645150"/>
              <a:ext cx="12954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nSpc>
                  <a:spcPct val="80000"/>
                </a:lnSpc>
              </a:pPr>
              <a:r>
                <a:rPr lang="en-US" altLang="zh-CN" sz="1600">
                  <a:latin typeface="Arial" panose="020B0604020202020204" pitchFamily="34" charset="0"/>
                  <a:ea typeface="MS PGothic" panose="020B0600070205080204" pitchFamily="34" charset="-128"/>
                </a:rPr>
                <a:t>institutional</a:t>
              </a:r>
            </a:p>
            <a:p>
              <a:pPr>
                <a:lnSpc>
                  <a:spcPct val="80000"/>
                </a:lnSpc>
              </a:pPr>
              <a:r>
                <a:rPr lang="en-US" altLang="zh-CN" sz="1600">
                  <a:latin typeface="Arial" panose="020B0604020202020204" pitchFamily="34" charset="0"/>
                  <a:ea typeface="MS PGothic" panose="020B0600070205080204" pitchFamily="34" charset="-128"/>
                </a:rPr>
                <a:t>       network</a:t>
              </a:r>
            </a:p>
          </p:txBody>
        </p:sp>
        <p:grpSp>
          <p:nvGrpSpPr>
            <p:cNvPr id="14530" name="Group 950"/>
            <p:cNvGrpSpPr/>
            <p:nvPr/>
          </p:nvGrpSpPr>
          <p:grpSpPr bwMode="auto">
            <a:xfrm>
              <a:off x="8240713" y="5002213"/>
              <a:ext cx="227012" cy="481013"/>
              <a:chOff x="4140" y="429"/>
              <a:chExt cx="1425" cy="2396"/>
            </a:xfrm>
          </p:grpSpPr>
          <p:sp>
            <p:nvSpPr>
              <p:cNvPr id="14531" name="Freeform 951"/>
              <p:cNvSpPr>
                <a:spLocks noChangeArrowheads="1"/>
              </p:cNvSpPr>
              <p:nvPr/>
            </p:nvSpPr>
            <p:spPr bwMode="auto">
              <a:xfrm>
                <a:off x="5268" y="433"/>
                <a:ext cx="283" cy="2286"/>
              </a:xfrm>
              <a:custGeom>
                <a:avLst/>
                <a:gdLst>
                  <a:gd name="T0" fmla="*/ 63 w 354"/>
                  <a:gd name="T1" fmla="*/ 0 h 2742"/>
                  <a:gd name="T2" fmla="*/ 354 w 354"/>
                  <a:gd name="T3" fmla="*/ 339 h 2742"/>
                  <a:gd name="T4" fmla="*/ 346 w 354"/>
                  <a:gd name="T5" fmla="*/ 2624 h 2742"/>
                  <a:gd name="T6" fmla="*/ 0 w 354"/>
                  <a:gd name="T7" fmla="*/ 2742 h 2742"/>
                  <a:gd name="T8" fmla="*/ 63 w 354"/>
                  <a:gd name="T9" fmla="*/ 0 h 2742"/>
                </a:gdLst>
                <a:ahLst/>
                <a:cxnLst>
                  <a:cxn ang="0">
                    <a:pos x="T0" y="T1"/>
                  </a:cxn>
                  <a:cxn ang="0">
                    <a:pos x="T2" y="T3"/>
                  </a:cxn>
                  <a:cxn ang="0">
                    <a:pos x="T4" y="T5"/>
                  </a:cxn>
                  <a:cxn ang="0">
                    <a:pos x="T6" y="T7"/>
                  </a:cxn>
                  <a:cxn ang="0">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532"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4533" name="Freeform 953"/>
              <p:cNvSpPr>
                <a:spLocks noChangeArrowheads="1"/>
              </p:cNvSpPr>
              <p:nvPr/>
            </p:nvSpPr>
            <p:spPr bwMode="auto">
              <a:xfrm>
                <a:off x="5321" y="570"/>
                <a:ext cx="169" cy="2115"/>
              </a:xfrm>
              <a:custGeom>
                <a:avLst/>
                <a:gdLst>
                  <a:gd name="T0" fmla="*/ 7 w 211"/>
                  <a:gd name="T1" fmla="*/ 0 h 2537"/>
                  <a:gd name="T2" fmla="*/ 211 w 211"/>
                  <a:gd name="T3" fmla="*/ 218 h 2537"/>
                  <a:gd name="T4" fmla="*/ 7 w 211"/>
                  <a:gd name="T5" fmla="*/ 2501 h 2537"/>
                  <a:gd name="T6" fmla="*/ 7 w 211"/>
                  <a:gd name="T7" fmla="*/ 0 h 2537"/>
                </a:gdLst>
                <a:ahLst/>
                <a:cxnLst>
                  <a:cxn ang="0">
                    <a:pos x="T0" y="T1"/>
                  </a:cxn>
                  <a:cxn ang="0">
                    <a:pos x="T2" y="T3"/>
                  </a:cxn>
                  <a:cxn ang="0">
                    <a:pos x="T4" y="T5"/>
                  </a:cxn>
                  <a:cxn ang="0">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534" name="Freeform 954"/>
              <p:cNvSpPr>
                <a:spLocks noChangeArrowheads="1"/>
              </p:cNvSpPr>
              <p:nvPr/>
            </p:nvSpPr>
            <p:spPr bwMode="auto">
              <a:xfrm>
                <a:off x="5284" y="1640"/>
                <a:ext cx="263" cy="189"/>
              </a:xfrm>
              <a:custGeom>
                <a:avLst/>
                <a:gdLst>
                  <a:gd name="T0" fmla="*/ 4 w 328"/>
                  <a:gd name="T1" fmla="*/ 0 h 226"/>
                  <a:gd name="T2" fmla="*/ 328 w 328"/>
                  <a:gd name="T3" fmla="*/ 128 h 226"/>
                  <a:gd name="T4" fmla="*/ 326 w 328"/>
                  <a:gd name="T5" fmla="*/ 226 h 226"/>
                  <a:gd name="T6" fmla="*/ 0 w 328"/>
                  <a:gd name="T7" fmla="*/ 100 h 226"/>
                  <a:gd name="T8" fmla="*/ 4 w 328"/>
                  <a:gd name="T9" fmla="*/ 0 h 226"/>
                </a:gdLst>
                <a:ahLst/>
                <a:cxnLst>
                  <a:cxn ang="0">
                    <a:pos x="T0" y="T1"/>
                  </a:cxn>
                  <a:cxn ang="0">
                    <a:pos x="T2" y="T3"/>
                  </a:cxn>
                  <a:cxn ang="0">
                    <a:pos x="T4" y="T5"/>
                  </a:cxn>
                  <a:cxn ang="0">
                    <a:pos x="T6" y="T7"/>
                  </a:cxn>
                  <a:cxn ang="0">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535"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nvGrpSpPr>
              <p:cNvPr id="14536" name="Group 956"/>
              <p:cNvGrpSpPr/>
              <p:nvPr/>
            </p:nvGrpSpPr>
            <p:grpSpPr bwMode="auto">
              <a:xfrm>
                <a:off x="4749" y="668"/>
                <a:ext cx="581" cy="145"/>
                <a:chOff x="614" y="2568"/>
                <a:chExt cx="725" cy="139"/>
              </a:xfrm>
            </p:grpSpPr>
            <p:sp>
              <p:nvSpPr>
                <p:cNvPr id="14537"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4538"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sp>
            <p:nvSpPr>
              <p:cNvPr id="14539"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nvGrpSpPr>
              <p:cNvPr id="14540" name="Group 960"/>
              <p:cNvGrpSpPr/>
              <p:nvPr/>
            </p:nvGrpSpPr>
            <p:grpSpPr bwMode="auto">
              <a:xfrm>
                <a:off x="4747" y="994"/>
                <a:ext cx="581" cy="134"/>
                <a:chOff x="614" y="2568"/>
                <a:chExt cx="725" cy="139"/>
              </a:xfrm>
            </p:grpSpPr>
            <p:sp>
              <p:nvSpPr>
                <p:cNvPr id="14541"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4542"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sp>
            <p:nvSpPr>
              <p:cNvPr id="14543"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4544"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nvGrpSpPr>
              <p:cNvPr id="14545" name="Group 965"/>
              <p:cNvGrpSpPr/>
              <p:nvPr/>
            </p:nvGrpSpPr>
            <p:grpSpPr bwMode="auto">
              <a:xfrm>
                <a:off x="4735" y="1627"/>
                <a:ext cx="582" cy="151"/>
                <a:chOff x="614" y="2568"/>
                <a:chExt cx="725" cy="139"/>
              </a:xfrm>
            </p:grpSpPr>
            <p:sp>
              <p:nvSpPr>
                <p:cNvPr id="14546"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4547"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sp>
            <p:nvSpPr>
              <p:cNvPr id="14548" name="Freeform 968"/>
              <p:cNvSpPr>
                <a:spLocks noChangeArrowheads="1"/>
              </p:cNvSpPr>
              <p:nvPr/>
            </p:nvSpPr>
            <p:spPr bwMode="auto">
              <a:xfrm>
                <a:off x="5288" y="1354"/>
                <a:ext cx="263" cy="188"/>
              </a:xfrm>
              <a:custGeom>
                <a:avLst/>
                <a:gdLst>
                  <a:gd name="T0" fmla="*/ 4 w 328"/>
                  <a:gd name="T1" fmla="*/ 0 h 226"/>
                  <a:gd name="T2" fmla="*/ 328 w 328"/>
                  <a:gd name="T3" fmla="*/ 128 h 226"/>
                  <a:gd name="T4" fmla="*/ 326 w 328"/>
                  <a:gd name="T5" fmla="*/ 226 h 226"/>
                  <a:gd name="T6" fmla="*/ 0 w 328"/>
                  <a:gd name="T7" fmla="*/ 100 h 226"/>
                  <a:gd name="T8" fmla="*/ 4 w 328"/>
                  <a:gd name="T9" fmla="*/ 0 h 226"/>
                </a:gdLst>
                <a:ahLst/>
                <a:cxnLst>
                  <a:cxn ang="0">
                    <a:pos x="T0" y="T1"/>
                  </a:cxn>
                  <a:cxn ang="0">
                    <a:pos x="T2" y="T3"/>
                  </a:cxn>
                  <a:cxn ang="0">
                    <a:pos x="T4" y="T5"/>
                  </a:cxn>
                  <a:cxn ang="0">
                    <a:pos x="T6" y="T7"/>
                  </a:cxn>
                  <a:cxn ang="0">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4549" name="Group 969"/>
              <p:cNvGrpSpPr/>
              <p:nvPr/>
            </p:nvGrpSpPr>
            <p:grpSpPr bwMode="auto">
              <a:xfrm>
                <a:off x="4739" y="1327"/>
                <a:ext cx="582" cy="139"/>
                <a:chOff x="614" y="2568"/>
                <a:chExt cx="725" cy="139"/>
              </a:xfrm>
            </p:grpSpPr>
            <p:sp>
              <p:nvSpPr>
                <p:cNvPr id="14550"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4551"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sp>
            <p:nvSpPr>
              <p:cNvPr id="14552"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4553" name="Freeform 973"/>
              <p:cNvSpPr>
                <a:spLocks noChangeArrowheads="1"/>
              </p:cNvSpPr>
              <p:nvPr/>
            </p:nvSpPr>
            <p:spPr bwMode="auto">
              <a:xfrm>
                <a:off x="5312" y="1007"/>
                <a:ext cx="237" cy="213"/>
              </a:xfrm>
              <a:custGeom>
                <a:avLst/>
                <a:gdLst>
                  <a:gd name="T0" fmla="*/ 4 w 296"/>
                  <a:gd name="T1" fmla="*/ 0 h 256"/>
                  <a:gd name="T2" fmla="*/ 292 w 296"/>
                  <a:gd name="T3" fmla="*/ 144 h 256"/>
                  <a:gd name="T4" fmla="*/ 296 w 296"/>
                  <a:gd name="T5" fmla="*/ 256 h 256"/>
                  <a:gd name="T6" fmla="*/ 0 w 296"/>
                  <a:gd name="T7" fmla="*/ 100 h 256"/>
                  <a:gd name="T8" fmla="*/ 4 w 296"/>
                  <a:gd name="T9" fmla="*/ 0 h 256"/>
                </a:gdLst>
                <a:ahLst/>
                <a:cxnLst>
                  <a:cxn ang="0">
                    <a:pos x="T0" y="T1"/>
                  </a:cxn>
                  <a:cxn ang="0">
                    <a:pos x="T2" y="T3"/>
                  </a:cxn>
                  <a:cxn ang="0">
                    <a:pos x="T4" y="T5"/>
                  </a:cxn>
                  <a:cxn ang="0">
                    <a:pos x="T6" y="T7"/>
                  </a:cxn>
                  <a:cxn ang="0">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554" name="Freeform 974"/>
              <p:cNvSpPr>
                <a:spLocks noChangeArrowheads="1"/>
              </p:cNvSpPr>
              <p:nvPr/>
            </p:nvSpPr>
            <p:spPr bwMode="auto">
              <a:xfrm>
                <a:off x="5315" y="680"/>
                <a:ext cx="244" cy="240"/>
              </a:xfrm>
              <a:custGeom>
                <a:avLst/>
                <a:gdLst>
                  <a:gd name="T0" fmla="*/ 0 w 304"/>
                  <a:gd name="T1" fmla="*/ 0 h 288"/>
                  <a:gd name="T2" fmla="*/ 304 w 304"/>
                  <a:gd name="T3" fmla="*/ 164 h 288"/>
                  <a:gd name="T4" fmla="*/ 284 w 304"/>
                  <a:gd name="T5" fmla="*/ 288 h 288"/>
                  <a:gd name="T6" fmla="*/ 8 w 304"/>
                  <a:gd name="T7" fmla="*/ 124 h 288"/>
                  <a:gd name="T8" fmla="*/ 0 w 304"/>
                  <a:gd name="T9" fmla="*/ 0 h 288"/>
                </a:gdLst>
                <a:ahLst/>
                <a:cxnLst>
                  <a:cxn ang="0">
                    <a:pos x="T0" y="T1"/>
                  </a:cxn>
                  <a:cxn ang="0">
                    <a:pos x="T2" y="T3"/>
                  </a:cxn>
                  <a:cxn ang="0">
                    <a:pos x="T4" y="T5"/>
                  </a:cxn>
                  <a:cxn ang="0">
                    <a:pos x="T6" y="T7"/>
                  </a:cxn>
                  <a:cxn ang="0">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555"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4556" name="Freeform 976"/>
              <p:cNvSpPr>
                <a:spLocks noChangeArrowheads="1"/>
              </p:cNvSpPr>
              <p:nvPr/>
            </p:nvSpPr>
            <p:spPr bwMode="auto">
              <a:xfrm>
                <a:off x="5302" y="2614"/>
                <a:ext cx="245" cy="200"/>
              </a:xfrm>
              <a:custGeom>
                <a:avLst/>
                <a:gdLst>
                  <a:gd name="T0" fmla="*/ 0 w 306"/>
                  <a:gd name="T1" fmla="*/ 106 h 240"/>
                  <a:gd name="T2" fmla="*/ 2 w 306"/>
                  <a:gd name="T3" fmla="*/ 240 h 240"/>
                  <a:gd name="T4" fmla="*/ 306 w 306"/>
                  <a:gd name="T5" fmla="*/ 110 h 240"/>
                  <a:gd name="T6" fmla="*/ 300 w 306"/>
                  <a:gd name="T7" fmla="*/ 0 h 240"/>
                  <a:gd name="T8" fmla="*/ 0 w 306"/>
                  <a:gd name="T9" fmla="*/ 106 h 240"/>
                </a:gdLst>
                <a:ahLst/>
                <a:cxnLst>
                  <a:cxn ang="0">
                    <a:pos x="T0" y="T1"/>
                  </a:cxn>
                  <a:cxn ang="0">
                    <a:pos x="T2" y="T3"/>
                  </a:cxn>
                  <a:cxn ang="0">
                    <a:pos x="T4" y="T5"/>
                  </a:cxn>
                  <a:cxn ang="0">
                    <a:pos x="T6" y="T7"/>
                  </a:cxn>
                  <a:cxn ang="0">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557"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4558"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4559"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4560"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sz="1800">
                  <a:solidFill>
                    <a:srgbClr val="FF0000"/>
                  </a:solidFill>
                  <a:latin typeface="Arial" panose="020B0604020202020204" pitchFamily="34" charset="0"/>
                  <a:ea typeface="MS PGothic" panose="020B0600070205080204" pitchFamily="34" charset="-128"/>
                </a:endParaRPr>
              </a:p>
            </p:txBody>
          </p:sp>
          <p:sp>
            <p:nvSpPr>
              <p:cNvPr id="14561"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4562"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grpSp>
          <p:nvGrpSpPr>
            <p:cNvPr id="14563" name="Group 983"/>
            <p:cNvGrpSpPr/>
            <p:nvPr/>
          </p:nvGrpSpPr>
          <p:grpSpPr bwMode="auto">
            <a:xfrm>
              <a:off x="7924800" y="5303838"/>
              <a:ext cx="227012" cy="481013"/>
              <a:chOff x="4140" y="429"/>
              <a:chExt cx="1425" cy="2396"/>
            </a:xfrm>
          </p:grpSpPr>
          <p:sp>
            <p:nvSpPr>
              <p:cNvPr id="14564" name="Freeform 984"/>
              <p:cNvSpPr>
                <a:spLocks noChangeArrowheads="1"/>
              </p:cNvSpPr>
              <p:nvPr/>
            </p:nvSpPr>
            <p:spPr bwMode="auto">
              <a:xfrm>
                <a:off x="5268" y="433"/>
                <a:ext cx="283" cy="2286"/>
              </a:xfrm>
              <a:custGeom>
                <a:avLst/>
                <a:gdLst>
                  <a:gd name="T0" fmla="*/ 63 w 354"/>
                  <a:gd name="T1" fmla="*/ 0 h 2742"/>
                  <a:gd name="T2" fmla="*/ 354 w 354"/>
                  <a:gd name="T3" fmla="*/ 339 h 2742"/>
                  <a:gd name="T4" fmla="*/ 346 w 354"/>
                  <a:gd name="T5" fmla="*/ 2624 h 2742"/>
                  <a:gd name="T6" fmla="*/ 0 w 354"/>
                  <a:gd name="T7" fmla="*/ 2742 h 2742"/>
                  <a:gd name="T8" fmla="*/ 63 w 354"/>
                  <a:gd name="T9" fmla="*/ 0 h 2742"/>
                </a:gdLst>
                <a:ahLst/>
                <a:cxnLst>
                  <a:cxn ang="0">
                    <a:pos x="T0" y="T1"/>
                  </a:cxn>
                  <a:cxn ang="0">
                    <a:pos x="T2" y="T3"/>
                  </a:cxn>
                  <a:cxn ang="0">
                    <a:pos x="T4" y="T5"/>
                  </a:cxn>
                  <a:cxn ang="0">
                    <a:pos x="T6" y="T7"/>
                  </a:cxn>
                  <a:cxn ang="0">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565" name="Rectangle 985"/>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4566" name="Freeform 986"/>
              <p:cNvSpPr>
                <a:spLocks noChangeArrowheads="1"/>
              </p:cNvSpPr>
              <p:nvPr/>
            </p:nvSpPr>
            <p:spPr bwMode="auto">
              <a:xfrm>
                <a:off x="5321" y="570"/>
                <a:ext cx="169" cy="2115"/>
              </a:xfrm>
              <a:custGeom>
                <a:avLst/>
                <a:gdLst>
                  <a:gd name="T0" fmla="*/ 7 w 211"/>
                  <a:gd name="T1" fmla="*/ 0 h 2537"/>
                  <a:gd name="T2" fmla="*/ 211 w 211"/>
                  <a:gd name="T3" fmla="*/ 218 h 2537"/>
                  <a:gd name="T4" fmla="*/ 7 w 211"/>
                  <a:gd name="T5" fmla="*/ 2501 h 2537"/>
                  <a:gd name="T6" fmla="*/ 7 w 211"/>
                  <a:gd name="T7" fmla="*/ 0 h 2537"/>
                </a:gdLst>
                <a:ahLst/>
                <a:cxnLst>
                  <a:cxn ang="0">
                    <a:pos x="T0" y="T1"/>
                  </a:cxn>
                  <a:cxn ang="0">
                    <a:pos x="T2" y="T3"/>
                  </a:cxn>
                  <a:cxn ang="0">
                    <a:pos x="T4" y="T5"/>
                  </a:cxn>
                  <a:cxn ang="0">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567" name="Freeform 987"/>
              <p:cNvSpPr>
                <a:spLocks noChangeArrowheads="1"/>
              </p:cNvSpPr>
              <p:nvPr/>
            </p:nvSpPr>
            <p:spPr bwMode="auto">
              <a:xfrm>
                <a:off x="5284" y="1640"/>
                <a:ext cx="263" cy="189"/>
              </a:xfrm>
              <a:custGeom>
                <a:avLst/>
                <a:gdLst>
                  <a:gd name="T0" fmla="*/ 4 w 328"/>
                  <a:gd name="T1" fmla="*/ 0 h 226"/>
                  <a:gd name="T2" fmla="*/ 328 w 328"/>
                  <a:gd name="T3" fmla="*/ 128 h 226"/>
                  <a:gd name="T4" fmla="*/ 326 w 328"/>
                  <a:gd name="T5" fmla="*/ 226 h 226"/>
                  <a:gd name="T6" fmla="*/ 0 w 328"/>
                  <a:gd name="T7" fmla="*/ 100 h 226"/>
                  <a:gd name="T8" fmla="*/ 4 w 328"/>
                  <a:gd name="T9" fmla="*/ 0 h 226"/>
                </a:gdLst>
                <a:ahLst/>
                <a:cxnLst>
                  <a:cxn ang="0">
                    <a:pos x="T0" y="T1"/>
                  </a:cxn>
                  <a:cxn ang="0">
                    <a:pos x="T2" y="T3"/>
                  </a:cxn>
                  <a:cxn ang="0">
                    <a:pos x="T4" y="T5"/>
                  </a:cxn>
                  <a:cxn ang="0">
                    <a:pos x="T6" y="T7"/>
                  </a:cxn>
                  <a:cxn ang="0">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568" name="Rectangle 988"/>
              <p:cNvSpPr>
                <a:spLocks noChangeArrowheads="1"/>
              </p:cNvSpPr>
              <p:nvPr/>
            </p:nvSpPr>
            <p:spPr bwMode="auto">
              <a:xfrm>
                <a:off x="4210" y="690"/>
                <a:ext cx="598" cy="47"/>
              </a:xfrm>
              <a:prstGeom prst="rect">
                <a:avLst/>
              </a:prstGeom>
              <a:solidFill>
                <a:schemeClr val="tx1"/>
              </a:solidFill>
              <a:ln w="9525">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nvGrpSpPr>
              <p:cNvPr id="14569" name="Group 989"/>
              <p:cNvGrpSpPr/>
              <p:nvPr/>
            </p:nvGrpSpPr>
            <p:grpSpPr bwMode="auto">
              <a:xfrm>
                <a:off x="4749" y="668"/>
                <a:ext cx="581" cy="145"/>
                <a:chOff x="614" y="2568"/>
                <a:chExt cx="725" cy="139"/>
              </a:xfrm>
            </p:grpSpPr>
            <p:sp>
              <p:nvSpPr>
                <p:cNvPr id="14570" name="AutoShape 990"/>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4571" name="AutoShape 991"/>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sp>
            <p:nvSpPr>
              <p:cNvPr id="14572" name="Rectangle 992"/>
              <p:cNvSpPr>
                <a:spLocks noChangeArrowheads="1"/>
              </p:cNvSpPr>
              <p:nvPr/>
            </p:nvSpPr>
            <p:spPr bwMode="auto">
              <a:xfrm>
                <a:off x="4220" y="1022"/>
                <a:ext cx="598" cy="47"/>
              </a:xfrm>
              <a:prstGeom prst="rect">
                <a:avLst/>
              </a:prstGeom>
              <a:solidFill>
                <a:schemeClr val="tx1"/>
              </a:solidFill>
              <a:ln w="9525">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nvGrpSpPr>
              <p:cNvPr id="14573" name="Group 993"/>
              <p:cNvGrpSpPr/>
              <p:nvPr/>
            </p:nvGrpSpPr>
            <p:grpSpPr bwMode="auto">
              <a:xfrm>
                <a:off x="4747" y="994"/>
                <a:ext cx="581" cy="134"/>
                <a:chOff x="614" y="2568"/>
                <a:chExt cx="725" cy="139"/>
              </a:xfrm>
            </p:grpSpPr>
            <p:sp>
              <p:nvSpPr>
                <p:cNvPr id="14574" name="AutoShape 994"/>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4575" name="AutoShape 995"/>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sp>
            <p:nvSpPr>
              <p:cNvPr id="14576" name="Rectangle 996"/>
              <p:cNvSpPr>
                <a:spLocks noChangeArrowheads="1"/>
              </p:cNvSpPr>
              <p:nvPr/>
            </p:nvSpPr>
            <p:spPr bwMode="auto">
              <a:xfrm>
                <a:off x="4220" y="1354"/>
                <a:ext cx="598" cy="47"/>
              </a:xfrm>
              <a:prstGeom prst="rect">
                <a:avLst/>
              </a:prstGeom>
              <a:solidFill>
                <a:schemeClr val="tx1"/>
              </a:solidFill>
              <a:ln w="9525">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4577" name="Rectangle 997"/>
              <p:cNvSpPr>
                <a:spLocks noChangeArrowheads="1"/>
              </p:cNvSpPr>
              <p:nvPr/>
            </p:nvSpPr>
            <p:spPr bwMode="auto">
              <a:xfrm>
                <a:off x="4230" y="1655"/>
                <a:ext cx="598" cy="47"/>
              </a:xfrm>
              <a:prstGeom prst="rect">
                <a:avLst/>
              </a:prstGeom>
              <a:solidFill>
                <a:schemeClr val="tx1"/>
              </a:solidFill>
              <a:ln w="9525">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nvGrpSpPr>
              <p:cNvPr id="14578" name="Group 998"/>
              <p:cNvGrpSpPr/>
              <p:nvPr/>
            </p:nvGrpSpPr>
            <p:grpSpPr bwMode="auto">
              <a:xfrm>
                <a:off x="4735" y="1627"/>
                <a:ext cx="582" cy="151"/>
                <a:chOff x="614" y="2568"/>
                <a:chExt cx="725" cy="139"/>
              </a:xfrm>
            </p:grpSpPr>
            <p:sp>
              <p:nvSpPr>
                <p:cNvPr id="14579" name="AutoShape 999"/>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4580" name="AutoShape 1000"/>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sp>
            <p:nvSpPr>
              <p:cNvPr id="14581" name="Freeform 1001"/>
              <p:cNvSpPr>
                <a:spLocks noChangeArrowheads="1"/>
              </p:cNvSpPr>
              <p:nvPr/>
            </p:nvSpPr>
            <p:spPr bwMode="auto">
              <a:xfrm>
                <a:off x="5288" y="1354"/>
                <a:ext cx="263" cy="188"/>
              </a:xfrm>
              <a:custGeom>
                <a:avLst/>
                <a:gdLst>
                  <a:gd name="T0" fmla="*/ 4 w 328"/>
                  <a:gd name="T1" fmla="*/ 0 h 226"/>
                  <a:gd name="T2" fmla="*/ 328 w 328"/>
                  <a:gd name="T3" fmla="*/ 128 h 226"/>
                  <a:gd name="T4" fmla="*/ 326 w 328"/>
                  <a:gd name="T5" fmla="*/ 226 h 226"/>
                  <a:gd name="T6" fmla="*/ 0 w 328"/>
                  <a:gd name="T7" fmla="*/ 100 h 226"/>
                  <a:gd name="T8" fmla="*/ 4 w 328"/>
                  <a:gd name="T9" fmla="*/ 0 h 226"/>
                </a:gdLst>
                <a:ahLst/>
                <a:cxnLst>
                  <a:cxn ang="0">
                    <a:pos x="T0" y="T1"/>
                  </a:cxn>
                  <a:cxn ang="0">
                    <a:pos x="T2" y="T3"/>
                  </a:cxn>
                  <a:cxn ang="0">
                    <a:pos x="T4" y="T5"/>
                  </a:cxn>
                  <a:cxn ang="0">
                    <a:pos x="T6" y="T7"/>
                  </a:cxn>
                  <a:cxn ang="0">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4582" name="Group 1002"/>
              <p:cNvGrpSpPr/>
              <p:nvPr/>
            </p:nvGrpSpPr>
            <p:grpSpPr bwMode="auto">
              <a:xfrm>
                <a:off x="4739" y="1327"/>
                <a:ext cx="582" cy="139"/>
                <a:chOff x="614" y="2568"/>
                <a:chExt cx="725" cy="139"/>
              </a:xfrm>
            </p:grpSpPr>
            <p:sp>
              <p:nvSpPr>
                <p:cNvPr id="14583" name="AutoShape 1003"/>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4584" name="AutoShape 1004"/>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sp>
            <p:nvSpPr>
              <p:cNvPr id="14585" name="Rectangle 1005"/>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4586" name="Freeform 1006"/>
              <p:cNvSpPr>
                <a:spLocks noChangeArrowheads="1"/>
              </p:cNvSpPr>
              <p:nvPr/>
            </p:nvSpPr>
            <p:spPr bwMode="auto">
              <a:xfrm>
                <a:off x="5312" y="1007"/>
                <a:ext cx="237" cy="213"/>
              </a:xfrm>
              <a:custGeom>
                <a:avLst/>
                <a:gdLst>
                  <a:gd name="T0" fmla="*/ 4 w 296"/>
                  <a:gd name="T1" fmla="*/ 0 h 256"/>
                  <a:gd name="T2" fmla="*/ 292 w 296"/>
                  <a:gd name="T3" fmla="*/ 144 h 256"/>
                  <a:gd name="T4" fmla="*/ 296 w 296"/>
                  <a:gd name="T5" fmla="*/ 256 h 256"/>
                  <a:gd name="T6" fmla="*/ 0 w 296"/>
                  <a:gd name="T7" fmla="*/ 100 h 256"/>
                  <a:gd name="T8" fmla="*/ 4 w 296"/>
                  <a:gd name="T9" fmla="*/ 0 h 256"/>
                </a:gdLst>
                <a:ahLst/>
                <a:cxnLst>
                  <a:cxn ang="0">
                    <a:pos x="T0" y="T1"/>
                  </a:cxn>
                  <a:cxn ang="0">
                    <a:pos x="T2" y="T3"/>
                  </a:cxn>
                  <a:cxn ang="0">
                    <a:pos x="T4" y="T5"/>
                  </a:cxn>
                  <a:cxn ang="0">
                    <a:pos x="T6" y="T7"/>
                  </a:cxn>
                  <a:cxn ang="0">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587" name="Freeform 1007"/>
              <p:cNvSpPr>
                <a:spLocks noChangeArrowheads="1"/>
              </p:cNvSpPr>
              <p:nvPr/>
            </p:nvSpPr>
            <p:spPr bwMode="auto">
              <a:xfrm>
                <a:off x="5315" y="680"/>
                <a:ext cx="244" cy="240"/>
              </a:xfrm>
              <a:custGeom>
                <a:avLst/>
                <a:gdLst>
                  <a:gd name="T0" fmla="*/ 0 w 304"/>
                  <a:gd name="T1" fmla="*/ 0 h 288"/>
                  <a:gd name="T2" fmla="*/ 304 w 304"/>
                  <a:gd name="T3" fmla="*/ 164 h 288"/>
                  <a:gd name="T4" fmla="*/ 284 w 304"/>
                  <a:gd name="T5" fmla="*/ 288 h 288"/>
                  <a:gd name="T6" fmla="*/ 8 w 304"/>
                  <a:gd name="T7" fmla="*/ 124 h 288"/>
                  <a:gd name="T8" fmla="*/ 0 w 304"/>
                  <a:gd name="T9" fmla="*/ 0 h 288"/>
                </a:gdLst>
                <a:ahLst/>
                <a:cxnLst>
                  <a:cxn ang="0">
                    <a:pos x="T0" y="T1"/>
                  </a:cxn>
                  <a:cxn ang="0">
                    <a:pos x="T2" y="T3"/>
                  </a:cxn>
                  <a:cxn ang="0">
                    <a:pos x="T4" y="T5"/>
                  </a:cxn>
                  <a:cxn ang="0">
                    <a:pos x="T6" y="T7"/>
                  </a:cxn>
                  <a:cxn ang="0">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588" name="Oval 1008"/>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4589" name="Freeform 1009"/>
              <p:cNvSpPr>
                <a:spLocks noChangeArrowheads="1"/>
              </p:cNvSpPr>
              <p:nvPr/>
            </p:nvSpPr>
            <p:spPr bwMode="auto">
              <a:xfrm>
                <a:off x="5302" y="2614"/>
                <a:ext cx="245" cy="200"/>
              </a:xfrm>
              <a:custGeom>
                <a:avLst/>
                <a:gdLst>
                  <a:gd name="T0" fmla="*/ 0 w 306"/>
                  <a:gd name="T1" fmla="*/ 106 h 240"/>
                  <a:gd name="T2" fmla="*/ 2 w 306"/>
                  <a:gd name="T3" fmla="*/ 240 h 240"/>
                  <a:gd name="T4" fmla="*/ 306 w 306"/>
                  <a:gd name="T5" fmla="*/ 110 h 240"/>
                  <a:gd name="T6" fmla="*/ 300 w 306"/>
                  <a:gd name="T7" fmla="*/ 0 h 240"/>
                  <a:gd name="T8" fmla="*/ 0 w 306"/>
                  <a:gd name="T9" fmla="*/ 106 h 240"/>
                </a:gdLst>
                <a:ahLst/>
                <a:cxnLst>
                  <a:cxn ang="0">
                    <a:pos x="T0" y="T1"/>
                  </a:cxn>
                  <a:cxn ang="0">
                    <a:pos x="T2" y="T3"/>
                  </a:cxn>
                  <a:cxn ang="0">
                    <a:pos x="T4" y="T5"/>
                  </a:cxn>
                  <a:cxn ang="0">
                    <a:pos x="T6" y="T7"/>
                  </a:cxn>
                  <a:cxn ang="0">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590" name="AutoShape 1010"/>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4591" name="AutoShape 1011"/>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4592" name="Oval 1012"/>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4593" name="Oval 1013"/>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sz="1800">
                  <a:solidFill>
                    <a:srgbClr val="FF0000"/>
                  </a:solidFill>
                  <a:latin typeface="Arial" panose="020B0604020202020204" pitchFamily="34" charset="0"/>
                  <a:ea typeface="MS PGothic" panose="020B0600070205080204" pitchFamily="34" charset="-128"/>
                </a:endParaRPr>
              </a:p>
            </p:txBody>
          </p:sp>
          <p:sp>
            <p:nvSpPr>
              <p:cNvPr id="14594" name="Oval 1014"/>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4595" name="Rectangle 1015"/>
              <p:cNvSpPr>
                <a:spLocks noChangeArrowheads="1"/>
              </p:cNvSpPr>
              <p:nvPr/>
            </p:nvSpPr>
            <p:spPr bwMode="auto">
              <a:xfrm>
                <a:off x="5067" y="1837"/>
                <a:ext cx="80" cy="759"/>
              </a:xfrm>
              <a:prstGeom prst="rect">
                <a:avLst/>
              </a:prstGeom>
              <a:solidFill>
                <a:srgbClr val="292929"/>
              </a:solidFill>
              <a:ln w="9525">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grpSp>
          <p:nvGrpSpPr>
            <p:cNvPr id="14596" name="Group 1016"/>
            <p:cNvGrpSpPr/>
            <p:nvPr/>
          </p:nvGrpSpPr>
          <p:grpSpPr bwMode="auto">
            <a:xfrm>
              <a:off x="5302250" y="2043113"/>
              <a:ext cx="534987" cy="407988"/>
              <a:chOff x="877" y="1008"/>
              <a:chExt cx="2747" cy="2591"/>
            </a:xfrm>
          </p:grpSpPr>
          <p:pic>
            <p:nvPicPr>
              <p:cNvPr id="14597" name="Picture 1017" descr="antenna_stylized"/>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98" name="Picture 1018" descr="laptop_keyboard"/>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99" name="Freeform 1019"/>
              <p:cNvSpPr>
                <a:spLocks noChangeArrowheads="1"/>
              </p:cNvSpPr>
              <p:nvPr/>
            </p:nvSpPr>
            <p:spPr bwMode="auto">
              <a:xfrm>
                <a:off x="1753" y="1603"/>
                <a:ext cx="1807" cy="1322"/>
              </a:xfrm>
              <a:custGeom>
                <a:avLst/>
                <a:gdLst>
                  <a:gd name="T0" fmla="*/ 540 w 2982"/>
                  <a:gd name="T1" fmla="*/ 0 h 2442"/>
                  <a:gd name="T2" fmla="*/ 0 w 2982"/>
                  <a:gd name="T3" fmla="*/ 1734 h 2442"/>
                  <a:gd name="T4" fmla="*/ 2394 w 2982"/>
                  <a:gd name="T5" fmla="*/ 2442 h 2442"/>
                  <a:gd name="T6" fmla="*/ 2982 w 2982"/>
                  <a:gd name="T7" fmla="*/ 318 h 2442"/>
                  <a:gd name="T8" fmla="*/ 540 w 2982"/>
                  <a:gd name="T9" fmla="*/ 0 h 2442"/>
                </a:gdLst>
                <a:ahLst/>
                <a:cxnLst>
                  <a:cxn ang="0">
                    <a:pos x="T0" y="T1"/>
                  </a:cxn>
                  <a:cxn ang="0">
                    <a:pos x="T2" y="T3"/>
                  </a:cxn>
                  <a:cxn ang="0">
                    <a:pos x="T4" y="T5"/>
                  </a:cxn>
                  <a:cxn ang="0">
                    <a:pos x="T6" y="T7"/>
                  </a:cxn>
                  <a:cxn ang="0">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pic>
            <p:nvPicPr>
              <p:cNvPr id="14600" name="Picture 1020"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01" name="Freeform 1021"/>
              <p:cNvSpPr>
                <a:spLocks noChangeArrowheads="1"/>
              </p:cNvSpPr>
              <p:nvPr/>
            </p:nvSpPr>
            <p:spPr bwMode="auto">
              <a:xfrm>
                <a:off x="2082" y="1564"/>
                <a:ext cx="1531" cy="246"/>
              </a:xfrm>
              <a:custGeom>
                <a:avLst/>
                <a:gdLst>
                  <a:gd name="T0" fmla="*/ 14 w 2528"/>
                  <a:gd name="T1" fmla="*/ 0 h 455"/>
                  <a:gd name="T2" fmla="*/ 2528 w 2528"/>
                  <a:gd name="T3" fmla="*/ 341 h 455"/>
                  <a:gd name="T4" fmla="*/ 2480 w 2528"/>
                  <a:gd name="T5" fmla="*/ 455 h 455"/>
                  <a:gd name="T6" fmla="*/ 0 w 2528"/>
                  <a:gd name="T7" fmla="*/ 86 h 455"/>
                  <a:gd name="T8" fmla="*/ 14 w 2528"/>
                  <a:gd name="T9" fmla="*/ 0 h 455"/>
                </a:gdLst>
                <a:ahLst/>
                <a:cxnLst>
                  <a:cxn ang="0">
                    <a:pos x="T0" y="T1"/>
                  </a:cxn>
                  <a:cxn ang="0">
                    <a:pos x="T2" y="T3"/>
                  </a:cxn>
                  <a:cxn ang="0">
                    <a:pos x="T4" y="T5"/>
                  </a:cxn>
                  <a:cxn ang="0">
                    <a:pos x="T6" y="T7"/>
                  </a:cxn>
                  <a:cxn ang="0">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602" name="Freeform 1022"/>
              <p:cNvSpPr>
                <a:spLocks noChangeArrowheads="1"/>
              </p:cNvSpPr>
              <p:nvPr/>
            </p:nvSpPr>
            <p:spPr bwMode="auto">
              <a:xfrm>
                <a:off x="1737" y="1562"/>
                <a:ext cx="425" cy="1024"/>
              </a:xfrm>
              <a:custGeom>
                <a:avLst/>
                <a:gdLst>
                  <a:gd name="T0" fmla="*/ 579 w 702"/>
                  <a:gd name="T1" fmla="*/ 0 h 1893"/>
                  <a:gd name="T2" fmla="*/ 0 w 702"/>
                  <a:gd name="T3" fmla="*/ 1869 h 1893"/>
                  <a:gd name="T4" fmla="*/ 114 w 702"/>
                  <a:gd name="T5" fmla="*/ 1893 h 1893"/>
                  <a:gd name="T6" fmla="*/ 702 w 702"/>
                  <a:gd name="T7" fmla="*/ 51 h 1893"/>
                  <a:gd name="T8" fmla="*/ 579 w 702"/>
                  <a:gd name="T9" fmla="*/ 0 h 1893"/>
                </a:gdLst>
                <a:ahLst/>
                <a:cxnLst>
                  <a:cxn ang="0">
                    <a:pos x="T0" y="T1"/>
                  </a:cxn>
                  <a:cxn ang="0">
                    <a:pos x="T2" y="T3"/>
                  </a:cxn>
                  <a:cxn ang="0">
                    <a:pos x="T4" y="T5"/>
                  </a:cxn>
                  <a:cxn ang="0">
                    <a:pos x="T6" y="T7"/>
                  </a:cxn>
                  <a:cxn ang="0">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603" name="Freeform 1023"/>
              <p:cNvSpPr>
                <a:spLocks noChangeArrowheads="1"/>
              </p:cNvSpPr>
              <p:nvPr/>
            </p:nvSpPr>
            <p:spPr bwMode="auto">
              <a:xfrm>
                <a:off x="3144" y="1745"/>
                <a:ext cx="458" cy="1182"/>
              </a:xfrm>
              <a:custGeom>
                <a:avLst/>
                <a:gdLst>
                  <a:gd name="T0" fmla="*/ 756 w 756"/>
                  <a:gd name="T1" fmla="*/ 0 h 2184"/>
                  <a:gd name="T2" fmla="*/ 138 w 756"/>
                  <a:gd name="T3" fmla="*/ 2184 h 2184"/>
                  <a:gd name="T4" fmla="*/ 0 w 756"/>
                  <a:gd name="T5" fmla="*/ 2148 h 2184"/>
                  <a:gd name="T6" fmla="*/ 606 w 756"/>
                  <a:gd name="T7" fmla="*/ 78 h 2184"/>
                  <a:gd name="T8" fmla="*/ 756 w 756"/>
                  <a:gd name="T9" fmla="*/ 0 h 2184"/>
                </a:gdLst>
                <a:ahLst/>
                <a:cxnLst>
                  <a:cxn ang="0">
                    <a:pos x="T0" y="T1"/>
                  </a:cxn>
                  <a:cxn ang="0">
                    <a:pos x="T2" y="T3"/>
                  </a:cxn>
                  <a:cxn ang="0">
                    <a:pos x="T4" y="T5"/>
                  </a:cxn>
                  <a:cxn ang="0">
                    <a:pos x="T6" y="T7"/>
                  </a:cxn>
                  <a:cxn ang="0">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604" name="Freeform 1024"/>
              <p:cNvSpPr>
                <a:spLocks noChangeArrowheads="1"/>
              </p:cNvSpPr>
              <p:nvPr/>
            </p:nvSpPr>
            <p:spPr bwMode="auto">
              <a:xfrm>
                <a:off x="1732" y="2534"/>
                <a:ext cx="1680" cy="399"/>
              </a:xfrm>
              <a:custGeom>
                <a:avLst/>
                <a:gdLst>
                  <a:gd name="T0" fmla="*/ 33 w 2773"/>
                  <a:gd name="T1" fmla="*/ 0 h 738"/>
                  <a:gd name="T2" fmla="*/ 0 w 2773"/>
                  <a:gd name="T3" fmla="*/ 99 h 738"/>
                  <a:gd name="T4" fmla="*/ 2436 w 2773"/>
                  <a:gd name="T5" fmla="*/ 738 h 738"/>
                  <a:gd name="T6" fmla="*/ 2373 w 2773"/>
                  <a:gd name="T7" fmla="*/ 603 h 738"/>
                  <a:gd name="T8" fmla="*/ 33 w 2773"/>
                  <a:gd name="T9" fmla="*/ 0 h 738"/>
                </a:gdLst>
                <a:ahLst/>
                <a:cxnLst>
                  <a:cxn ang="0">
                    <a:pos x="T0" y="T1"/>
                  </a:cxn>
                  <a:cxn ang="0">
                    <a:pos x="T2" y="T3"/>
                  </a:cxn>
                  <a:cxn ang="0">
                    <a:pos x="T4" y="T5"/>
                  </a:cxn>
                  <a:cxn ang="0">
                    <a:pos x="T6" y="T7"/>
                  </a:cxn>
                  <a:cxn ang="0">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605" name="Freeform 1025"/>
              <p:cNvSpPr>
                <a:spLocks noChangeArrowheads="1"/>
              </p:cNvSpPr>
              <p:nvPr/>
            </p:nvSpPr>
            <p:spPr bwMode="auto">
              <a:xfrm>
                <a:off x="3195" y="1755"/>
                <a:ext cx="429" cy="1187"/>
              </a:xfrm>
              <a:custGeom>
                <a:avLst/>
                <a:gdLst>
                  <a:gd name="T0" fmla="*/ 615 w 637"/>
                  <a:gd name="T1" fmla="*/ 0 h 1659"/>
                  <a:gd name="T2" fmla="*/ 637 w 637"/>
                  <a:gd name="T3" fmla="*/ 0 h 1659"/>
                  <a:gd name="T4" fmla="*/ 68 w 637"/>
                  <a:gd name="T5" fmla="*/ 1659 h 1659"/>
                  <a:gd name="T6" fmla="*/ 0 w 637"/>
                  <a:gd name="T7" fmla="*/ 1647 h 1659"/>
                  <a:gd name="T8" fmla="*/ 615 w 637"/>
                  <a:gd name="T9" fmla="*/ 0 h 1659"/>
                </a:gdLst>
                <a:ahLst/>
                <a:cxnLst>
                  <a:cxn ang="0">
                    <a:pos x="T0" y="T1"/>
                  </a:cxn>
                  <a:cxn ang="0">
                    <a:pos x="T2" y="T3"/>
                  </a:cxn>
                  <a:cxn ang="0">
                    <a:pos x="T4" y="T5"/>
                  </a:cxn>
                  <a:cxn ang="0">
                    <a:pos x="T6" y="T7"/>
                  </a:cxn>
                  <a:cxn ang="0">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606" name="Freeform 1026"/>
              <p:cNvSpPr>
                <a:spLocks noChangeArrowheads="1"/>
              </p:cNvSpPr>
              <p:nvPr/>
            </p:nvSpPr>
            <p:spPr bwMode="auto">
              <a:xfrm>
                <a:off x="1734" y="2587"/>
                <a:ext cx="1494" cy="394"/>
              </a:xfrm>
              <a:custGeom>
                <a:avLst/>
                <a:gdLst>
                  <a:gd name="T0" fmla="*/ 0 w 2216"/>
                  <a:gd name="T1" fmla="*/ 0 h 550"/>
                  <a:gd name="T2" fmla="*/ 9 w 2216"/>
                  <a:gd name="T3" fmla="*/ 57 h 550"/>
                  <a:gd name="T4" fmla="*/ 2164 w 2216"/>
                  <a:gd name="T5" fmla="*/ 550 h 550"/>
                  <a:gd name="T6" fmla="*/ 2216 w 2216"/>
                  <a:gd name="T7" fmla="*/ 496 h 550"/>
                  <a:gd name="T8" fmla="*/ 0 w 2216"/>
                  <a:gd name="T9" fmla="*/ 0 h 550"/>
                </a:gdLst>
                <a:ahLst/>
                <a:cxnLst>
                  <a:cxn ang="0">
                    <a:pos x="T0" y="T1"/>
                  </a:cxn>
                  <a:cxn ang="0">
                    <a:pos x="T2" y="T3"/>
                  </a:cxn>
                  <a:cxn ang="0">
                    <a:pos x="T4" y="T5"/>
                  </a:cxn>
                  <a:cxn ang="0">
                    <a:pos x="T6" y="T7"/>
                  </a:cxn>
                  <a:cxn ang="0">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4607" name="Group 1027"/>
              <p:cNvGrpSpPr/>
              <p:nvPr/>
            </p:nvGrpSpPr>
            <p:grpSpPr bwMode="auto">
              <a:xfrm>
                <a:off x="1709" y="3008"/>
                <a:ext cx="507" cy="234"/>
                <a:chOff x="1740" y="2642"/>
                <a:chExt cx="752" cy="327"/>
              </a:xfrm>
            </p:grpSpPr>
            <p:sp>
              <p:nvSpPr>
                <p:cNvPr id="14608" name="Freeform 1028"/>
                <p:cNvSpPr>
                  <a:spLocks noChangeArrowheads="1"/>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Lst>
                  <a:ahLst/>
                  <a:cxnLst>
                    <a:cxn ang="0">
                      <a:pos x="T0" y="T1"/>
                    </a:cxn>
                    <a:cxn ang="0">
                      <a:pos x="T2" y="T3"/>
                    </a:cxn>
                    <a:cxn ang="0">
                      <a:pos x="T4" y="T5"/>
                    </a:cxn>
                    <a:cxn ang="0">
                      <a:pos x="T6" y="T7"/>
                    </a:cxn>
                    <a:cxn ang="0">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609" name="Freeform 1029"/>
                <p:cNvSpPr>
                  <a:spLocks noChangeArrowheads="1"/>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Lst>
                  <a:ahLst/>
                  <a:cxnLst>
                    <a:cxn ang="0">
                      <a:pos x="T0" y="T1"/>
                    </a:cxn>
                    <a:cxn ang="0">
                      <a:pos x="T2" y="T3"/>
                    </a:cxn>
                    <a:cxn ang="0">
                      <a:pos x="T4" y="T5"/>
                    </a:cxn>
                    <a:cxn ang="0">
                      <a:pos x="T6" y="T7"/>
                    </a:cxn>
                    <a:cxn ang="0">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610" name="Freeform 1030"/>
                <p:cNvSpPr>
                  <a:spLocks noChangeArrowheads="1"/>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Lst>
                  <a:ahLst/>
                  <a:cxnLst>
                    <a:cxn ang="0">
                      <a:pos x="T0" y="T1"/>
                    </a:cxn>
                    <a:cxn ang="0">
                      <a:pos x="T2" y="T3"/>
                    </a:cxn>
                    <a:cxn ang="0">
                      <a:pos x="T4" y="T5"/>
                    </a:cxn>
                    <a:cxn ang="0">
                      <a:pos x="T6" y="T7"/>
                    </a:cxn>
                    <a:cxn ang="0">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611" name="Freeform 1031"/>
                <p:cNvSpPr>
                  <a:spLocks noChangeArrowheads="1"/>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Lst>
                  <a:ahLst/>
                  <a:cxnLst>
                    <a:cxn ang="0">
                      <a:pos x="T0" y="T1"/>
                    </a:cxn>
                    <a:cxn ang="0">
                      <a:pos x="T2" y="T3"/>
                    </a:cxn>
                    <a:cxn ang="0">
                      <a:pos x="T4" y="T5"/>
                    </a:cxn>
                    <a:cxn ang="0">
                      <a:pos x="T6" y="T7"/>
                    </a:cxn>
                    <a:cxn ang="0">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612" name="Freeform 1032"/>
                <p:cNvSpPr>
                  <a:spLocks noChangeArrowheads="1"/>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Lst>
                  <a:ahLst/>
                  <a:cxnLst>
                    <a:cxn ang="0">
                      <a:pos x="T0" y="T1"/>
                    </a:cxn>
                    <a:cxn ang="0">
                      <a:pos x="T2" y="T3"/>
                    </a:cxn>
                    <a:cxn ang="0">
                      <a:pos x="T4" y="T5"/>
                    </a:cxn>
                    <a:cxn ang="0">
                      <a:pos x="T6" y="T7"/>
                    </a:cxn>
                    <a:cxn ang="0">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613" name="Freeform 1033"/>
                <p:cNvSpPr>
                  <a:spLocks noChangeArrowheads="1"/>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Lst>
                  <a:ahLst/>
                  <a:cxnLst>
                    <a:cxn ang="0">
                      <a:pos x="T0" y="T1"/>
                    </a:cxn>
                    <a:cxn ang="0">
                      <a:pos x="T2" y="T3"/>
                    </a:cxn>
                    <a:cxn ang="0">
                      <a:pos x="T4" y="T5"/>
                    </a:cxn>
                    <a:cxn ang="0">
                      <a:pos x="T6" y="T7"/>
                    </a:cxn>
                    <a:cxn ang="0">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4614" name="Freeform 1034"/>
              <p:cNvSpPr>
                <a:spLocks noChangeArrowheads="1"/>
              </p:cNvSpPr>
              <p:nvPr/>
            </p:nvSpPr>
            <p:spPr bwMode="auto">
              <a:xfrm>
                <a:off x="2577" y="3043"/>
                <a:ext cx="614" cy="514"/>
              </a:xfrm>
              <a:custGeom>
                <a:avLst/>
                <a:gdLst>
                  <a:gd name="T0" fmla="*/ 3 w 990"/>
                  <a:gd name="T1" fmla="*/ 738 h 792"/>
                  <a:gd name="T2" fmla="*/ 990 w 990"/>
                  <a:gd name="T3" fmla="*/ 0 h 792"/>
                  <a:gd name="T4" fmla="*/ 987 w 990"/>
                  <a:gd name="T5" fmla="*/ 60 h 792"/>
                  <a:gd name="T6" fmla="*/ 0 w 990"/>
                  <a:gd name="T7" fmla="*/ 792 h 792"/>
                  <a:gd name="T8" fmla="*/ 3 w 990"/>
                  <a:gd name="T9" fmla="*/ 738 h 792"/>
                </a:gdLst>
                <a:ahLst/>
                <a:cxnLst>
                  <a:cxn ang="0">
                    <a:pos x="T0" y="T1"/>
                  </a:cxn>
                  <a:cxn ang="0">
                    <a:pos x="T2" y="T3"/>
                  </a:cxn>
                  <a:cxn ang="0">
                    <a:pos x="T4" y="T5"/>
                  </a:cxn>
                  <a:cxn ang="0">
                    <a:pos x="T6" y="T7"/>
                  </a:cxn>
                  <a:cxn ang="0">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615" name="Freeform 1035"/>
              <p:cNvSpPr>
                <a:spLocks noChangeArrowheads="1"/>
              </p:cNvSpPr>
              <p:nvPr/>
            </p:nvSpPr>
            <p:spPr bwMode="auto">
              <a:xfrm>
                <a:off x="1010" y="3084"/>
                <a:ext cx="1571" cy="469"/>
              </a:xfrm>
              <a:custGeom>
                <a:avLst/>
                <a:gdLst>
                  <a:gd name="T0" fmla="*/ 6 w 2532"/>
                  <a:gd name="T1" fmla="*/ 0 h 723"/>
                  <a:gd name="T2" fmla="*/ 36 w 2532"/>
                  <a:gd name="T3" fmla="*/ 0 h 723"/>
                  <a:gd name="T4" fmla="*/ 2532 w 2532"/>
                  <a:gd name="T5" fmla="*/ 678 h 723"/>
                  <a:gd name="T6" fmla="*/ 2529 w 2532"/>
                  <a:gd name="T7" fmla="*/ 723 h 723"/>
                  <a:gd name="T8" fmla="*/ 0 w 2532"/>
                  <a:gd name="T9" fmla="*/ 24 h 723"/>
                  <a:gd name="T10" fmla="*/ 6 w 2532"/>
                  <a:gd name="T11" fmla="*/ 0 h 723"/>
                </a:gdLst>
                <a:ahLst/>
                <a:cxnLst>
                  <a:cxn ang="0">
                    <a:pos x="T0" y="T1"/>
                  </a:cxn>
                  <a:cxn ang="0">
                    <a:pos x="T2" y="T3"/>
                  </a:cxn>
                  <a:cxn ang="0">
                    <a:pos x="T4" y="T5"/>
                  </a:cxn>
                  <a:cxn ang="0">
                    <a:pos x="T6" y="T7"/>
                  </a:cxn>
                  <a:cxn ang="0">
                    <a:pos x="T8" y="T9"/>
                  </a:cxn>
                  <a:cxn ang="0">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616" name="Freeform 1036"/>
              <p:cNvSpPr>
                <a:spLocks noChangeArrowheads="1"/>
              </p:cNvSpPr>
              <p:nvPr/>
            </p:nvSpPr>
            <p:spPr bwMode="auto">
              <a:xfrm>
                <a:off x="1011" y="2998"/>
                <a:ext cx="17" cy="95"/>
              </a:xfrm>
              <a:custGeom>
                <a:avLst/>
                <a:gdLst>
                  <a:gd name="T0" fmla="*/ 26 w 26"/>
                  <a:gd name="T1" fmla="*/ 10 h 147"/>
                  <a:gd name="T2" fmla="*/ 23 w 26"/>
                  <a:gd name="T3" fmla="*/ 147 h 147"/>
                  <a:gd name="T4" fmla="*/ 0 w 26"/>
                  <a:gd name="T5" fmla="*/ 144 h 147"/>
                  <a:gd name="T6" fmla="*/ 3 w 26"/>
                  <a:gd name="T7" fmla="*/ 0 h 147"/>
                  <a:gd name="T8" fmla="*/ 26 w 26"/>
                  <a:gd name="T9" fmla="*/ 10 h 147"/>
                </a:gdLst>
                <a:ahLst/>
                <a:cxnLst>
                  <a:cxn ang="0">
                    <a:pos x="T0" y="T1"/>
                  </a:cxn>
                  <a:cxn ang="0">
                    <a:pos x="T2" y="T3"/>
                  </a:cxn>
                  <a:cxn ang="0">
                    <a:pos x="T4" y="T5"/>
                  </a:cxn>
                  <a:cxn ang="0">
                    <a:pos x="T6" y="T7"/>
                  </a:cxn>
                  <a:cxn ang="0">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617" name="Freeform 1037"/>
              <p:cNvSpPr>
                <a:spLocks noChangeArrowheads="1"/>
              </p:cNvSpPr>
              <p:nvPr/>
            </p:nvSpPr>
            <p:spPr bwMode="auto">
              <a:xfrm>
                <a:off x="1012" y="2611"/>
                <a:ext cx="730" cy="393"/>
              </a:xfrm>
              <a:custGeom>
                <a:avLst/>
                <a:gdLst>
                  <a:gd name="T0" fmla="*/ 1170 w 1176"/>
                  <a:gd name="T1" fmla="*/ 0 h 606"/>
                  <a:gd name="T2" fmla="*/ 0 w 1176"/>
                  <a:gd name="T3" fmla="*/ 597 h 606"/>
                  <a:gd name="T4" fmla="*/ 30 w 1176"/>
                  <a:gd name="T5" fmla="*/ 606 h 606"/>
                  <a:gd name="T6" fmla="*/ 1176 w 1176"/>
                  <a:gd name="T7" fmla="*/ 18 h 606"/>
                  <a:gd name="T8" fmla="*/ 1170 w 1176"/>
                  <a:gd name="T9" fmla="*/ 0 h 606"/>
                </a:gdLst>
                <a:ahLst/>
                <a:cxnLst>
                  <a:cxn ang="0">
                    <a:pos x="T0" y="T1"/>
                  </a:cxn>
                  <a:cxn ang="0">
                    <a:pos x="T2" y="T3"/>
                  </a:cxn>
                  <a:cxn ang="0">
                    <a:pos x="T4" y="T5"/>
                  </a:cxn>
                  <a:cxn ang="0">
                    <a:pos x="T6" y="T7"/>
                  </a:cxn>
                  <a:cxn ang="0">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618" name="Freeform 1038"/>
              <p:cNvSpPr>
                <a:spLocks noChangeArrowheads="1"/>
              </p:cNvSpPr>
              <p:nvPr/>
            </p:nvSpPr>
            <p:spPr bwMode="auto">
              <a:xfrm>
                <a:off x="1061" y="3018"/>
                <a:ext cx="1490" cy="451"/>
              </a:xfrm>
              <a:custGeom>
                <a:avLst/>
                <a:gdLst>
                  <a:gd name="T0" fmla="*/ 6 w 2532"/>
                  <a:gd name="T1" fmla="*/ 0 h 723"/>
                  <a:gd name="T2" fmla="*/ 36 w 2532"/>
                  <a:gd name="T3" fmla="*/ 0 h 723"/>
                  <a:gd name="T4" fmla="*/ 2532 w 2532"/>
                  <a:gd name="T5" fmla="*/ 678 h 723"/>
                  <a:gd name="T6" fmla="*/ 2529 w 2532"/>
                  <a:gd name="T7" fmla="*/ 723 h 723"/>
                  <a:gd name="T8" fmla="*/ 0 w 2532"/>
                  <a:gd name="T9" fmla="*/ 24 h 723"/>
                  <a:gd name="T10" fmla="*/ 6 w 2532"/>
                  <a:gd name="T11" fmla="*/ 0 h 723"/>
                </a:gdLst>
                <a:ahLst/>
                <a:cxnLst>
                  <a:cxn ang="0">
                    <a:pos x="T0" y="T1"/>
                  </a:cxn>
                  <a:cxn ang="0">
                    <a:pos x="T2" y="T3"/>
                  </a:cxn>
                  <a:cxn ang="0">
                    <a:pos x="T4" y="T5"/>
                  </a:cxn>
                  <a:cxn ang="0">
                    <a:pos x="T6" y="T7"/>
                  </a:cxn>
                  <a:cxn ang="0">
                    <a:pos x="T8" y="T9"/>
                  </a:cxn>
                  <a:cxn ang="0">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619" name="Freeform 1039"/>
              <p:cNvSpPr>
                <a:spLocks noChangeArrowheads="1"/>
              </p:cNvSpPr>
              <p:nvPr/>
            </p:nvSpPr>
            <p:spPr bwMode="auto">
              <a:xfrm flipV="1">
                <a:off x="2549" y="2986"/>
                <a:ext cx="608" cy="467"/>
              </a:xfrm>
              <a:custGeom>
                <a:avLst/>
                <a:gdLst>
                  <a:gd name="T0" fmla="*/ 6 w 2532"/>
                  <a:gd name="T1" fmla="*/ 0 h 723"/>
                  <a:gd name="T2" fmla="*/ 36 w 2532"/>
                  <a:gd name="T3" fmla="*/ 0 h 723"/>
                  <a:gd name="T4" fmla="*/ 2532 w 2532"/>
                  <a:gd name="T5" fmla="*/ 678 h 723"/>
                  <a:gd name="T6" fmla="*/ 2529 w 2532"/>
                  <a:gd name="T7" fmla="*/ 723 h 723"/>
                  <a:gd name="T8" fmla="*/ 0 w 2532"/>
                  <a:gd name="T9" fmla="*/ 24 h 723"/>
                  <a:gd name="T10" fmla="*/ 6 w 2532"/>
                  <a:gd name="T11" fmla="*/ 0 h 723"/>
                </a:gdLst>
                <a:ahLst/>
                <a:cxnLst>
                  <a:cxn ang="0">
                    <a:pos x="T0" y="T1"/>
                  </a:cxn>
                  <a:cxn ang="0">
                    <a:pos x="T2" y="T3"/>
                  </a:cxn>
                  <a:cxn ang="0">
                    <a:pos x="T4" y="T5"/>
                  </a:cxn>
                  <a:cxn ang="0">
                    <a:pos x="T6" y="T7"/>
                  </a:cxn>
                  <a:cxn ang="0">
                    <a:pos x="T8" y="T9"/>
                  </a:cxn>
                  <a:cxn ang="0">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4620" name="Group 1064"/>
            <p:cNvGrpSpPr/>
            <p:nvPr/>
          </p:nvGrpSpPr>
          <p:grpSpPr bwMode="auto">
            <a:xfrm>
              <a:off x="6872288" y="5486400"/>
              <a:ext cx="474662" cy="407988"/>
              <a:chOff x="877" y="1008"/>
              <a:chExt cx="2747" cy="2591"/>
            </a:xfrm>
          </p:grpSpPr>
          <p:pic>
            <p:nvPicPr>
              <p:cNvPr id="14621" name="Picture 1065"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22" name="Picture 1066"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23" name="Freeform 1067"/>
              <p:cNvSpPr>
                <a:spLocks noChangeArrowheads="1"/>
              </p:cNvSpPr>
              <p:nvPr/>
            </p:nvSpPr>
            <p:spPr bwMode="auto">
              <a:xfrm>
                <a:off x="1753" y="1603"/>
                <a:ext cx="1807" cy="1322"/>
              </a:xfrm>
              <a:custGeom>
                <a:avLst/>
                <a:gdLst>
                  <a:gd name="T0" fmla="*/ 540 w 2982"/>
                  <a:gd name="T1" fmla="*/ 0 h 2442"/>
                  <a:gd name="T2" fmla="*/ 0 w 2982"/>
                  <a:gd name="T3" fmla="*/ 1734 h 2442"/>
                  <a:gd name="T4" fmla="*/ 2394 w 2982"/>
                  <a:gd name="T5" fmla="*/ 2442 h 2442"/>
                  <a:gd name="T6" fmla="*/ 2982 w 2982"/>
                  <a:gd name="T7" fmla="*/ 318 h 2442"/>
                  <a:gd name="T8" fmla="*/ 540 w 2982"/>
                  <a:gd name="T9" fmla="*/ 0 h 2442"/>
                </a:gdLst>
                <a:ahLst/>
                <a:cxnLst>
                  <a:cxn ang="0">
                    <a:pos x="T0" y="T1"/>
                  </a:cxn>
                  <a:cxn ang="0">
                    <a:pos x="T2" y="T3"/>
                  </a:cxn>
                  <a:cxn ang="0">
                    <a:pos x="T4" y="T5"/>
                  </a:cxn>
                  <a:cxn ang="0">
                    <a:pos x="T6" y="T7"/>
                  </a:cxn>
                  <a:cxn ang="0">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pic>
            <p:nvPicPr>
              <p:cNvPr id="14624" name="Picture 1068"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25" name="Freeform 1069"/>
              <p:cNvSpPr>
                <a:spLocks noChangeArrowheads="1"/>
              </p:cNvSpPr>
              <p:nvPr/>
            </p:nvSpPr>
            <p:spPr bwMode="auto">
              <a:xfrm>
                <a:off x="2082" y="1564"/>
                <a:ext cx="1531" cy="246"/>
              </a:xfrm>
              <a:custGeom>
                <a:avLst/>
                <a:gdLst>
                  <a:gd name="T0" fmla="*/ 14 w 2528"/>
                  <a:gd name="T1" fmla="*/ 0 h 455"/>
                  <a:gd name="T2" fmla="*/ 2528 w 2528"/>
                  <a:gd name="T3" fmla="*/ 341 h 455"/>
                  <a:gd name="T4" fmla="*/ 2480 w 2528"/>
                  <a:gd name="T5" fmla="*/ 455 h 455"/>
                  <a:gd name="T6" fmla="*/ 0 w 2528"/>
                  <a:gd name="T7" fmla="*/ 86 h 455"/>
                  <a:gd name="T8" fmla="*/ 14 w 2528"/>
                  <a:gd name="T9" fmla="*/ 0 h 455"/>
                </a:gdLst>
                <a:ahLst/>
                <a:cxnLst>
                  <a:cxn ang="0">
                    <a:pos x="T0" y="T1"/>
                  </a:cxn>
                  <a:cxn ang="0">
                    <a:pos x="T2" y="T3"/>
                  </a:cxn>
                  <a:cxn ang="0">
                    <a:pos x="T4" y="T5"/>
                  </a:cxn>
                  <a:cxn ang="0">
                    <a:pos x="T6" y="T7"/>
                  </a:cxn>
                  <a:cxn ang="0">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626" name="Freeform 1070"/>
              <p:cNvSpPr>
                <a:spLocks noChangeArrowheads="1"/>
              </p:cNvSpPr>
              <p:nvPr/>
            </p:nvSpPr>
            <p:spPr bwMode="auto">
              <a:xfrm>
                <a:off x="1737" y="1562"/>
                <a:ext cx="425" cy="1024"/>
              </a:xfrm>
              <a:custGeom>
                <a:avLst/>
                <a:gdLst>
                  <a:gd name="T0" fmla="*/ 579 w 702"/>
                  <a:gd name="T1" fmla="*/ 0 h 1893"/>
                  <a:gd name="T2" fmla="*/ 0 w 702"/>
                  <a:gd name="T3" fmla="*/ 1869 h 1893"/>
                  <a:gd name="T4" fmla="*/ 114 w 702"/>
                  <a:gd name="T5" fmla="*/ 1893 h 1893"/>
                  <a:gd name="T6" fmla="*/ 702 w 702"/>
                  <a:gd name="T7" fmla="*/ 51 h 1893"/>
                  <a:gd name="T8" fmla="*/ 579 w 702"/>
                  <a:gd name="T9" fmla="*/ 0 h 1893"/>
                </a:gdLst>
                <a:ahLst/>
                <a:cxnLst>
                  <a:cxn ang="0">
                    <a:pos x="T0" y="T1"/>
                  </a:cxn>
                  <a:cxn ang="0">
                    <a:pos x="T2" y="T3"/>
                  </a:cxn>
                  <a:cxn ang="0">
                    <a:pos x="T4" y="T5"/>
                  </a:cxn>
                  <a:cxn ang="0">
                    <a:pos x="T6" y="T7"/>
                  </a:cxn>
                  <a:cxn ang="0">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627" name="Freeform 1071"/>
              <p:cNvSpPr>
                <a:spLocks noChangeArrowheads="1"/>
              </p:cNvSpPr>
              <p:nvPr/>
            </p:nvSpPr>
            <p:spPr bwMode="auto">
              <a:xfrm>
                <a:off x="3144" y="1745"/>
                <a:ext cx="458" cy="1182"/>
              </a:xfrm>
              <a:custGeom>
                <a:avLst/>
                <a:gdLst>
                  <a:gd name="T0" fmla="*/ 756 w 756"/>
                  <a:gd name="T1" fmla="*/ 0 h 2184"/>
                  <a:gd name="T2" fmla="*/ 138 w 756"/>
                  <a:gd name="T3" fmla="*/ 2184 h 2184"/>
                  <a:gd name="T4" fmla="*/ 0 w 756"/>
                  <a:gd name="T5" fmla="*/ 2148 h 2184"/>
                  <a:gd name="T6" fmla="*/ 606 w 756"/>
                  <a:gd name="T7" fmla="*/ 78 h 2184"/>
                  <a:gd name="T8" fmla="*/ 756 w 756"/>
                  <a:gd name="T9" fmla="*/ 0 h 2184"/>
                </a:gdLst>
                <a:ahLst/>
                <a:cxnLst>
                  <a:cxn ang="0">
                    <a:pos x="T0" y="T1"/>
                  </a:cxn>
                  <a:cxn ang="0">
                    <a:pos x="T2" y="T3"/>
                  </a:cxn>
                  <a:cxn ang="0">
                    <a:pos x="T4" y="T5"/>
                  </a:cxn>
                  <a:cxn ang="0">
                    <a:pos x="T6" y="T7"/>
                  </a:cxn>
                  <a:cxn ang="0">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628" name="Freeform 1072"/>
              <p:cNvSpPr>
                <a:spLocks noChangeArrowheads="1"/>
              </p:cNvSpPr>
              <p:nvPr/>
            </p:nvSpPr>
            <p:spPr bwMode="auto">
              <a:xfrm>
                <a:off x="1732" y="2534"/>
                <a:ext cx="1680" cy="399"/>
              </a:xfrm>
              <a:custGeom>
                <a:avLst/>
                <a:gdLst>
                  <a:gd name="T0" fmla="*/ 33 w 2773"/>
                  <a:gd name="T1" fmla="*/ 0 h 738"/>
                  <a:gd name="T2" fmla="*/ 0 w 2773"/>
                  <a:gd name="T3" fmla="*/ 99 h 738"/>
                  <a:gd name="T4" fmla="*/ 2436 w 2773"/>
                  <a:gd name="T5" fmla="*/ 738 h 738"/>
                  <a:gd name="T6" fmla="*/ 2373 w 2773"/>
                  <a:gd name="T7" fmla="*/ 603 h 738"/>
                  <a:gd name="T8" fmla="*/ 33 w 2773"/>
                  <a:gd name="T9" fmla="*/ 0 h 738"/>
                </a:gdLst>
                <a:ahLst/>
                <a:cxnLst>
                  <a:cxn ang="0">
                    <a:pos x="T0" y="T1"/>
                  </a:cxn>
                  <a:cxn ang="0">
                    <a:pos x="T2" y="T3"/>
                  </a:cxn>
                  <a:cxn ang="0">
                    <a:pos x="T4" y="T5"/>
                  </a:cxn>
                  <a:cxn ang="0">
                    <a:pos x="T6" y="T7"/>
                  </a:cxn>
                  <a:cxn ang="0">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629" name="Freeform 1073"/>
              <p:cNvSpPr>
                <a:spLocks noChangeArrowheads="1"/>
              </p:cNvSpPr>
              <p:nvPr/>
            </p:nvSpPr>
            <p:spPr bwMode="auto">
              <a:xfrm>
                <a:off x="3195" y="1755"/>
                <a:ext cx="429" cy="1187"/>
              </a:xfrm>
              <a:custGeom>
                <a:avLst/>
                <a:gdLst>
                  <a:gd name="T0" fmla="*/ 615 w 637"/>
                  <a:gd name="T1" fmla="*/ 0 h 1659"/>
                  <a:gd name="T2" fmla="*/ 637 w 637"/>
                  <a:gd name="T3" fmla="*/ 0 h 1659"/>
                  <a:gd name="T4" fmla="*/ 68 w 637"/>
                  <a:gd name="T5" fmla="*/ 1659 h 1659"/>
                  <a:gd name="T6" fmla="*/ 0 w 637"/>
                  <a:gd name="T7" fmla="*/ 1647 h 1659"/>
                  <a:gd name="T8" fmla="*/ 615 w 637"/>
                  <a:gd name="T9" fmla="*/ 0 h 1659"/>
                </a:gdLst>
                <a:ahLst/>
                <a:cxnLst>
                  <a:cxn ang="0">
                    <a:pos x="T0" y="T1"/>
                  </a:cxn>
                  <a:cxn ang="0">
                    <a:pos x="T2" y="T3"/>
                  </a:cxn>
                  <a:cxn ang="0">
                    <a:pos x="T4" y="T5"/>
                  </a:cxn>
                  <a:cxn ang="0">
                    <a:pos x="T6" y="T7"/>
                  </a:cxn>
                  <a:cxn ang="0">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630" name="Freeform 1074"/>
              <p:cNvSpPr>
                <a:spLocks noChangeArrowheads="1"/>
              </p:cNvSpPr>
              <p:nvPr/>
            </p:nvSpPr>
            <p:spPr bwMode="auto">
              <a:xfrm>
                <a:off x="1734" y="2587"/>
                <a:ext cx="1494" cy="394"/>
              </a:xfrm>
              <a:custGeom>
                <a:avLst/>
                <a:gdLst>
                  <a:gd name="T0" fmla="*/ 0 w 2216"/>
                  <a:gd name="T1" fmla="*/ 0 h 550"/>
                  <a:gd name="T2" fmla="*/ 9 w 2216"/>
                  <a:gd name="T3" fmla="*/ 57 h 550"/>
                  <a:gd name="T4" fmla="*/ 2164 w 2216"/>
                  <a:gd name="T5" fmla="*/ 550 h 550"/>
                  <a:gd name="T6" fmla="*/ 2216 w 2216"/>
                  <a:gd name="T7" fmla="*/ 496 h 550"/>
                  <a:gd name="T8" fmla="*/ 0 w 2216"/>
                  <a:gd name="T9" fmla="*/ 0 h 550"/>
                </a:gdLst>
                <a:ahLst/>
                <a:cxnLst>
                  <a:cxn ang="0">
                    <a:pos x="T0" y="T1"/>
                  </a:cxn>
                  <a:cxn ang="0">
                    <a:pos x="T2" y="T3"/>
                  </a:cxn>
                  <a:cxn ang="0">
                    <a:pos x="T4" y="T5"/>
                  </a:cxn>
                  <a:cxn ang="0">
                    <a:pos x="T6" y="T7"/>
                  </a:cxn>
                  <a:cxn ang="0">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4631" name="Group 1075"/>
              <p:cNvGrpSpPr/>
              <p:nvPr/>
            </p:nvGrpSpPr>
            <p:grpSpPr bwMode="auto">
              <a:xfrm>
                <a:off x="1709" y="3008"/>
                <a:ext cx="507" cy="234"/>
                <a:chOff x="1740" y="2642"/>
                <a:chExt cx="752" cy="327"/>
              </a:xfrm>
            </p:grpSpPr>
            <p:sp>
              <p:nvSpPr>
                <p:cNvPr id="14632" name="Freeform 1076"/>
                <p:cNvSpPr>
                  <a:spLocks noChangeArrowheads="1"/>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Lst>
                  <a:ahLst/>
                  <a:cxnLst>
                    <a:cxn ang="0">
                      <a:pos x="T0" y="T1"/>
                    </a:cxn>
                    <a:cxn ang="0">
                      <a:pos x="T2" y="T3"/>
                    </a:cxn>
                    <a:cxn ang="0">
                      <a:pos x="T4" y="T5"/>
                    </a:cxn>
                    <a:cxn ang="0">
                      <a:pos x="T6" y="T7"/>
                    </a:cxn>
                    <a:cxn ang="0">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633" name="Freeform 1077"/>
                <p:cNvSpPr>
                  <a:spLocks noChangeArrowheads="1"/>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Lst>
                  <a:ahLst/>
                  <a:cxnLst>
                    <a:cxn ang="0">
                      <a:pos x="T0" y="T1"/>
                    </a:cxn>
                    <a:cxn ang="0">
                      <a:pos x="T2" y="T3"/>
                    </a:cxn>
                    <a:cxn ang="0">
                      <a:pos x="T4" y="T5"/>
                    </a:cxn>
                    <a:cxn ang="0">
                      <a:pos x="T6" y="T7"/>
                    </a:cxn>
                    <a:cxn ang="0">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634" name="Freeform 1078"/>
                <p:cNvSpPr>
                  <a:spLocks noChangeArrowheads="1"/>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Lst>
                  <a:ahLst/>
                  <a:cxnLst>
                    <a:cxn ang="0">
                      <a:pos x="T0" y="T1"/>
                    </a:cxn>
                    <a:cxn ang="0">
                      <a:pos x="T2" y="T3"/>
                    </a:cxn>
                    <a:cxn ang="0">
                      <a:pos x="T4" y="T5"/>
                    </a:cxn>
                    <a:cxn ang="0">
                      <a:pos x="T6" y="T7"/>
                    </a:cxn>
                    <a:cxn ang="0">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635" name="Freeform 1079"/>
                <p:cNvSpPr>
                  <a:spLocks noChangeArrowheads="1"/>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Lst>
                  <a:ahLst/>
                  <a:cxnLst>
                    <a:cxn ang="0">
                      <a:pos x="T0" y="T1"/>
                    </a:cxn>
                    <a:cxn ang="0">
                      <a:pos x="T2" y="T3"/>
                    </a:cxn>
                    <a:cxn ang="0">
                      <a:pos x="T4" y="T5"/>
                    </a:cxn>
                    <a:cxn ang="0">
                      <a:pos x="T6" y="T7"/>
                    </a:cxn>
                    <a:cxn ang="0">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636" name="Freeform 1080"/>
                <p:cNvSpPr>
                  <a:spLocks noChangeArrowheads="1"/>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Lst>
                  <a:ahLst/>
                  <a:cxnLst>
                    <a:cxn ang="0">
                      <a:pos x="T0" y="T1"/>
                    </a:cxn>
                    <a:cxn ang="0">
                      <a:pos x="T2" y="T3"/>
                    </a:cxn>
                    <a:cxn ang="0">
                      <a:pos x="T4" y="T5"/>
                    </a:cxn>
                    <a:cxn ang="0">
                      <a:pos x="T6" y="T7"/>
                    </a:cxn>
                    <a:cxn ang="0">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637" name="Freeform 1081"/>
                <p:cNvSpPr>
                  <a:spLocks noChangeArrowheads="1"/>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Lst>
                  <a:ahLst/>
                  <a:cxnLst>
                    <a:cxn ang="0">
                      <a:pos x="T0" y="T1"/>
                    </a:cxn>
                    <a:cxn ang="0">
                      <a:pos x="T2" y="T3"/>
                    </a:cxn>
                    <a:cxn ang="0">
                      <a:pos x="T4" y="T5"/>
                    </a:cxn>
                    <a:cxn ang="0">
                      <a:pos x="T6" y="T7"/>
                    </a:cxn>
                    <a:cxn ang="0">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4638" name="Freeform 1082"/>
              <p:cNvSpPr>
                <a:spLocks noChangeArrowheads="1"/>
              </p:cNvSpPr>
              <p:nvPr/>
            </p:nvSpPr>
            <p:spPr bwMode="auto">
              <a:xfrm>
                <a:off x="2577" y="3043"/>
                <a:ext cx="614" cy="514"/>
              </a:xfrm>
              <a:custGeom>
                <a:avLst/>
                <a:gdLst>
                  <a:gd name="T0" fmla="*/ 3 w 990"/>
                  <a:gd name="T1" fmla="*/ 738 h 792"/>
                  <a:gd name="T2" fmla="*/ 990 w 990"/>
                  <a:gd name="T3" fmla="*/ 0 h 792"/>
                  <a:gd name="T4" fmla="*/ 987 w 990"/>
                  <a:gd name="T5" fmla="*/ 60 h 792"/>
                  <a:gd name="T6" fmla="*/ 0 w 990"/>
                  <a:gd name="T7" fmla="*/ 792 h 792"/>
                  <a:gd name="T8" fmla="*/ 3 w 990"/>
                  <a:gd name="T9" fmla="*/ 738 h 792"/>
                </a:gdLst>
                <a:ahLst/>
                <a:cxnLst>
                  <a:cxn ang="0">
                    <a:pos x="T0" y="T1"/>
                  </a:cxn>
                  <a:cxn ang="0">
                    <a:pos x="T2" y="T3"/>
                  </a:cxn>
                  <a:cxn ang="0">
                    <a:pos x="T4" y="T5"/>
                  </a:cxn>
                  <a:cxn ang="0">
                    <a:pos x="T6" y="T7"/>
                  </a:cxn>
                  <a:cxn ang="0">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639" name="Freeform 1083"/>
              <p:cNvSpPr>
                <a:spLocks noChangeArrowheads="1"/>
              </p:cNvSpPr>
              <p:nvPr/>
            </p:nvSpPr>
            <p:spPr bwMode="auto">
              <a:xfrm>
                <a:off x="1010" y="3084"/>
                <a:ext cx="1571" cy="469"/>
              </a:xfrm>
              <a:custGeom>
                <a:avLst/>
                <a:gdLst>
                  <a:gd name="T0" fmla="*/ 6 w 2532"/>
                  <a:gd name="T1" fmla="*/ 0 h 723"/>
                  <a:gd name="T2" fmla="*/ 36 w 2532"/>
                  <a:gd name="T3" fmla="*/ 0 h 723"/>
                  <a:gd name="T4" fmla="*/ 2532 w 2532"/>
                  <a:gd name="T5" fmla="*/ 678 h 723"/>
                  <a:gd name="T6" fmla="*/ 2529 w 2532"/>
                  <a:gd name="T7" fmla="*/ 723 h 723"/>
                  <a:gd name="T8" fmla="*/ 0 w 2532"/>
                  <a:gd name="T9" fmla="*/ 24 h 723"/>
                  <a:gd name="T10" fmla="*/ 6 w 2532"/>
                  <a:gd name="T11" fmla="*/ 0 h 723"/>
                </a:gdLst>
                <a:ahLst/>
                <a:cxnLst>
                  <a:cxn ang="0">
                    <a:pos x="T0" y="T1"/>
                  </a:cxn>
                  <a:cxn ang="0">
                    <a:pos x="T2" y="T3"/>
                  </a:cxn>
                  <a:cxn ang="0">
                    <a:pos x="T4" y="T5"/>
                  </a:cxn>
                  <a:cxn ang="0">
                    <a:pos x="T6" y="T7"/>
                  </a:cxn>
                  <a:cxn ang="0">
                    <a:pos x="T8" y="T9"/>
                  </a:cxn>
                  <a:cxn ang="0">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640" name="Freeform 1084"/>
              <p:cNvSpPr>
                <a:spLocks noChangeArrowheads="1"/>
              </p:cNvSpPr>
              <p:nvPr/>
            </p:nvSpPr>
            <p:spPr bwMode="auto">
              <a:xfrm>
                <a:off x="1011" y="2998"/>
                <a:ext cx="17" cy="95"/>
              </a:xfrm>
              <a:custGeom>
                <a:avLst/>
                <a:gdLst>
                  <a:gd name="T0" fmla="*/ 26 w 26"/>
                  <a:gd name="T1" fmla="*/ 10 h 147"/>
                  <a:gd name="T2" fmla="*/ 23 w 26"/>
                  <a:gd name="T3" fmla="*/ 147 h 147"/>
                  <a:gd name="T4" fmla="*/ 0 w 26"/>
                  <a:gd name="T5" fmla="*/ 144 h 147"/>
                  <a:gd name="T6" fmla="*/ 3 w 26"/>
                  <a:gd name="T7" fmla="*/ 0 h 147"/>
                  <a:gd name="T8" fmla="*/ 26 w 26"/>
                  <a:gd name="T9" fmla="*/ 10 h 147"/>
                </a:gdLst>
                <a:ahLst/>
                <a:cxnLst>
                  <a:cxn ang="0">
                    <a:pos x="T0" y="T1"/>
                  </a:cxn>
                  <a:cxn ang="0">
                    <a:pos x="T2" y="T3"/>
                  </a:cxn>
                  <a:cxn ang="0">
                    <a:pos x="T4" y="T5"/>
                  </a:cxn>
                  <a:cxn ang="0">
                    <a:pos x="T6" y="T7"/>
                  </a:cxn>
                  <a:cxn ang="0">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641" name="Freeform 1085"/>
              <p:cNvSpPr>
                <a:spLocks noChangeArrowheads="1"/>
              </p:cNvSpPr>
              <p:nvPr/>
            </p:nvSpPr>
            <p:spPr bwMode="auto">
              <a:xfrm>
                <a:off x="1012" y="2611"/>
                <a:ext cx="730" cy="393"/>
              </a:xfrm>
              <a:custGeom>
                <a:avLst/>
                <a:gdLst>
                  <a:gd name="T0" fmla="*/ 1170 w 1176"/>
                  <a:gd name="T1" fmla="*/ 0 h 606"/>
                  <a:gd name="T2" fmla="*/ 0 w 1176"/>
                  <a:gd name="T3" fmla="*/ 597 h 606"/>
                  <a:gd name="T4" fmla="*/ 30 w 1176"/>
                  <a:gd name="T5" fmla="*/ 606 h 606"/>
                  <a:gd name="T6" fmla="*/ 1176 w 1176"/>
                  <a:gd name="T7" fmla="*/ 18 h 606"/>
                  <a:gd name="T8" fmla="*/ 1170 w 1176"/>
                  <a:gd name="T9" fmla="*/ 0 h 606"/>
                </a:gdLst>
                <a:ahLst/>
                <a:cxnLst>
                  <a:cxn ang="0">
                    <a:pos x="T0" y="T1"/>
                  </a:cxn>
                  <a:cxn ang="0">
                    <a:pos x="T2" y="T3"/>
                  </a:cxn>
                  <a:cxn ang="0">
                    <a:pos x="T4" y="T5"/>
                  </a:cxn>
                  <a:cxn ang="0">
                    <a:pos x="T6" y="T7"/>
                  </a:cxn>
                  <a:cxn ang="0">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642" name="Freeform 1086"/>
              <p:cNvSpPr>
                <a:spLocks noChangeArrowheads="1"/>
              </p:cNvSpPr>
              <p:nvPr/>
            </p:nvSpPr>
            <p:spPr bwMode="auto">
              <a:xfrm>
                <a:off x="1061" y="3018"/>
                <a:ext cx="1490" cy="451"/>
              </a:xfrm>
              <a:custGeom>
                <a:avLst/>
                <a:gdLst>
                  <a:gd name="T0" fmla="*/ 6 w 2532"/>
                  <a:gd name="T1" fmla="*/ 0 h 723"/>
                  <a:gd name="T2" fmla="*/ 36 w 2532"/>
                  <a:gd name="T3" fmla="*/ 0 h 723"/>
                  <a:gd name="T4" fmla="*/ 2532 w 2532"/>
                  <a:gd name="T5" fmla="*/ 678 h 723"/>
                  <a:gd name="T6" fmla="*/ 2529 w 2532"/>
                  <a:gd name="T7" fmla="*/ 723 h 723"/>
                  <a:gd name="T8" fmla="*/ 0 w 2532"/>
                  <a:gd name="T9" fmla="*/ 24 h 723"/>
                  <a:gd name="T10" fmla="*/ 6 w 2532"/>
                  <a:gd name="T11" fmla="*/ 0 h 723"/>
                </a:gdLst>
                <a:ahLst/>
                <a:cxnLst>
                  <a:cxn ang="0">
                    <a:pos x="T0" y="T1"/>
                  </a:cxn>
                  <a:cxn ang="0">
                    <a:pos x="T2" y="T3"/>
                  </a:cxn>
                  <a:cxn ang="0">
                    <a:pos x="T4" y="T5"/>
                  </a:cxn>
                  <a:cxn ang="0">
                    <a:pos x="T6" y="T7"/>
                  </a:cxn>
                  <a:cxn ang="0">
                    <a:pos x="T8" y="T9"/>
                  </a:cxn>
                  <a:cxn ang="0">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643" name="Freeform 1087"/>
              <p:cNvSpPr>
                <a:spLocks noChangeArrowheads="1"/>
              </p:cNvSpPr>
              <p:nvPr/>
            </p:nvSpPr>
            <p:spPr bwMode="auto">
              <a:xfrm flipV="1">
                <a:off x="2549" y="2986"/>
                <a:ext cx="608" cy="467"/>
              </a:xfrm>
              <a:custGeom>
                <a:avLst/>
                <a:gdLst>
                  <a:gd name="T0" fmla="*/ 6 w 2532"/>
                  <a:gd name="T1" fmla="*/ 0 h 723"/>
                  <a:gd name="T2" fmla="*/ 36 w 2532"/>
                  <a:gd name="T3" fmla="*/ 0 h 723"/>
                  <a:gd name="T4" fmla="*/ 2532 w 2532"/>
                  <a:gd name="T5" fmla="*/ 678 h 723"/>
                  <a:gd name="T6" fmla="*/ 2529 w 2532"/>
                  <a:gd name="T7" fmla="*/ 723 h 723"/>
                  <a:gd name="T8" fmla="*/ 0 w 2532"/>
                  <a:gd name="T9" fmla="*/ 24 h 723"/>
                  <a:gd name="T10" fmla="*/ 6 w 2532"/>
                  <a:gd name="T11" fmla="*/ 0 h 723"/>
                </a:gdLst>
                <a:ahLst/>
                <a:cxnLst>
                  <a:cxn ang="0">
                    <a:pos x="T0" y="T1"/>
                  </a:cxn>
                  <a:cxn ang="0">
                    <a:pos x="T2" y="T3"/>
                  </a:cxn>
                  <a:cxn ang="0">
                    <a:pos x="T4" y="T5"/>
                  </a:cxn>
                  <a:cxn ang="0">
                    <a:pos x="T6" y="T7"/>
                  </a:cxn>
                  <a:cxn ang="0">
                    <a:pos x="T8" y="T9"/>
                  </a:cxn>
                  <a:cxn ang="0">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4644" name="Group 1114"/>
            <p:cNvGrpSpPr/>
            <p:nvPr/>
          </p:nvGrpSpPr>
          <p:grpSpPr bwMode="auto">
            <a:xfrm>
              <a:off x="5561013" y="3041650"/>
              <a:ext cx="444500" cy="407988"/>
              <a:chOff x="877" y="1008"/>
              <a:chExt cx="2747" cy="2591"/>
            </a:xfrm>
          </p:grpSpPr>
          <p:pic>
            <p:nvPicPr>
              <p:cNvPr id="14645" name="Picture 1115" descr="antenna_stylized"/>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6" name="Picture 1116"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7" name="Freeform 1117"/>
              <p:cNvSpPr>
                <a:spLocks noChangeArrowheads="1"/>
              </p:cNvSpPr>
              <p:nvPr/>
            </p:nvSpPr>
            <p:spPr bwMode="auto">
              <a:xfrm>
                <a:off x="1753" y="1603"/>
                <a:ext cx="1807" cy="1322"/>
              </a:xfrm>
              <a:custGeom>
                <a:avLst/>
                <a:gdLst>
                  <a:gd name="T0" fmla="*/ 540 w 2982"/>
                  <a:gd name="T1" fmla="*/ 0 h 2442"/>
                  <a:gd name="T2" fmla="*/ 0 w 2982"/>
                  <a:gd name="T3" fmla="*/ 1734 h 2442"/>
                  <a:gd name="T4" fmla="*/ 2394 w 2982"/>
                  <a:gd name="T5" fmla="*/ 2442 h 2442"/>
                  <a:gd name="T6" fmla="*/ 2982 w 2982"/>
                  <a:gd name="T7" fmla="*/ 318 h 2442"/>
                  <a:gd name="T8" fmla="*/ 540 w 2982"/>
                  <a:gd name="T9" fmla="*/ 0 h 2442"/>
                </a:gdLst>
                <a:ahLst/>
                <a:cxnLst>
                  <a:cxn ang="0">
                    <a:pos x="T0" y="T1"/>
                  </a:cxn>
                  <a:cxn ang="0">
                    <a:pos x="T2" y="T3"/>
                  </a:cxn>
                  <a:cxn ang="0">
                    <a:pos x="T4" y="T5"/>
                  </a:cxn>
                  <a:cxn ang="0">
                    <a:pos x="T6" y="T7"/>
                  </a:cxn>
                  <a:cxn ang="0">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pic>
            <p:nvPicPr>
              <p:cNvPr id="14648" name="Picture 1118" descr="screen"/>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9" name="Freeform 1119"/>
              <p:cNvSpPr>
                <a:spLocks noChangeArrowheads="1"/>
              </p:cNvSpPr>
              <p:nvPr/>
            </p:nvSpPr>
            <p:spPr bwMode="auto">
              <a:xfrm>
                <a:off x="2082" y="1564"/>
                <a:ext cx="1531" cy="246"/>
              </a:xfrm>
              <a:custGeom>
                <a:avLst/>
                <a:gdLst>
                  <a:gd name="T0" fmla="*/ 14 w 2528"/>
                  <a:gd name="T1" fmla="*/ 0 h 455"/>
                  <a:gd name="T2" fmla="*/ 2528 w 2528"/>
                  <a:gd name="T3" fmla="*/ 341 h 455"/>
                  <a:gd name="T4" fmla="*/ 2480 w 2528"/>
                  <a:gd name="T5" fmla="*/ 455 h 455"/>
                  <a:gd name="T6" fmla="*/ 0 w 2528"/>
                  <a:gd name="T7" fmla="*/ 86 h 455"/>
                  <a:gd name="T8" fmla="*/ 14 w 2528"/>
                  <a:gd name="T9" fmla="*/ 0 h 455"/>
                </a:gdLst>
                <a:ahLst/>
                <a:cxnLst>
                  <a:cxn ang="0">
                    <a:pos x="T0" y="T1"/>
                  </a:cxn>
                  <a:cxn ang="0">
                    <a:pos x="T2" y="T3"/>
                  </a:cxn>
                  <a:cxn ang="0">
                    <a:pos x="T4" y="T5"/>
                  </a:cxn>
                  <a:cxn ang="0">
                    <a:pos x="T6" y="T7"/>
                  </a:cxn>
                  <a:cxn ang="0">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650" name="Freeform 1120"/>
              <p:cNvSpPr>
                <a:spLocks noChangeArrowheads="1"/>
              </p:cNvSpPr>
              <p:nvPr/>
            </p:nvSpPr>
            <p:spPr bwMode="auto">
              <a:xfrm>
                <a:off x="1737" y="1562"/>
                <a:ext cx="425" cy="1024"/>
              </a:xfrm>
              <a:custGeom>
                <a:avLst/>
                <a:gdLst>
                  <a:gd name="T0" fmla="*/ 579 w 702"/>
                  <a:gd name="T1" fmla="*/ 0 h 1893"/>
                  <a:gd name="T2" fmla="*/ 0 w 702"/>
                  <a:gd name="T3" fmla="*/ 1869 h 1893"/>
                  <a:gd name="T4" fmla="*/ 114 w 702"/>
                  <a:gd name="T5" fmla="*/ 1893 h 1893"/>
                  <a:gd name="T6" fmla="*/ 702 w 702"/>
                  <a:gd name="T7" fmla="*/ 51 h 1893"/>
                  <a:gd name="T8" fmla="*/ 579 w 702"/>
                  <a:gd name="T9" fmla="*/ 0 h 1893"/>
                </a:gdLst>
                <a:ahLst/>
                <a:cxnLst>
                  <a:cxn ang="0">
                    <a:pos x="T0" y="T1"/>
                  </a:cxn>
                  <a:cxn ang="0">
                    <a:pos x="T2" y="T3"/>
                  </a:cxn>
                  <a:cxn ang="0">
                    <a:pos x="T4" y="T5"/>
                  </a:cxn>
                  <a:cxn ang="0">
                    <a:pos x="T6" y="T7"/>
                  </a:cxn>
                  <a:cxn ang="0">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651" name="Freeform 1121"/>
              <p:cNvSpPr>
                <a:spLocks noChangeArrowheads="1"/>
              </p:cNvSpPr>
              <p:nvPr/>
            </p:nvSpPr>
            <p:spPr bwMode="auto">
              <a:xfrm>
                <a:off x="3144" y="1745"/>
                <a:ext cx="458" cy="1182"/>
              </a:xfrm>
              <a:custGeom>
                <a:avLst/>
                <a:gdLst>
                  <a:gd name="T0" fmla="*/ 756 w 756"/>
                  <a:gd name="T1" fmla="*/ 0 h 2184"/>
                  <a:gd name="T2" fmla="*/ 138 w 756"/>
                  <a:gd name="T3" fmla="*/ 2184 h 2184"/>
                  <a:gd name="T4" fmla="*/ 0 w 756"/>
                  <a:gd name="T5" fmla="*/ 2148 h 2184"/>
                  <a:gd name="T6" fmla="*/ 606 w 756"/>
                  <a:gd name="T7" fmla="*/ 78 h 2184"/>
                  <a:gd name="T8" fmla="*/ 756 w 756"/>
                  <a:gd name="T9" fmla="*/ 0 h 2184"/>
                </a:gdLst>
                <a:ahLst/>
                <a:cxnLst>
                  <a:cxn ang="0">
                    <a:pos x="T0" y="T1"/>
                  </a:cxn>
                  <a:cxn ang="0">
                    <a:pos x="T2" y="T3"/>
                  </a:cxn>
                  <a:cxn ang="0">
                    <a:pos x="T4" y="T5"/>
                  </a:cxn>
                  <a:cxn ang="0">
                    <a:pos x="T6" y="T7"/>
                  </a:cxn>
                  <a:cxn ang="0">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652" name="Freeform 1122"/>
              <p:cNvSpPr>
                <a:spLocks noChangeArrowheads="1"/>
              </p:cNvSpPr>
              <p:nvPr/>
            </p:nvSpPr>
            <p:spPr bwMode="auto">
              <a:xfrm>
                <a:off x="1732" y="2534"/>
                <a:ext cx="1680" cy="399"/>
              </a:xfrm>
              <a:custGeom>
                <a:avLst/>
                <a:gdLst>
                  <a:gd name="T0" fmla="*/ 33 w 2773"/>
                  <a:gd name="T1" fmla="*/ 0 h 738"/>
                  <a:gd name="T2" fmla="*/ 0 w 2773"/>
                  <a:gd name="T3" fmla="*/ 99 h 738"/>
                  <a:gd name="T4" fmla="*/ 2436 w 2773"/>
                  <a:gd name="T5" fmla="*/ 738 h 738"/>
                  <a:gd name="T6" fmla="*/ 2373 w 2773"/>
                  <a:gd name="T7" fmla="*/ 603 h 738"/>
                  <a:gd name="T8" fmla="*/ 33 w 2773"/>
                  <a:gd name="T9" fmla="*/ 0 h 738"/>
                </a:gdLst>
                <a:ahLst/>
                <a:cxnLst>
                  <a:cxn ang="0">
                    <a:pos x="T0" y="T1"/>
                  </a:cxn>
                  <a:cxn ang="0">
                    <a:pos x="T2" y="T3"/>
                  </a:cxn>
                  <a:cxn ang="0">
                    <a:pos x="T4" y="T5"/>
                  </a:cxn>
                  <a:cxn ang="0">
                    <a:pos x="T6" y="T7"/>
                  </a:cxn>
                  <a:cxn ang="0">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653" name="Freeform 1123"/>
              <p:cNvSpPr>
                <a:spLocks noChangeArrowheads="1"/>
              </p:cNvSpPr>
              <p:nvPr/>
            </p:nvSpPr>
            <p:spPr bwMode="auto">
              <a:xfrm>
                <a:off x="3195" y="1755"/>
                <a:ext cx="429" cy="1187"/>
              </a:xfrm>
              <a:custGeom>
                <a:avLst/>
                <a:gdLst>
                  <a:gd name="T0" fmla="*/ 615 w 637"/>
                  <a:gd name="T1" fmla="*/ 0 h 1659"/>
                  <a:gd name="T2" fmla="*/ 637 w 637"/>
                  <a:gd name="T3" fmla="*/ 0 h 1659"/>
                  <a:gd name="T4" fmla="*/ 68 w 637"/>
                  <a:gd name="T5" fmla="*/ 1659 h 1659"/>
                  <a:gd name="T6" fmla="*/ 0 w 637"/>
                  <a:gd name="T7" fmla="*/ 1647 h 1659"/>
                  <a:gd name="T8" fmla="*/ 615 w 637"/>
                  <a:gd name="T9" fmla="*/ 0 h 1659"/>
                </a:gdLst>
                <a:ahLst/>
                <a:cxnLst>
                  <a:cxn ang="0">
                    <a:pos x="T0" y="T1"/>
                  </a:cxn>
                  <a:cxn ang="0">
                    <a:pos x="T2" y="T3"/>
                  </a:cxn>
                  <a:cxn ang="0">
                    <a:pos x="T4" y="T5"/>
                  </a:cxn>
                  <a:cxn ang="0">
                    <a:pos x="T6" y="T7"/>
                  </a:cxn>
                  <a:cxn ang="0">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654" name="Freeform 1124"/>
              <p:cNvSpPr>
                <a:spLocks noChangeArrowheads="1"/>
              </p:cNvSpPr>
              <p:nvPr/>
            </p:nvSpPr>
            <p:spPr bwMode="auto">
              <a:xfrm>
                <a:off x="1734" y="2587"/>
                <a:ext cx="1494" cy="394"/>
              </a:xfrm>
              <a:custGeom>
                <a:avLst/>
                <a:gdLst>
                  <a:gd name="T0" fmla="*/ 0 w 2216"/>
                  <a:gd name="T1" fmla="*/ 0 h 550"/>
                  <a:gd name="T2" fmla="*/ 9 w 2216"/>
                  <a:gd name="T3" fmla="*/ 57 h 550"/>
                  <a:gd name="T4" fmla="*/ 2164 w 2216"/>
                  <a:gd name="T5" fmla="*/ 550 h 550"/>
                  <a:gd name="T6" fmla="*/ 2216 w 2216"/>
                  <a:gd name="T7" fmla="*/ 496 h 550"/>
                  <a:gd name="T8" fmla="*/ 0 w 2216"/>
                  <a:gd name="T9" fmla="*/ 0 h 550"/>
                </a:gdLst>
                <a:ahLst/>
                <a:cxnLst>
                  <a:cxn ang="0">
                    <a:pos x="T0" y="T1"/>
                  </a:cxn>
                  <a:cxn ang="0">
                    <a:pos x="T2" y="T3"/>
                  </a:cxn>
                  <a:cxn ang="0">
                    <a:pos x="T4" y="T5"/>
                  </a:cxn>
                  <a:cxn ang="0">
                    <a:pos x="T6" y="T7"/>
                  </a:cxn>
                  <a:cxn ang="0">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4655" name="Group 1125"/>
              <p:cNvGrpSpPr/>
              <p:nvPr/>
            </p:nvGrpSpPr>
            <p:grpSpPr bwMode="auto">
              <a:xfrm>
                <a:off x="1709" y="3008"/>
                <a:ext cx="507" cy="234"/>
                <a:chOff x="1740" y="2642"/>
                <a:chExt cx="752" cy="327"/>
              </a:xfrm>
            </p:grpSpPr>
            <p:sp>
              <p:nvSpPr>
                <p:cNvPr id="14656" name="Freeform 1126"/>
                <p:cNvSpPr>
                  <a:spLocks noChangeArrowheads="1"/>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Lst>
                  <a:ahLst/>
                  <a:cxnLst>
                    <a:cxn ang="0">
                      <a:pos x="T0" y="T1"/>
                    </a:cxn>
                    <a:cxn ang="0">
                      <a:pos x="T2" y="T3"/>
                    </a:cxn>
                    <a:cxn ang="0">
                      <a:pos x="T4" y="T5"/>
                    </a:cxn>
                    <a:cxn ang="0">
                      <a:pos x="T6" y="T7"/>
                    </a:cxn>
                    <a:cxn ang="0">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657" name="Freeform 1127"/>
                <p:cNvSpPr>
                  <a:spLocks noChangeArrowheads="1"/>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Lst>
                  <a:ahLst/>
                  <a:cxnLst>
                    <a:cxn ang="0">
                      <a:pos x="T0" y="T1"/>
                    </a:cxn>
                    <a:cxn ang="0">
                      <a:pos x="T2" y="T3"/>
                    </a:cxn>
                    <a:cxn ang="0">
                      <a:pos x="T4" y="T5"/>
                    </a:cxn>
                    <a:cxn ang="0">
                      <a:pos x="T6" y="T7"/>
                    </a:cxn>
                    <a:cxn ang="0">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658" name="Freeform 1128"/>
                <p:cNvSpPr>
                  <a:spLocks noChangeArrowheads="1"/>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Lst>
                  <a:ahLst/>
                  <a:cxnLst>
                    <a:cxn ang="0">
                      <a:pos x="T0" y="T1"/>
                    </a:cxn>
                    <a:cxn ang="0">
                      <a:pos x="T2" y="T3"/>
                    </a:cxn>
                    <a:cxn ang="0">
                      <a:pos x="T4" y="T5"/>
                    </a:cxn>
                    <a:cxn ang="0">
                      <a:pos x="T6" y="T7"/>
                    </a:cxn>
                    <a:cxn ang="0">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659" name="Freeform 1129"/>
                <p:cNvSpPr>
                  <a:spLocks noChangeArrowheads="1"/>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Lst>
                  <a:ahLst/>
                  <a:cxnLst>
                    <a:cxn ang="0">
                      <a:pos x="T0" y="T1"/>
                    </a:cxn>
                    <a:cxn ang="0">
                      <a:pos x="T2" y="T3"/>
                    </a:cxn>
                    <a:cxn ang="0">
                      <a:pos x="T4" y="T5"/>
                    </a:cxn>
                    <a:cxn ang="0">
                      <a:pos x="T6" y="T7"/>
                    </a:cxn>
                    <a:cxn ang="0">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660" name="Freeform 1130"/>
                <p:cNvSpPr>
                  <a:spLocks noChangeArrowheads="1"/>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Lst>
                  <a:ahLst/>
                  <a:cxnLst>
                    <a:cxn ang="0">
                      <a:pos x="T0" y="T1"/>
                    </a:cxn>
                    <a:cxn ang="0">
                      <a:pos x="T2" y="T3"/>
                    </a:cxn>
                    <a:cxn ang="0">
                      <a:pos x="T4" y="T5"/>
                    </a:cxn>
                    <a:cxn ang="0">
                      <a:pos x="T6" y="T7"/>
                    </a:cxn>
                    <a:cxn ang="0">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661" name="Freeform 1131"/>
                <p:cNvSpPr>
                  <a:spLocks noChangeArrowheads="1"/>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Lst>
                  <a:ahLst/>
                  <a:cxnLst>
                    <a:cxn ang="0">
                      <a:pos x="T0" y="T1"/>
                    </a:cxn>
                    <a:cxn ang="0">
                      <a:pos x="T2" y="T3"/>
                    </a:cxn>
                    <a:cxn ang="0">
                      <a:pos x="T4" y="T5"/>
                    </a:cxn>
                    <a:cxn ang="0">
                      <a:pos x="T6" y="T7"/>
                    </a:cxn>
                    <a:cxn ang="0">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4662" name="Freeform 1132"/>
              <p:cNvSpPr>
                <a:spLocks noChangeArrowheads="1"/>
              </p:cNvSpPr>
              <p:nvPr/>
            </p:nvSpPr>
            <p:spPr bwMode="auto">
              <a:xfrm>
                <a:off x="2577" y="3043"/>
                <a:ext cx="614" cy="514"/>
              </a:xfrm>
              <a:custGeom>
                <a:avLst/>
                <a:gdLst>
                  <a:gd name="T0" fmla="*/ 3 w 990"/>
                  <a:gd name="T1" fmla="*/ 738 h 792"/>
                  <a:gd name="T2" fmla="*/ 990 w 990"/>
                  <a:gd name="T3" fmla="*/ 0 h 792"/>
                  <a:gd name="T4" fmla="*/ 987 w 990"/>
                  <a:gd name="T5" fmla="*/ 60 h 792"/>
                  <a:gd name="T6" fmla="*/ 0 w 990"/>
                  <a:gd name="T7" fmla="*/ 792 h 792"/>
                  <a:gd name="T8" fmla="*/ 3 w 990"/>
                  <a:gd name="T9" fmla="*/ 738 h 792"/>
                </a:gdLst>
                <a:ahLst/>
                <a:cxnLst>
                  <a:cxn ang="0">
                    <a:pos x="T0" y="T1"/>
                  </a:cxn>
                  <a:cxn ang="0">
                    <a:pos x="T2" y="T3"/>
                  </a:cxn>
                  <a:cxn ang="0">
                    <a:pos x="T4" y="T5"/>
                  </a:cxn>
                  <a:cxn ang="0">
                    <a:pos x="T6" y="T7"/>
                  </a:cxn>
                  <a:cxn ang="0">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663" name="Freeform 1133"/>
              <p:cNvSpPr>
                <a:spLocks noChangeArrowheads="1"/>
              </p:cNvSpPr>
              <p:nvPr/>
            </p:nvSpPr>
            <p:spPr bwMode="auto">
              <a:xfrm>
                <a:off x="1010" y="3084"/>
                <a:ext cx="1571" cy="469"/>
              </a:xfrm>
              <a:custGeom>
                <a:avLst/>
                <a:gdLst>
                  <a:gd name="T0" fmla="*/ 6 w 2532"/>
                  <a:gd name="T1" fmla="*/ 0 h 723"/>
                  <a:gd name="T2" fmla="*/ 36 w 2532"/>
                  <a:gd name="T3" fmla="*/ 0 h 723"/>
                  <a:gd name="T4" fmla="*/ 2532 w 2532"/>
                  <a:gd name="T5" fmla="*/ 678 h 723"/>
                  <a:gd name="T6" fmla="*/ 2529 w 2532"/>
                  <a:gd name="T7" fmla="*/ 723 h 723"/>
                  <a:gd name="T8" fmla="*/ 0 w 2532"/>
                  <a:gd name="T9" fmla="*/ 24 h 723"/>
                  <a:gd name="T10" fmla="*/ 6 w 2532"/>
                  <a:gd name="T11" fmla="*/ 0 h 723"/>
                </a:gdLst>
                <a:ahLst/>
                <a:cxnLst>
                  <a:cxn ang="0">
                    <a:pos x="T0" y="T1"/>
                  </a:cxn>
                  <a:cxn ang="0">
                    <a:pos x="T2" y="T3"/>
                  </a:cxn>
                  <a:cxn ang="0">
                    <a:pos x="T4" y="T5"/>
                  </a:cxn>
                  <a:cxn ang="0">
                    <a:pos x="T6" y="T7"/>
                  </a:cxn>
                  <a:cxn ang="0">
                    <a:pos x="T8" y="T9"/>
                  </a:cxn>
                  <a:cxn ang="0">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664" name="Freeform 1134"/>
              <p:cNvSpPr>
                <a:spLocks noChangeArrowheads="1"/>
              </p:cNvSpPr>
              <p:nvPr/>
            </p:nvSpPr>
            <p:spPr bwMode="auto">
              <a:xfrm>
                <a:off x="1011" y="2998"/>
                <a:ext cx="17" cy="95"/>
              </a:xfrm>
              <a:custGeom>
                <a:avLst/>
                <a:gdLst>
                  <a:gd name="T0" fmla="*/ 26 w 26"/>
                  <a:gd name="T1" fmla="*/ 10 h 147"/>
                  <a:gd name="T2" fmla="*/ 23 w 26"/>
                  <a:gd name="T3" fmla="*/ 147 h 147"/>
                  <a:gd name="T4" fmla="*/ 0 w 26"/>
                  <a:gd name="T5" fmla="*/ 144 h 147"/>
                  <a:gd name="T6" fmla="*/ 3 w 26"/>
                  <a:gd name="T7" fmla="*/ 0 h 147"/>
                  <a:gd name="T8" fmla="*/ 26 w 26"/>
                  <a:gd name="T9" fmla="*/ 10 h 147"/>
                </a:gdLst>
                <a:ahLst/>
                <a:cxnLst>
                  <a:cxn ang="0">
                    <a:pos x="T0" y="T1"/>
                  </a:cxn>
                  <a:cxn ang="0">
                    <a:pos x="T2" y="T3"/>
                  </a:cxn>
                  <a:cxn ang="0">
                    <a:pos x="T4" y="T5"/>
                  </a:cxn>
                  <a:cxn ang="0">
                    <a:pos x="T6" y="T7"/>
                  </a:cxn>
                  <a:cxn ang="0">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665" name="Freeform 1135"/>
              <p:cNvSpPr>
                <a:spLocks noChangeArrowheads="1"/>
              </p:cNvSpPr>
              <p:nvPr/>
            </p:nvSpPr>
            <p:spPr bwMode="auto">
              <a:xfrm>
                <a:off x="1012" y="2611"/>
                <a:ext cx="730" cy="393"/>
              </a:xfrm>
              <a:custGeom>
                <a:avLst/>
                <a:gdLst>
                  <a:gd name="T0" fmla="*/ 1170 w 1176"/>
                  <a:gd name="T1" fmla="*/ 0 h 606"/>
                  <a:gd name="T2" fmla="*/ 0 w 1176"/>
                  <a:gd name="T3" fmla="*/ 597 h 606"/>
                  <a:gd name="T4" fmla="*/ 30 w 1176"/>
                  <a:gd name="T5" fmla="*/ 606 h 606"/>
                  <a:gd name="T6" fmla="*/ 1176 w 1176"/>
                  <a:gd name="T7" fmla="*/ 18 h 606"/>
                  <a:gd name="T8" fmla="*/ 1170 w 1176"/>
                  <a:gd name="T9" fmla="*/ 0 h 606"/>
                </a:gdLst>
                <a:ahLst/>
                <a:cxnLst>
                  <a:cxn ang="0">
                    <a:pos x="T0" y="T1"/>
                  </a:cxn>
                  <a:cxn ang="0">
                    <a:pos x="T2" y="T3"/>
                  </a:cxn>
                  <a:cxn ang="0">
                    <a:pos x="T4" y="T5"/>
                  </a:cxn>
                  <a:cxn ang="0">
                    <a:pos x="T6" y="T7"/>
                  </a:cxn>
                  <a:cxn ang="0">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666" name="Freeform 1136"/>
              <p:cNvSpPr>
                <a:spLocks noChangeArrowheads="1"/>
              </p:cNvSpPr>
              <p:nvPr/>
            </p:nvSpPr>
            <p:spPr bwMode="auto">
              <a:xfrm>
                <a:off x="1061" y="3018"/>
                <a:ext cx="1490" cy="451"/>
              </a:xfrm>
              <a:custGeom>
                <a:avLst/>
                <a:gdLst>
                  <a:gd name="T0" fmla="*/ 6 w 2532"/>
                  <a:gd name="T1" fmla="*/ 0 h 723"/>
                  <a:gd name="T2" fmla="*/ 36 w 2532"/>
                  <a:gd name="T3" fmla="*/ 0 h 723"/>
                  <a:gd name="T4" fmla="*/ 2532 w 2532"/>
                  <a:gd name="T5" fmla="*/ 678 h 723"/>
                  <a:gd name="T6" fmla="*/ 2529 w 2532"/>
                  <a:gd name="T7" fmla="*/ 723 h 723"/>
                  <a:gd name="T8" fmla="*/ 0 w 2532"/>
                  <a:gd name="T9" fmla="*/ 24 h 723"/>
                  <a:gd name="T10" fmla="*/ 6 w 2532"/>
                  <a:gd name="T11" fmla="*/ 0 h 723"/>
                </a:gdLst>
                <a:ahLst/>
                <a:cxnLst>
                  <a:cxn ang="0">
                    <a:pos x="T0" y="T1"/>
                  </a:cxn>
                  <a:cxn ang="0">
                    <a:pos x="T2" y="T3"/>
                  </a:cxn>
                  <a:cxn ang="0">
                    <a:pos x="T4" y="T5"/>
                  </a:cxn>
                  <a:cxn ang="0">
                    <a:pos x="T6" y="T7"/>
                  </a:cxn>
                  <a:cxn ang="0">
                    <a:pos x="T8" y="T9"/>
                  </a:cxn>
                  <a:cxn ang="0">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667" name="Freeform 1137"/>
              <p:cNvSpPr>
                <a:spLocks noChangeArrowheads="1"/>
              </p:cNvSpPr>
              <p:nvPr/>
            </p:nvSpPr>
            <p:spPr bwMode="auto">
              <a:xfrm flipV="1">
                <a:off x="2549" y="2986"/>
                <a:ext cx="608" cy="467"/>
              </a:xfrm>
              <a:custGeom>
                <a:avLst/>
                <a:gdLst>
                  <a:gd name="T0" fmla="*/ 6 w 2532"/>
                  <a:gd name="T1" fmla="*/ 0 h 723"/>
                  <a:gd name="T2" fmla="*/ 36 w 2532"/>
                  <a:gd name="T3" fmla="*/ 0 h 723"/>
                  <a:gd name="T4" fmla="*/ 2532 w 2532"/>
                  <a:gd name="T5" fmla="*/ 678 h 723"/>
                  <a:gd name="T6" fmla="*/ 2529 w 2532"/>
                  <a:gd name="T7" fmla="*/ 723 h 723"/>
                  <a:gd name="T8" fmla="*/ 0 w 2532"/>
                  <a:gd name="T9" fmla="*/ 24 h 723"/>
                  <a:gd name="T10" fmla="*/ 6 w 2532"/>
                  <a:gd name="T11" fmla="*/ 0 h 723"/>
                </a:gdLst>
                <a:ahLst/>
                <a:cxnLst>
                  <a:cxn ang="0">
                    <a:pos x="T0" y="T1"/>
                  </a:cxn>
                  <a:cxn ang="0">
                    <a:pos x="T2" y="T3"/>
                  </a:cxn>
                  <a:cxn ang="0">
                    <a:pos x="T4" y="T5"/>
                  </a:cxn>
                  <a:cxn ang="0">
                    <a:pos x="T6" y="T7"/>
                  </a:cxn>
                  <a:cxn ang="0">
                    <a:pos x="T8" y="T9"/>
                  </a:cxn>
                  <a:cxn ang="0">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4668" name="Group 1139"/>
            <p:cNvGrpSpPr/>
            <p:nvPr/>
          </p:nvGrpSpPr>
          <p:grpSpPr bwMode="auto">
            <a:xfrm flipH="1">
              <a:off x="5940425" y="3222625"/>
              <a:ext cx="414337" cy="373063"/>
              <a:chOff x="2839" y="3501"/>
              <a:chExt cx="755" cy="803"/>
            </a:xfrm>
          </p:grpSpPr>
          <p:pic>
            <p:nvPicPr>
              <p:cNvPr id="14669" name="Picture 1140"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70" name="Freeform 1141"/>
              <p:cNvSpPr>
                <a:spLocks noChangeArrowheads="1"/>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Lst>
                <a:ahLst/>
                <a:cxnLst>
                  <a:cxn ang="0">
                    <a:pos x="T0" y="T1"/>
                  </a:cxn>
                  <a:cxn ang="0">
                    <a:pos x="T2" y="T3"/>
                  </a:cxn>
                  <a:cxn ang="0">
                    <a:pos x="T4" y="T5"/>
                  </a:cxn>
                  <a:cxn ang="0">
                    <a:pos x="T6" y="T7"/>
                  </a:cxn>
                  <a:cxn ang="0">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4671" name="Group 1142"/>
            <p:cNvGrpSpPr/>
            <p:nvPr/>
          </p:nvGrpSpPr>
          <p:grpSpPr bwMode="auto">
            <a:xfrm>
              <a:off x="7307263" y="5422900"/>
              <a:ext cx="474662" cy="407988"/>
              <a:chOff x="877" y="1008"/>
              <a:chExt cx="2747" cy="2591"/>
            </a:xfrm>
          </p:grpSpPr>
          <p:pic>
            <p:nvPicPr>
              <p:cNvPr id="14672" name="Picture 1143"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73" name="Picture 1144"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74" name="Freeform 1145"/>
              <p:cNvSpPr>
                <a:spLocks noChangeArrowheads="1"/>
              </p:cNvSpPr>
              <p:nvPr/>
            </p:nvSpPr>
            <p:spPr bwMode="auto">
              <a:xfrm>
                <a:off x="1753" y="1603"/>
                <a:ext cx="1807" cy="1322"/>
              </a:xfrm>
              <a:custGeom>
                <a:avLst/>
                <a:gdLst>
                  <a:gd name="T0" fmla="*/ 540 w 2982"/>
                  <a:gd name="T1" fmla="*/ 0 h 2442"/>
                  <a:gd name="T2" fmla="*/ 0 w 2982"/>
                  <a:gd name="T3" fmla="*/ 1734 h 2442"/>
                  <a:gd name="T4" fmla="*/ 2394 w 2982"/>
                  <a:gd name="T5" fmla="*/ 2442 h 2442"/>
                  <a:gd name="T6" fmla="*/ 2982 w 2982"/>
                  <a:gd name="T7" fmla="*/ 318 h 2442"/>
                  <a:gd name="T8" fmla="*/ 540 w 2982"/>
                  <a:gd name="T9" fmla="*/ 0 h 2442"/>
                </a:gdLst>
                <a:ahLst/>
                <a:cxnLst>
                  <a:cxn ang="0">
                    <a:pos x="T0" y="T1"/>
                  </a:cxn>
                  <a:cxn ang="0">
                    <a:pos x="T2" y="T3"/>
                  </a:cxn>
                  <a:cxn ang="0">
                    <a:pos x="T4" y="T5"/>
                  </a:cxn>
                  <a:cxn ang="0">
                    <a:pos x="T6" y="T7"/>
                  </a:cxn>
                  <a:cxn ang="0">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pic>
            <p:nvPicPr>
              <p:cNvPr id="14675" name="Picture 1146"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76" name="Freeform 1147"/>
              <p:cNvSpPr>
                <a:spLocks noChangeArrowheads="1"/>
              </p:cNvSpPr>
              <p:nvPr/>
            </p:nvSpPr>
            <p:spPr bwMode="auto">
              <a:xfrm>
                <a:off x="2082" y="1564"/>
                <a:ext cx="1531" cy="246"/>
              </a:xfrm>
              <a:custGeom>
                <a:avLst/>
                <a:gdLst>
                  <a:gd name="T0" fmla="*/ 14 w 2528"/>
                  <a:gd name="T1" fmla="*/ 0 h 455"/>
                  <a:gd name="T2" fmla="*/ 2528 w 2528"/>
                  <a:gd name="T3" fmla="*/ 341 h 455"/>
                  <a:gd name="T4" fmla="*/ 2480 w 2528"/>
                  <a:gd name="T5" fmla="*/ 455 h 455"/>
                  <a:gd name="T6" fmla="*/ 0 w 2528"/>
                  <a:gd name="T7" fmla="*/ 86 h 455"/>
                  <a:gd name="T8" fmla="*/ 14 w 2528"/>
                  <a:gd name="T9" fmla="*/ 0 h 455"/>
                </a:gdLst>
                <a:ahLst/>
                <a:cxnLst>
                  <a:cxn ang="0">
                    <a:pos x="T0" y="T1"/>
                  </a:cxn>
                  <a:cxn ang="0">
                    <a:pos x="T2" y="T3"/>
                  </a:cxn>
                  <a:cxn ang="0">
                    <a:pos x="T4" y="T5"/>
                  </a:cxn>
                  <a:cxn ang="0">
                    <a:pos x="T6" y="T7"/>
                  </a:cxn>
                  <a:cxn ang="0">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677" name="Freeform 1148"/>
              <p:cNvSpPr>
                <a:spLocks noChangeArrowheads="1"/>
              </p:cNvSpPr>
              <p:nvPr/>
            </p:nvSpPr>
            <p:spPr bwMode="auto">
              <a:xfrm>
                <a:off x="1737" y="1562"/>
                <a:ext cx="425" cy="1024"/>
              </a:xfrm>
              <a:custGeom>
                <a:avLst/>
                <a:gdLst>
                  <a:gd name="T0" fmla="*/ 579 w 702"/>
                  <a:gd name="T1" fmla="*/ 0 h 1893"/>
                  <a:gd name="T2" fmla="*/ 0 w 702"/>
                  <a:gd name="T3" fmla="*/ 1869 h 1893"/>
                  <a:gd name="T4" fmla="*/ 114 w 702"/>
                  <a:gd name="T5" fmla="*/ 1893 h 1893"/>
                  <a:gd name="T6" fmla="*/ 702 w 702"/>
                  <a:gd name="T7" fmla="*/ 51 h 1893"/>
                  <a:gd name="T8" fmla="*/ 579 w 702"/>
                  <a:gd name="T9" fmla="*/ 0 h 1893"/>
                </a:gdLst>
                <a:ahLst/>
                <a:cxnLst>
                  <a:cxn ang="0">
                    <a:pos x="T0" y="T1"/>
                  </a:cxn>
                  <a:cxn ang="0">
                    <a:pos x="T2" y="T3"/>
                  </a:cxn>
                  <a:cxn ang="0">
                    <a:pos x="T4" y="T5"/>
                  </a:cxn>
                  <a:cxn ang="0">
                    <a:pos x="T6" y="T7"/>
                  </a:cxn>
                  <a:cxn ang="0">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678" name="Freeform 1149"/>
              <p:cNvSpPr>
                <a:spLocks noChangeArrowheads="1"/>
              </p:cNvSpPr>
              <p:nvPr/>
            </p:nvSpPr>
            <p:spPr bwMode="auto">
              <a:xfrm>
                <a:off x="3144" y="1745"/>
                <a:ext cx="458" cy="1182"/>
              </a:xfrm>
              <a:custGeom>
                <a:avLst/>
                <a:gdLst>
                  <a:gd name="T0" fmla="*/ 756 w 756"/>
                  <a:gd name="T1" fmla="*/ 0 h 2184"/>
                  <a:gd name="T2" fmla="*/ 138 w 756"/>
                  <a:gd name="T3" fmla="*/ 2184 h 2184"/>
                  <a:gd name="T4" fmla="*/ 0 w 756"/>
                  <a:gd name="T5" fmla="*/ 2148 h 2184"/>
                  <a:gd name="T6" fmla="*/ 606 w 756"/>
                  <a:gd name="T7" fmla="*/ 78 h 2184"/>
                  <a:gd name="T8" fmla="*/ 756 w 756"/>
                  <a:gd name="T9" fmla="*/ 0 h 2184"/>
                </a:gdLst>
                <a:ahLst/>
                <a:cxnLst>
                  <a:cxn ang="0">
                    <a:pos x="T0" y="T1"/>
                  </a:cxn>
                  <a:cxn ang="0">
                    <a:pos x="T2" y="T3"/>
                  </a:cxn>
                  <a:cxn ang="0">
                    <a:pos x="T4" y="T5"/>
                  </a:cxn>
                  <a:cxn ang="0">
                    <a:pos x="T6" y="T7"/>
                  </a:cxn>
                  <a:cxn ang="0">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679" name="Freeform 1150"/>
              <p:cNvSpPr>
                <a:spLocks noChangeArrowheads="1"/>
              </p:cNvSpPr>
              <p:nvPr/>
            </p:nvSpPr>
            <p:spPr bwMode="auto">
              <a:xfrm>
                <a:off x="1732" y="2534"/>
                <a:ext cx="1680" cy="399"/>
              </a:xfrm>
              <a:custGeom>
                <a:avLst/>
                <a:gdLst>
                  <a:gd name="T0" fmla="*/ 33 w 2773"/>
                  <a:gd name="T1" fmla="*/ 0 h 738"/>
                  <a:gd name="T2" fmla="*/ 0 w 2773"/>
                  <a:gd name="T3" fmla="*/ 99 h 738"/>
                  <a:gd name="T4" fmla="*/ 2436 w 2773"/>
                  <a:gd name="T5" fmla="*/ 738 h 738"/>
                  <a:gd name="T6" fmla="*/ 2373 w 2773"/>
                  <a:gd name="T7" fmla="*/ 603 h 738"/>
                  <a:gd name="T8" fmla="*/ 33 w 2773"/>
                  <a:gd name="T9" fmla="*/ 0 h 738"/>
                </a:gdLst>
                <a:ahLst/>
                <a:cxnLst>
                  <a:cxn ang="0">
                    <a:pos x="T0" y="T1"/>
                  </a:cxn>
                  <a:cxn ang="0">
                    <a:pos x="T2" y="T3"/>
                  </a:cxn>
                  <a:cxn ang="0">
                    <a:pos x="T4" y="T5"/>
                  </a:cxn>
                  <a:cxn ang="0">
                    <a:pos x="T6" y="T7"/>
                  </a:cxn>
                  <a:cxn ang="0">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680" name="Freeform 1151"/>
              <p:cNvSpPr>
                <a:spLocks noChangeArrowheads="1"/>
              </p:cNvSpPr>
              <p:nvPr/>
            </p:nvSpPr>
            <p:spPr bwMode="auto">
              <a:xfrm>
                <a:off x="3195" y="1755"/>
                <a:ext cx="429" cy="1187"/>
              </a:xfrm>
              <a:custGeom>
                <a:avLst/>
                <a:gdLst>
                  <a:gd name="T0" fmla="*/ 615 w 637"/>
                  <a:gd name="T1" fmla="*/ 0 h 1659"/>
                  <a:gd name="T2" fmla="*/ 637 w 637"/>
                  <a:gd name="T3" fmla="*/ 0 h 1659"/>
                  <a:gd name="T4" fmla="*/ 68 w 637"/>
                  <a:gd name="T5" fmla="*/ 1659 h 1659"/>
                  <a:gd name="T6" fmla="*/ 0 w 637"/>
                  <a:gd name="T7" fmla="*/ 1647 h 1659"/>
                  <a:gd name="T8" fmla="*/ 615 w 637"/>
                  <a:gd name="T9" fmla="*/ 0 h 1659"/>
                </a:gdLst>
                <a:ahLst/>
                <a:cxnLst>
                  <a:cxn ang="0">
                    <a:pos x="T0" y="T1"/>
                  </a:cxn>
                  <a:cxn ang="0">
                    <a:pos x="T2" y="T3"/>
                  </a:cxn>
                  <a:cxn ang="0">
                    <a:pos x="T4" y="T5"/>
                  </a:cxn>
                  <a:cxn ang="0">
                    <a:pos x="T6" y="T7"/>
                  </a:cxn>
                  <a:cxn ang="0">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681" name="Freeform 1152"/>
              <p:cNvSpPr>
                <a:spLocks noChangeArrowheads="1"/>
              </p:cNvSpPr>
              <p:nvPr/>
            </p:nvSpPr>
            <p:spPr bwMode="auto">
              <a:xfrm>
                <a:off x="1734" y="2587"/>
                <a:ext cx="1494" cy="394"/>
              </a:xfrm>
              <a:custGeom>
                <a:avLst/>
                <a:gdLst>
                  <a:gd name="T0" fmla="*/ 0 w 2216"/>
                  <a:gd name="T1" fmla="*/ 0 h 550"/>
                  <a:gd name="T2" fmla="*/ 9 w 2216"/>
                  <a:gd name="T3" fmla="*/ 57 h 550"/>
                  <a:gd name="T4" fmla="*/ 2164 w 2216"/>
                  <a:gd name="T5" fmla="*/ 550 h 550"/>
                  <a:gd name="T6" fmla="*/ 2216 w 2216"/>
                  <a:gd name="T7" fmla="*/ 496 h 550"/>
                  <a:gd name="T8" fmla="*/ 0 w 2216"/>
                  <a:gd name="T9" fmla="*/ 0 h 550"/>
                </a:gdLst>
                <a:ahLst/>
                <a:cxnLst>
                  <a:cxn ang="0">
                    <a:pos x="T0" y="T1"/>
                  </a:cxn>
                  <a:cxn ang="0">
                    <a:pos x="T2" y="T3"/>
                  </a:cxn>
                  <a:cxn ang="0">
                    <a:pos x="T4" y="T5"/>
                  </a:cxn>
                  <a:cxn ang="0">
                    <a:pos x="T6" y="T7"/>
                  </a:cxn>
                  <a:cxn ang="0">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4682" name="Group 1153"/>
              <p:cNvGrpSpPr/>
              <p:nvPr/>
            </p:nvGrpSpPr>
            <p:grpSpPr bwMode="auto">
              <a:xfrm>
                <a:off x="1709" y="3008"/>
                <a:ext cx="507" cy="234"/>
                <a:chOff x="1740" y="2642"/>
                <a:chExt cx="752" cy="327"/>
              </a:xfrm>
            </p:grpSpPr>
            <p:sp>
              <p:nvSpPr>
                <p:cNvPr id="14683" name="Freeform 1154"/>
                <p:cNvSpPr>
                  <a:spLocks noChangeArrowheads="1"/>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Lst>
                  <a:ahLst/>
                  <a:cxnLst>
                    <a:cxn ang="0">
                      <a:pos x="T0" y="T1"/>
                    </a:cxn>
                    <a:cxn ang="0">
                      <a:pos x="T2" y="T3"/>
                    </a:cxn>
                    <a:cxn ang="0">
                      <a:pos x="T4" y="T5"/>
                    </a:cxn>
                    <a:cxn ang="0">
                      <a:pos x="T6" y="T7"/>
                    </a:cxn>
                    <a:cxn ang="0">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684" name="Freeform 1155"/>
                <p:cNvSpPr>
                  <a:spLocks noChangeArrowheads="1"/>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Lst>
                  <a:ahLst/>
                  <a:cxnLst>
                    <a:cxn ang="0">
                      <a:pos x="T0" y="T1"/>
                    </a:cxn>
                    <a:cxn ang="0">
                      <a:pos x="T2" y="T3"/>
                    </a:cxn>
                    <a:cxn ang="0">
                      <a:pos x="T4" y="T5"/>
                    </a:cxn>
                    <a:cxn ang="0">
                      <a:pos x="T6" y="T7"/>
                    </a:cxn>
                    <a:cxn ang="0">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685" name="Freeform 1156"/>
                <p:cNvSpPr>
                  <a:spLocks noChangeArrowheads="1"/>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Lst>
                  <a:ahLst/>
                  <a:cxnLst>
                    <a:cxn ang="0">
                      <a:pos x="T0" y="T1"/>
                    </a:cxn>
                    <a:cxn ang="0">
                      <a:pos x="T2" y="T3"/>
                    </a:cxn>
                    <a:cxn ang="0">
                      <a:pos x="T4" y="T5"/>
                    </a:cxn>
                    <a:cxn ang="0">
                      <a:pos x="T6" y="T7"/>
                    </a:cxn>
                    <a:cxn ang="0">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686" name="Freeform 1157"/>
                <p:cNvSpPr>
                  <a:spLocks noChangeArrowheads="1"/>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Lst>
                  <a:ahLst/>
                  <a:cxnLst>
                    <a:cxn ang="0">
                      <a:pos x="T0" y="T1"/>
                    </a:cxn>
                    <a:cxn ang="0">
                      <a:pos x="T2" y="T3"/>
                    </a:cxn>
                    <a:cxn ang="0">
                      <a:pos x="T4" y="T5"/>
                    </a:cxn>
                    <a:cxn ang="0">
                      <a:pos x="T6" y="T7"/>
                    </a:cxn>
                    <a:cxn ang="0">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687" name="Freeform 1158"/>
                <p:cNvSpPr>
                  <a:spLocks noChangeArrowheads="1"/>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Lst>
                  <a:ahLst/>
                  <a:cxnLst>
                    <a:cxn ang="0">
                      <a:pos x="T0" y="T1"/>
                    </a:cxn>
                    <a:cxn ang="0">
                      <a:pos x="T2" y="T3"/>
                    </a:cxn>
                    <a:cxn ang="0">
                      <a:pos x="T4" y="T5"/>
                    </a:cxn>
                    <a:cxn ang="0">
                      <a:pos x="T6" y="T7"/>
                    </a:cxn>
                    <a:cxn ang="0">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688" name="Freeform 1159"/>
                <p:cNvSpPr>
                  <a:spLocks noChangeArrowheads="1"/>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Lst>
                  <a:ahLst/>
                  <a:cxnLst>
                    <a:cxn ang="0">
                      <a:pos x="T0" y="T1"/>
                    </a:cxn>
                    <a:cxn ang="0">
                      <a:pos x="T2" y="T3"/>
                    </a:cxn>
                    <a:cxn ang="0">
                      <a:pos x="T4" y="T5"/>
                    </a:cxn>
                    <a:cxn ang="0">
                      <a:pos x="T6" y="T7"/>
                    </a:cxn>
                    <a:cxn ang="0">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4689" name="Freeform 1160"/>
              <p:cNvSpPr>
                <a:spLocks noChangeArrowheads="1"/>
              </p:cNvSpPr>
              <p:nvPr/>
            </p:nvSpPr>
            <p:spPr bwMode="auto">
              <a:xfrm>
                <a:off x="2577" y="3043"/>
                <a:ext cx="614" cy="514"/>
              </a:xfrm>
              <a:custGeom>
                <a:avLst/>
                <a:gdLst>
                  <a:gd name="T0" fmla="*/ 3 w 990"/>
                  <a:gd name="T1" fmla="*/ 738 h 792"/>
                  <a:gd name="T2" fmla="*/ 990 w 990"/>
                  <a:gd name="T3" fmla="*/ 0 h 792"/>
                  <a:gd name="T4" fmla="*/ 987 w 990"/>
                  <a:gd name="T5" fmla="*/ 60 h 792"/>
                  <a:gd name="T6" fmla="*/ 0 w 990"/>
                  <a:gd name="T7" fmla="*/ 792 h 792"/>
                  <a:gd name="T8" fmla="*/ 3 w 990"/>
                  <a:gd name="T9" fmla="*/ 738 h 792"/>
                </a:gdLst>
                <a:ahLst/>
                <a:cxnLst>
                  <a:cxn ang="0">
                    <a:pos x="T0" y="T1"/>
                  </a:cxn>
                  <a:cxn ang="0">
                    <a:pos x="T2" y="T3"/>
                  </a:cxn>
                  <a:cxn ang="0">
                    <a:pos x="T4" y="T5"/>
                  </a:cxn>
                  <a:cxn ang="0">
                    <a:pos x="T6" y="T7"/>
                  </a:cxn>
                  <a:cxn ang="0">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690" name="Freeform 1161"/>
              <p:cNvSpPr>
                <a:spLocks noChangeArrowheads="1"/>
              </p:cNvSpPr>
              <p:nvPr/>
            </p:nvSpPr>
            <p:spPr bwMode="auto">
              <a:xfrm>
                <a:off x="1010" y="3084"/>
                <a:ext cx="1571" cy="469"/>
              </a:xfrm>
              <a:custGeom>
                <a:avLst/>
                <a:gdLst>
                  <a:gd name="T0" fmla="*/ 6 w 2532"/>
                  <a:gd name="T1" fmla="*/ 0 h 723"/>
                  <a:gd name="T2" fmla="*/ 36 w 2532"/>
                  <a:gd name="T3" fmla="*/ 0 h 723"/>
                  <a:gd name="T4" fmla="*/ 2532 w 2532"/>
                  <a:gd name="T5" fmla="*/ 678 h 723"/>
                  <a:gd name="T6" fmla="*/ 2529 w 2532"/>
                  <a:gd name="T7" fmla="*/ 723 h 723"/>
                  <a:gd name="T8" fmla="*/ 0 w 2532"/>
                  <a:gd name="T9" fmla="*/ 24 h 723"/>
                  <a:gd name="T10" fmla="*/ 6 w 2532"/>
                  <a:gd name="T11" fmla="*/ 0 h 723"/>
                </a:gdLst>
                <a:ahLst/>
                <a:cxnLst>
                  <a:cxn ang="0">
                    <a:pos x="T0" y="T1"/>
                  </a:cxn>
                  <a:cxn ang="0">
                    <a:pos x="T2" y="T3"/>
                  </a:cxn>
                  <a:cxn ang="0">
                    <a:pos x="T4" y="T5"/>
                  </a:cxn>
                  <a:cxn ang="0">
                    <a:pos x="T6" y="T7"/>
                  </a:cxn>
                  <a:cxn ang="0">
                    <a:pos x="T8" y="T9"/>
                  </a:cxn>
                  <a:cxn ang="0">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691" name="Freeform 1162"/>
              <p:cNvSpPr>
                <a:spLocks noChangeArrowheads="1"/>
              </p:cNvSpPr>
              <p:nvPr/>
            </p:nvSpPr>
            <p:spPr bwMode="auto">
              <a:xfrm>
                <a:off x="1011" y="2998"/>
                <a:ext cx="17" cy="95"/>
              </a:xfrm>
              <a:custGeom>
                <a:avLst/>
                <a:gdLst>
                  <a:gd name="T0" fmla="*/ 26 w 26"/>
                  <a:gd name="T1" fmla="*/ 10 h 147"/>
                  <a:gd name="T2" fmla="*/ 23 w 26"/>
                  <a:gd name="T3" fmla="*/ 147 h 147"/>
                  <a:gd name="T4" fmla="*/ 0 w 26"/>
                  <a:gd name="T5" fmla="*/ 144 h 147"/>
                  <a:gd name="T6" fmla="*/ 3 w 26"/>
                  <a:gd name="T7" fmla="*/ 0 h 147"/>
                  <a:gd name="T8" fmla="*/ 26 w 26"/>
                  <a:gd name="T9" fmla="*/ 10 h 147"/>
                </a:gdLst>
                <a:ahLst/>
                <a:cxnLst>
                  <a:cxn ang="0">
                    <a:pos x="T0" y="T1"/>
                  </a:cxn>
                  <a:cxn ang="0">
                    <a:pos x="T2" y="T3"/>
                  </a:cxn>
                  <a:cxn ang="0">
                    <a:pos x="T4" y="T5"/>
                  </a:cxn>
                  <a:cxn ang="0">
                    <a:pos x="T6" y="T7"/>
                  </a:cxn>
                  <a:cxn ang="0">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692" name="Freeform 1163"/>
              <p:cNvSpPr>
                <a:spLocks noChangeArrowheads="1"/>
              </p:cNvSpPr>
              <p:nvPr/>
            </p:nvSpPr>
            <p:spPr bwMode="auto">
              <a:xfrm>
                <a:off x="1012" y="2611"/>
                <a:ext cx="730" cy="393"/>
              </a:xfrm>
              <a:custGeom>
                <a:avLst/>
                <a:gdLst>
                  <a:gd name="T0" fmla="*/ 1170 w 1176"/>
                  <a:gd name="T1" fmla="*/ 0 h 606"/>
                  <a:gd name="T2" fmla="*/ 0 w 1176"/>
                  <a:gd name="T3" fmla="*/ 597 h 606"/>
                  <a:gd name="T4" fmla="*/ 30 w 1176"/>
                  <a:gd name="T5" fmla="*/ 606 h 606"/>
                  <a:gd name="T6" fmla="*/ 1176 w 1176"/>
                  <a:gd name="T7" fmla="*/ 18 h 606"/>
                  <a:gd name="T8" fmla="*/ 1170 w 1176"/>
                  <a:gd name="T9" fmla="*/ 0 h 606"/>
                </a:gdLst>
                <a:ahLst/>
                <a:cxnLst>
                  <a:cxn ang="0">
                    <a:pos x="T0" y="T1"/>
                  </a:cxn>
                  <a:cxn ang="0">
                    <a:pos x="T2" y="T3"/>
                  </a:cxn>
                  <a:cxn ang="0">
                    <a:pos x="T4" y="T5"/>
                  </a:cxn>
                  <a:cxn ang="0">
                    <a:pos x="T6" y="T7"/>
                  </a:cxn>
                  <a:cxn ang="0">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693" name="Freeform 1164"/>
              <p:cNvSpPr>
                <a:spLocks noChangeArrowheads="1"/>
              </p:cNvSpPr>
              <p:nvPr/>
            </p:nvSpPr>
            <p:spPr bwMode="auto">
              <a:xfrm>
                <a:off x="1061" y="3018"/>
                <a:ext cx="1490" cy="451"/>
              </a:xfrm>
              <a:custGeom>
                <a:avLst/>
                <a:gdLst>
                  <a:gd name="T0" fmla="*/ 6 w 2532"/>
                  <a:gd name="T1" fmla="*/ 0 h 723"/>
                  <a:gd name="T2" fmla="*/ 36 w 2532"/>
                  <a:gd name="T3" fmla="*/ 0 h 723"/>
                  <a:gd name="T4" fmla="*/ 2532 w 2532"/>
                  <a:gd name="T5" fmla="*/ 678 h 723"/>
                  <a:gd name="T6" fmla="*/ 2529 w 2532"/>
                  <a:gd name="T7" fmla="*/ 723 h 723"/>
                  <a:gd name="T8" fmla="*/ 0 w 2532"/>
                  <a:gd name="T9" fmla="*/ 24 h 723"/>
                  <a:gd name="T10" fmla="*/ 6 w 2532"/>
                  <a:gd name="T11" fmla="*/ 0 h 723"/>
                </a:gdLst>
                <a:ahLst/>
                <a:cxnLst>
                  <a:cxn ang="0">
                    <a:pos x="T0" y="T1"/>
                  </a:cxn>
                  <a:cxn ang="0">
                    <a:pos x="T2" y="T3"/>
                  </a:cxn>
                  <a:cxn ang="0">
                    <a:pos x="T4" y="T5"/>
                  </a:cxn>
                  <a:cxn ang="0">
                    <a:pos x="T6" y="T7"/>
                  </a:cxn>
                  <a:cxn ang="0">
                    <a:pos x="T8" y="T9"/>
                  </a:cxn>
                  <a:cxn ang="0">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4694" name="Freeform 1165"/>
              <p:cNvSpPr>
                <a:spLocks noChangeArrowheads="1"/>
              </p:cNvSpPr>
              <p:nvPr/>
            </p:nvSpPr>
            <p:spPr bwMode="auto">
              <a:xfrm flipV="1">
                <a:off x="2549" y="2986"/>
                <a:ext cx="608" cy="467"/>
              </a:xfrm>
              <a:custGeom>
                <a:avLst/>
                <a:gdLst>
                  <a:gd name="T0" fmla="*/ 6 w 2532"/>
                  <a:gd name="T1" fmla="*/ 0 h 723"/>
                  <a:gd name="T2" fmla="*/ 36 w 2532"/>
                  <a:gd name="T3" fmla="*/ 0 h 723"/>
                  <a:gd name="T4" fmla="*/ 2532 w 2532"/>
                  <a:gd name="T5" fmla="*/ 678 h 723"/>
                  <a:gd name="T6" fmla="*/ 2529 w 2532"/>
                  <a:gd name="T7" fmla="*/ 723 h 723"/>
                  <a:gd name="T8" fmla="*/ 0 w 2532"/>
                  <a:gd name="T9" fmla="*/ 24 h 723"/>
                  <a:gd name="T10" fmla="*/ 6 w 2532"/>
                  <a:gd name="T11" fmla="*/ 0 h 723"/>
                </a:gdLst>
                <a:ahLst/>
                <a:cxnLst>
                  <a:cxn ang="0">
                    <a:pos x="T0" y="T1"/>
                  </a:cxn>
                  <a:cxn ang="0">
                    <a:pos x="T2" y="T3"/>
                  </a:cxn>
                  <a:cxn ang="0">
                    <a:pos x="T4" y="T5"/>
                  </a:cxn>
                  <a:cxn ang="0">
                    <a:pos x="T6" y="T7"/>
                  </a:cxn>
                  <a:cxn ang="0">
                    <a:pos x="T8" y="T9"/>
                  </a:cxn>
                  <a:cxn ang="0">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spTree>
    <p:custDataLst>
      <p:tags r:id="rId1"/>
    </p:custData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3" name="Picture 208" descr="underline_base"/>
          <p:cNvPicPr/>
          <p:nvPr/>
        </p:nvPicPr>
        <p:blipFill>
          <a:blip r:embed="rId2"/>
          <a:stretch>
            <a:fillRect/>
          </a:stretch>
        </p:blipFill>
        <p:spPr>
          <a:xfrm>
            <a:off x="381000" y="892175"/>
            <a:ext cx="4570413" cy="173038"/>
          </a:xfrm>
          <a:prstGeom prst="rect">
            <a:avLst/>
          </a:prstGeom>
          <a:noFill/>
          <a:ln w="9525">
            <a:noFill/>
          </a:ln>
        </p:spPr>
      </p:pic>
      <p:grpSp>
        <p:nvGrpSpPr>
          <p:cNvPr id="61444" name="Group 140"/>
          <p:cNvGrpSpPr/>
          <p:nvPr/>
        </p:nvGrpSpPr>
        <p:grpSpPr>
          <a:xfrm>
            <a:off x="1614488" y="2254250"/>
            <a:ext cx="352425" cy="876300"/>
            <a:chOff x="4140" y="429"/>
            <a:chExt cx="1425" cy="2396"/>
          </a:xfrm>
        </p:grpSpPr>
        <p:sp>
          <p:nvSpPr>
            <p:cNvPr id="61555" name="Freeform 141"/>
            <p:cNvSpPr/>
            <p:nvPr/>
          </p:nvSpPr>
          <p:spPr>
            <a:xfrm>
              <a:off x="5268" y="433"/>
              <a:ext cx="283" cy="2286"/>
            </a:xfrm>
            <a:custGeom>
              <a:avLst/>
              <a:gdLst>
                <a:gd name="txL" fmla="*/ 0 w 354"/>
                <a:gd name="txT" fmla="*/ 0 h 2742"/>
                <a:gd name="txR" fmla="*/ 354 w 354"/>
                <a:gd name="txB" fmla="*/ 2742 h 2742"/>
              </a:gdLst>
              <a:ahLst/>
              <a:cxnLst>
                <a:cxn ang="0">
                  <a:pos x="5" y="0"/>
                </a:cxn>
                <a:cxn ang="0">
                  <a:pos x="24" y="38"/>
                </a:cxn>
                <a:cxn ang="0">
                  <a:pos x="24" y="295"/>
                </a:cxn>
                <a:cxn ang="0">
                  <a:pos x="0" y="309"/>
                </a:cxn>
                <a:cxn ang="0">
                  <a:pos x="5"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endParaRPr lang="zh-CN" altLang="en-US"/>
            </a:p>
          </p:txBody>
        </p:sp>
        <p:sp>
          <p:nvSpPr>
            <p:cNvPr id="61556" name="Rectangle 142"/>
            <p:cNvSpPr/>
            <p:nvPr/>
          </p:nvSpPr>
          <p:spPr>
            <a:xfrm>
              <a:off x="4204" y="429"/>
              <a:ext cx="1046" cy="2283"/>
            </a:xfrm>
            <a:prstGeom prst="rect">
              <a:avLst/>
            </a:prstGeom>
            <a:gradFill rotWithShape="1">
              <a:gsLst>
                <a:gs pos="0">
                  <a:srgbClr val="292929"/>
                </a:gs>
                <a:gs pos="100000">
                  <a:srgbClr val="808080"/>
                </a:gs>
              </a:gsLst>
              <a:lin ang="0" scaled="1"/>
              <a:tileRect/>
            </a:gra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1557" name="Freeform 143"/>
            <p:cNvSpPr/>
            <p:nvPr/>
          </p:nvSpPr>
          <p:spPr>
            <a:xfrm>
              <a:off x="5321" y="570"/>
              <a:ext cx="169" cy="2115"/>
            </a:xfrm>
            <a:custGeom>
              <a:avLst/>
              <a:gdLst>
                <a:gd name="txL" fmla="*/ 0 w 211"/>
                <a:gd name="txT" fmla="*/ 0 h 2537"/>
                <a:gd name="txR" fmla="*/ 211 w 211"/>
                <a:gd name="txB" fmla="*/ 2537 h 2537"/>
              </a:gdLst>
              <a:ahLst/>
              <a:cxnLst>
                <a:cxn ang="0">
                  <a:pos x="2" y="0"/>
                </a:cxn>
                <a:cxn ang="0">
                  <a:pos x="14" y="25"/>
                </a:cxn>
                <a:cxn ang="0">
                  <a:pos x="2" y="282"/>
                </a:cxn>
                <a:cxn ang="0">
                  <a:pos x="2"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endParaRPr lang="zh-CN" altLang="en-US"/>
            </a:p>
          </p:txBody>
        </p:sp>
        <p:sp>
          <p:nvSpPr>
            <p:cNvPr id="61558" name="Freeform 144"/>
            <p:cNvSpPr/>
            <p:nvPr/>
          </p:nvSpPr>
          <p:spPr>
            <a:xfrm>
              <a:off x="5284" y="1640"/>
              <a:ext cx="263" cy="189"/>
            </a:xfrm>
            <a:custGeom>
              <a:avLst/>
              <a:gdLst>
                <a:gd name="txL" fmla="*/ 0 w 328"/>
                <a:gd name="txT" fmla="*/ 0 h 226"/>
                <a:gd name="txR" fmla="*/ 328 w 328"/>
                <a:gd name="txB" fmla="*/ 226 h 226"/>
              </a:gdLst>
              <a:ahLst/>
              <a:cxnLst>
                <a:cxn ang="0">
                  <a:pos x="2" y="0"/>
                </a:cxn>
                <a:cxn ang="0">
                  <a:pos x="23" y="15"/>
                </a:cxn>
                <a:cxn ang="0">
                  <a:pos x="23" y="27"/>
                </a:cxn>
                <a:cxn ang="0">
                  <a:pos x="0" y="11"/>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61559" name="Rectangle 145"/>
            <p:cNvSpPr/>
            <p:nvPr/>
          </p:nvSpPr>
          <p:spPr>
            <a:xfrm>
              <a:off x="4211" y="694"/>
              <a:ext cx="597"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grpSp>
          <p:nvGrpSpPr>
            <p:cNvPr id="61560" name="Group 146"/>
            <p:cNvGrpSpPr/>
            <p:nvPr/>
          </p:nvGrpSpPr>
          <p:grpSpPr>
            <a:xfrm>
              <a:off x="4749" y="668"/>
              <a:ext cx="581" cy="145"/>
              <a:chOff x="614" y="2568"/>
              <a:chExt cx="725" cy="139"/>
            </a:xfrm>
          </p:grpSpPr>
          <p:sp>
            <p:nvSpPr>
              <p:cNvPr id="61585" name="AutoShape 147"/>
              <p:cNvSpPr/>
              <p:nvPr/>
            </p:nvSpPr>
            <p:spPr>
              <a:xfrm>
                <a:off x="615" y="2568"/>
                <a:ext cx="721" cy="137"/>
              </a:xfrm>
              <a:prstGeom prst="roundRect">
                <a:avLst>
                  <a:gd name="adj" fmla="val 50000"/>
                </a:avLst>
              </a:prstGeom>
              <a:solidFill>
                <a:schemeClr val="tx1"/>
              </a:soli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1586" name="AutoShape 148"/>
              <p:cNvSpPr/>
              <p:nvPr/>
            </p:nvSpPr>
            <p:spPr>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grpSp>
        <p:sp>
          <p:nvSpPr>
            <p:cNvPr id="61561" name="Rectangle 149"/>
            <p:cNvSpPr/>
            <p:nvPr/>
          </p:nvSpPr>
          <p:spPr>
            <a:xfrm>
              <a:off x="4223" y="1019"/>
              <a:ext cx="597"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grpSp>
          <p:nvGrpSpPr>
            <p:cNvPr id="61562" name="Group 150"/>
            <p:cNvGrpSpPr/>
            <p:nvPr/>
          </p:nvGrpSpPr>
          <p:grpSpPr>
            <a:xfrm>
              <a:off x="4747" y="994"/>
              <a:ext cx="581" cy="134"/>
              <a:chOff x="614" y="2568"/>
              <a:chExt cx="725" cy="139"/>
            </a:xfrm>
          </p:grpSpPr>
          <p:sp>
            <p:nvSpPr>
              <p:cNvPr id="61583" name="AutoShape 151"/>
              <p:cNvSpPr/>
              <p:nvPr/>
            </p:nvSpPr>
            <p:spPr>
              <a:xfrm>
                <a:off x="617" y="2567"/>
                <a:ext cx="721" cy="140"/>
              </a:xfrm>
              <a:prstGeom prst="roundRect">
                <a:avLst>
                  <a:gd name="adj" fmla="val 50000"/>
                </a:avLst>
              </a:prstGeom>
              <a:solidFill>
                <a:schemeClr val="tx1"/>
              </a:soli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1584" name="AutoShape 152"/>
              <p:cNvSpPr/>
              <p:nvPr/>
            </p:nvSpPr>
            <p:spPr>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grpSp>
        <p:sp>
          <p:nvSpPr>
            <p:cNvPr id="61563" name="Rectangle 153"/>
            <p:cNvSpPr/>
            <p:nvPr/>
          </p:nvSpPr>
          <p:spPr>
            <a:xfrm>
              <a:off x="4217" y="1358"/>
              <a:ext cx="597"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1564" name="Rectangle 154"/>
            <p:cNvSpPr/>
            <p:nvPr/>
          </p:nvSpPr>
          <p:spPr>
            <a:xfrm>
              <a:off x="4230" y="1653"/>
              <a:ext cx="597"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grpSp>
          <p:nvGrpSpPr>
            <p:cNvPr id="61565" name="Group 155"/>
            <p:cNvGrpSpPr/>
            <p:nvPr/>
          </p:nvGrpSpPr>
          <p:grpSpPr>
            <a:xfrm>
              <a:off x="4735" y="1627"/>
              <a:ext cx="582" cy="151"/>
              <a:chOff x="614" y="2568"/>
              <a:chExt cx="725" cy="139"/>
            </a:xfrm>
          </p:grpSpPr>
          <p:sp>
            <p:nvSpPr>
              <p:cNvPr id="61581" name="AutoShape 156"/>
              <p:cNvSpPr/>
              <p:nvPr/>
            </p:nvSpPr>
            <p:spPr>
              <a:xfrm>
                <a:off x="616" y="2568"/>
                <a:ext cx="720" cy="140"/>
              </a:xfrm>
              <a:prstGeom prst="roundRect">
                <a:avLst>
                  <a:gd name="adj" fmla="val 50000"/>
                </a:avLst>
              </a:prstGeom>
              <a:solidFill>
                <a:schemeClr val="tx1"/>
              </a:soli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1582" name="AutoShape 157"/>
              <p:cNvSpPr/>
              <p:nvPr/>
            </p:nvSpPr>
            <p:spPr>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grpSp>
        <p:sp>
          <p:nvSpPr>
            <p:cNvPr id="61566" name="Freeform 158"/>
            <p:cNvSpPr/>
            <p:nvPr/>
          </p:nvSpPr>
          <p:spPr>
            <a:xfrm>
              <a:off x="5288" y="1354"/>
              <a:ext cx="263" cy="188"/>
            </a:xfrm>
            <a:custGeom>
              <a:avLst/>
              <a:gdLst>
                <a:gd name="txL" fmla="*/ 0 w 328"/>
                <a:gd name="txT" fmla="*/ 0 h 226"/>
                <a:gd name="txR" fmla="*/ 328 w 328"/>
                <a:gd name="txB" fmla="*/ 226 h 226"/>
              </a:gdLst>
              <a:ahLst/>
              <a:cxnLst>
                <a:cxn ang="0">
                  <a:pos x="2" y="0"/>
                </a:cxn>
                <a:cxn ang="0">
                  <a:pos x="23" y="14"/>
                </a:cxn>
                <a:cxn ang="0">
                  <a:pos x="23" y="25"/>
                </a:cxn>
                <a:cxn ang="0">
                  <a:pos x="0" y="10"/>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grpSp>
          <p:nvGrpSpPr>
            <p:cNvPr id="61567" name="Group 159"/>
            <p:cNvGrpSpPr/>
            <p:nvPr/>
          </p:nvGrpSpPr>
          <p:grpSpPr>
            <a:xfrm>
              <a:off x="4739" y="1327"/>
              <a:ext cx="582" cy="139"/>
              <a:chOff x="614" y="2568"/>
              <a:chExt cx="725" cy="139"/>
            </a:xfrm>
          </p:grpSpPr>
          <p:sp>
            <p:nvSpPr>
              <p:cNvPr id="61579" name="AutoShape 160"/>
              <p:cNvSpPr/>
              <p:nvPr/>
            </p:nvSpPr>
            <p:spPr>
              <a:xfrm>
                <a:off x="611" y="2569"/>
                <a:ext cx="728" cy="139"/>
              </a:xfrm>
              <a:prstGeom prst="roundRect">
                <a:avLst>
                  <a:gd name="adj" fmla="val 50000"/>
                </a:avLst>
              </a:prstGeom>
              <a:solidFill>
                <a:schemeClr val="tx1"/>
              </a:soli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1580" name="AutoShape 161"/>
              <p:cNvSpPr/>
              <p:nvPr/>
            </p:nvSpPr>
            <p:spPr>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grpSp>
        <p:sp>
          <p:nvSpPr>
            <p:cNvPr id="61568" name="Rectangle 162"/>
            <p:cNvSpPr/>
            <p:nvPr/>
          </p:nvSpPr>
          <p:spPr>
            <a:xfrm>
              <a:off x="5250" y="429"/>
              <a:ext cx="71" cy="2287"/>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1569" name="Freeform 163"/>
            <p:cNvSpPr/>
            <p:nvPr/>
          </p:nvSpPr>
          <p:spPr>
            <a:xfrm>
              <a:off x="5312" y="1007"/>
              <a:ext cx="237" cy="213"/>
            </a:xfrm>
            <a:custGeom>
              <a:avLst/>
              <a:gdLst>
                <a:gd name="txL" fmla="*/ 0 w 296"/>
                <a:gd name="txT" fmla="*/ 0 h 256"/>
                <a:gd name="txR" fmla="*/ 296 w 296"/>
                <a:gd name="txB" fmla="*/ 256 h 256"/>
              </a:gdLst>
              <a:ahLst/>
              <a:cxnLst>
                <a:cxn ang="0">
                  <a:pos x="2" y="0"/>
                </a:cxn>
                <a:cxn ang="0">
                  <a:pos x="21" y="15"/>
                </a:cxn>
                <a:cxn ang="0">
                  <a:pos x="21" y="28"/>
                </a:cxn>
                <a:cxn ang="0">
                  <a:pos x="0" y="10"/>
                </a:cxn>
                <a:cxn ang="0">
                  <a:pos x="2"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61570" name="Freeform 164"/>
            <p:cNvSpPr/>
            <p:nvPr/>
          </p:nvSpPr>
          <p:spPr>
            <a:xfrm>
              <a:off x="5315" y="680"/>
              <a:ext cx="244" cy="240"/>
            </a:xfrm>
            <a:custGeom>
              <a:avLst/>
              <a:gdLst>
                <a:gd name="txL" fmla="*/ 0 w 304"/>
                <a:gd name="txT" fmla="*/ 0 h 288"/>
                <a:gd name="txR" fmla="*/ 304 w 304"/>
                <a:gd name="txB" fmla="*/ 288 h 288"/>
              </a:gdLst>
              <a:ahLst/>
              <a:cxnLst>
                <a:cxn ang="0">
                  <a:pos x="0" y="0"/>
                </a:cxn>
                <a:cxn ang="0">
                  <a:pos x="22" y="18"/>
                </a:cxn>
                <a:cxn ang="0">
                  <a:pos x="20" y="32"/>
                </a:cxn>
                <a:cxn ang="0">
                  <a:pos x="2" y="14"/>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61571" name="Oval 165"/>
            <p:cNvSpPr/>
            <p:nvPr/>
          </p:nvSpPr>
          <p:spPr>
            <a:xfrm>
              <a:off x="5520" y="2612"/>
              <a:ext cx="45" cy="95"/>
            </a:xfrm>
            <a:prstGeom prst="ellipse">
              <a:avLst/>
            </a:prstGeom>
            <a:solidFill>
              <a:srgbClr val="333333"/>
            </a:soli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1572" name="Freeform 166"/>
            <p:cNvSpPr/>
            <p:nvPr/>
          </p:nvSpPr>
          <p:spPr>
            <a:xfrm>
              <a:off x="5302" y="2614"/>
              <a:ext cx="245" cy="200"/>
            </a:xfrm>
            <a:custGeom>
              <a:avLst/>
              <a:gdLst>
                <a:gd name="txL" fmla="*/ 0 w 306"/>
                <a:gd name="txT" fmla="*/ 0 h 240"/>
                <a:gd name="txR" fmla="*/ 306 w 306"/>
                <a:gd name="txB" fmla="*/ 240 h 240"/>
              </a:gdLst>
              <a:ahLst/>
              <a:cxnLst>
                <a:cxn ang="0">
                  <a:pos x="0" y="13"/>
                </a:cxn>
                <a:cxn ang="0">
                  <a:pos x="2" y="28"/>
                </a:cxn>
                <a:cxn ang="0">
                  <a:pos x="22" y="13"/>
                </a:cxn>
                <a:cxn ang="0">
                  <a:pos x="21" y="0"/>
                </a:cxn>
                <a:cxn ang="0">
                  <a:pos x="0" y="13"/>
                </a:cxn>
              </a:cxnLst>
              <a:rect l="txL" t="txT" r="txR" b="txB"/>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endParaRPr lang="zh-CN" altLang="en-US"/>
            </a:p>
          </p:txBody>
        </p:sp>
        <p:sp>
          <p:nvSpPr>
            <p:cNvPr id="61573" name="AutoShape 167"/>
            <p:cNvSpPr/>
            <p:nvPr/>
          </p:nvSpPr>
          <p:spPr>
            <a:xfrm>
              <a:off x="4140" y="2677"/>
              <a:ext cx="1200" cy="148"/>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1574" name="AutoShape 168"/>
            <p:cNvSpPr/>
            <p:nvPr/>
          </p:nvSpPr>
          <p:spPr>
            <a:xfrm>
              <a:off x="4204" y="2712"/>
              <a:ext cx="1072" cy="82"/>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1575" name="Oval 169"/>
            <p:cNvSpPr/>
            <p:nvPr/>
          </p:nvSpPr>
          <p:spPr>
            <a:xfrm>
              <a:off x="4307" y="2382"/>
              <a:ext cx="160" cy="143"/>
            </a:xfrm>
            <a:prstGeom prst="ellipse">
              <a:avLst/>
            </a:prstGeom>
            <a:solidFill>
              <a:srgbClr val="33CC33"/>
            </a:soli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1576" name="Oval 170"/>
            <p:cNvSpPr/>
            <p:nvPr/>
          </p:nvSpPr>
          <p:spPr>
            <a:xfrm>
              <a:off x="4487" y="2382"/>
              <a:ext cx="160" cy="143"/>
            </a:xfrm>
            <a:prstGeom prst="ellipse">
              <a:avLst/>
            </a:prstGeom>
            <a:solidFill>
              <a:srgbClr val="FF0000"/>
            </a:solidFill>
            <a:ln w="9525">
              <a:noFill/>
            </a:ln>
          </p:spPr>
          <p:txBody>
            <a:bodyPr wrap="none" anchor="ctr"/>
            <a:lstStyle/>
            <a:p>
              <a:pPr lvl="0" algn="ctr" eaLnBrk="1" hangingPunct="1"/>
              <a:endParaRPr sz="1800" dirty="0">
                <a:solidFill>
                  <a:srgbClr val="FF0000"/>
                </a:solidFill>
                <a:latin typeface="Arial" panose="020B0604020202020204" pitchFamily="34" charset="0"/>
                <a:ea typeface="MS PGothic" panose="020B0600070205080204" pitchFamily="34" charset="-128"/>
              </a:endParaRPr>
            </a:p>
          </p:txBody>
        </p:sp>
        <p:sp>
          <p:nvSpPr>
            <p:cNvPr id="61577" name="Oval 171"/>
            <p:cNvSpPr/>
            <p:nvPr/>
          </p:nvSpPr>
          <p:spPr>
            <a:xfrm>
              <a:off x="4660" y="2382"/>
              <a:ext cx="160" cy="139"/>
            </a:xfrm>
            <a:prstGeom prst="ellipse">
              <a:avLst/>
            </a:prstGeom>
            <a:solidFill>
              <a:srgbClr val="33CC33"/>
            </a:soli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1578" name="Rectangle 172"/>
            <p:cNvSpPr/>
            <p:nvPr/>
          </p:nvSpPr>
          <p:spPr>
            <a:xfrm>
              <a:off x="5064" y="1835"/>
              <a:ext cx="83" cy="760"/>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grpSp>
      <p:sp>
        <p:nvSpPr>
          <p:cNvPr id="61445" name="Rectangle 3"/>
          <p:cNvSpPr>
            <a:spLocks noGrp="1"/>
          </p:cNvSpPr>
          <p:nvPr>
            <p:ph type="title" idx="4294967295"/>
          </p:nvPr>
        </p:nvSpPr>
        <p:spPr>
          <a:xfrm>
            <a:off x="276225" y="100013"/>
            <a:ext cx="7772400" cy="1143000"/>
          </a:xfrm>
        </p:spPr>
        <p:txBody>
          <a:bodyPr vert="horz" wrap="square" lIns="91440" tIns="45720" rIns="91440" bIns="45720" anchor="ctr"/>
          <a:lstStyle/>
          <a:p>
            <a:pPr lvl="0" eaLnBrk="1" hangingPunct="1"/>
            <a:r>
              <a:rPr lang="zh-CN" altLang="en-US" dirty="0" smtClean="0"/>
              <a:t>吞吐量</a:t>
            </a:r>
            <a:endParaRPr lang="en-US" altLang="zh-CN" dirty="0"/>
          </a:p>
        </p:txBody>
      </p:sp>
      <p:sp>
        <p:nvSpPr>
          <p:cNvPr id="61446" name="Rectangle 4"/>
          <p:cNvSpPr>
            <a:spLocks noGrp="1"/>
          </p:cNvSpPr>
          <p:nvPr>
            <p:ph type="body" idx="4294967295"/>
          </p:nvPr>
        </p:nvSpPr>
        <p:spPr>
          <a:xfrm>
            <a:off x="519113" y="1447800"/>
            <a:ext cx="8150225" cy="554038"/>
          </a:xfrm>
        </p:spPr>
        <p:txBody>
          <a:bodyPr vert="horz" wrap="square" lIns="91440" tIns="45720" rIns="91440" bIns="45720" anchor="t"/>
          <a:lstStyle/>
          <a:p>
            <a:pPr lvl="0" eaLnBrk="1" hangingPunct="1">
              <a:buSzPct val="75000"/>
            </a:pPr>
            <a:r>
              <a:rPr lang="en-US" altLang="zh-CN" i="1" dirty="0">
                <a:solidFill>
                  <a:srgbClr val="CC0000"/>
                </a:solidFill>
              </a:rPr>
              <a:t>R</a:t>
            </a:r>
            <a:r>
              <a:rPr lang="en-US" altLang="zh-CN" i="1" baseline="-25000" dirty="0">
                <a:solidFill>
                  <a:srgbClr val="CC0000"/>
                </a:solidFill>
              </a:rPr>
              <a:t>s</a:t>
            </a:r>
            <a:r>
              <a:rPr lang="en-US" altLang="zh-CN" i="1" dirty="0">
                <a:solidFill>
                  <a:srgbClr val="CC0000"/>
                </a:solidFill>
              </a:rPr>
              <a:t> &lt; </a:t>
            </a:r>
            <a:r>
              <a:rPr lang="en-US" altLang="zh-CN" i="1" dirty="0" err="1">
                <a:solidFill>
                  <a:srgbClr val="CC0000"/>
                </a:solidFill>
              </a:rPr>
              <a:t>R</a:t>
            </a:r>
            <a:r>
              <a:rPr lang="en-US" altLang="zh-CN" i="1" baseline="-25000" dirty="0" err="1">
                <a:solidFill>
                  <a:srgbClr val="CC0000"/>
                </a:solidFill>
              </a:rPr>
              <a:t>c</a:t>
            </a:r>
            <a:r>
              <a:rPr lang="en-US" altLang="zh-CN" i="1" dirty="0">
                <a:solidFill>
                  <a:srgbClr val="FF3300"/>
                </a:solidFill>
              </a:rPr>
              <a:t>  </a:t>
            </a:r>
            <a:r>
              <a:rPr lang="zh-CN" altLang="en-US" i="1" dirty="0" smtClean="0"/>
              <a:t>平均端到端的吞吐量是多少</a:t>
            </a:r>
            <a:r>
              <a:rPr lang="en-US" altLang="zh-CN" dirty="0" smtClean="0"/>
              <a:t>?</a:t>
            </a:r>
            <a:endParaRPr lang="en-US" altLang="zh-CN" dirty="0"/>
          </a:p>
        </p:txBody>
      </p:sp>
      <p:grpSp>
        <p:nvGrpSpPr>
          <p:cNvPr id="61447" name="Group 34"/>
          <p:cNvGrpSpPr/>
          <p:nvPr/>
        </p:nvGrpSpPr>
        <p:grpSpPr>
          <a:xfrm>
            <a:off x="2066925" y="2606675"/>
            <a:ext cx="2136775" cy="307975"/>
            <a:chOff x="2249" y="3430"/>
            <a:chExt cx="1389" cy="256"/>
          </a:xfrm>
        </p:grpSpPr>
        <p:sp>
          <p:nvSpPr>
            <p:cNvPr id="256035" name="Oval 35"/>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lvl="0"/>
              <a:endParaRPr dirty="0">
                <a:latin typeface="Arial" panose="020B0604020202020204" pitchFamily="34" charset="0"/>
                <a:ea typeface="MS PGothic" panose="020B0600070205080204" pitchFamily="34" charset="-128"/>
              </a:endParaRPr>
            </a:p>
          </p:txBody>
        </p:sp>
        <p:sp>
          <p:nvSpPr>
            <p:cNvPr id="256036" name="Rectangle 36"/>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lvl="0"/>
              <a:endParaRPr dirty="0">
                <a:latin typeface="Arial" panose="020B0604020202020204" pitchFamily="34" charset="0"/>
                <a:ea typeface="MS PGothic" panose="020B0600070205080204" pitchFamily="34" charset="-128"/>
              </a:endParaRPr>
            </a:p>
          </p:txBody>
        </p:sp>
        <p:sp>
          <p:nvSpPr>
            <p:cNvPr id="61553" name="Oval 37"/>
            <p:cNvSpPr/>
            <p:nvPr/>
          </p:nvSpPr>
          <p:spPr>
            <a:xfrm>
              <a:off x="2249" y="3430"/>
              <a:ext cx="69" cy="253"/>
            </a:xfrm>
            <a:prstGeom prst="ellipse">
              <a:avLst/>
            </a:prstGeom>
            <a:solidFill>
              <a:srgbClr val="DDDDDD"/>
            </a:solidFill>
            <a:ln w="9525" cap="flat" cmpd="sng">
              <a:solidFill>
                <a:schemeClr val="tx1"/>
              </a:solidFill>
              <a:prstDash val="solid"/>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256038" name="Rectangle 38"/>
            <p:cNvSpPr>
              <a:spLocks noChangeArrowheads="1"/>
            </p:cNvSpPr>
            <p:nvPr/>
          </p:nvSpPr>
          <p:spPr bwMode="auto">
            <a:xfrm>
              <a:off x="3562" y="3438"/>
              <a:ext cx="44" cy="245"/>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lvl="0"/>
              <a:endParaRPr dirty="0">
                <a:latin typeface="Arial" panose="020B0604020202020204" pitchFamily="34" charset="0"/>
                <a:ea typeface="MS PGothic" panose="020B0600070205080204" pitchFamily="34" charset="-128"/>
              </a:endParaRPr>
            </a:p>
          </p:txBody>
        </p:sp>
      </p:grpSp>
      <p:sp>
        <p:nvSpPr>
          <p:cNvPr id="61448" name="Text Box 39"/>
          <p:cNvSpPr txBox="1"/>
          <p:nvPr/>
        </p:nvSpPr>
        <p:spPr>
          <a:xfrm>
            <a:off x="1855788" y="2562225"/>
            <a:ext cx="2586037" cy="396875"/>
          </a:xfrm>
          <a:prstGeom prst="rect">
            <a:avLst/>
          </a:prstGeom>
          <a:noFill/>
          <a:ln w="9525">
            <a:noFill/>
          </a:ln>
        </p:spPr>
        <p:txBody>
          <a:bodyPr>
            <a:spAutoFit/>
          </a:bodyPr>
          <a:lstStyle/>
          <a:p>
            <a:pPr lvl="0" algn="ctr"/>
            <a:r>
              <a:rPr lang="en-US" altLang="zh-CN" sz="2000" dirty="0">
                <a:latin typeface="Arial" panose="020B0604020202020204" pitchFamily="34" charset="0"/>
                <a:ea typeface="MS PGothic" panose="020B0600070205080204" pitchFamily="34" charset="-128"/>
              </a:rPr>
              <a:t>  R</a:t>
            </a:r>
            <a:r>
              <a:rPr lang="en-US" altLang="zh-CN" sz="2800" baseline="-25000" dirty="0">
                <a:latin typeface="Arial" panose="020B0604020202020204" pitchFamily="34" charset="0"/>
                <a:ea typeface="MS PGothic" panose="020B0600070205080204" pitchFamily="34" charset="-128"/>
              </a:rPr>
              <a:t>s</a:t>
            </a:r>
            <a:r>
              <a:rPr lang="en-US" altLang="zh-CN" sz="2000" baseline="-25000" dirty="0">
                <a:latin typeface="Arial" panose="020B0604020202020204" pitchFamily="34" charset="0"/>
                <a:ea typeface="MS PGothic" panose="020B0600070205080204" pitchFamily="34" charset="-128"/>
              </a:rPr>
              <a:t> </a:t>
            </a:r>
            <a:r>
              <a:rPr lang="en-US" altLang="zh-CN" sz="2000" dirty="0">
                <a:latin typeface="Arial" panose="020B0604020202020204" pitchFamily="34" charset="0"/>
                <a:ea typeface="MS PGothic" panose="020B0600070205080204" pitchFamily="34" charset="-128"/>
              </a:rPr>
              <a:t>bits/sec</a:t>
            </a:r>
          </a:p>
        </p:txBody>
      </p:sp>
      <p:sp>
        <p:nvSpPr>
          <p:cNvPr id="61449" name="AutoShape 42"/>
          <p:cNvSpPr/>
          <p:nvPr/>
        </p:nvSpPr>
        <p:spPr>
          <a:xfrm flipV="1">
            <a:off x="1255713" y="2374900"/>
            <a:ext cx="895350" cy="565150"/>
          </a:xfrm>
          <a:custGeom>
            <a:avLst/>
            <a:gdLst>
              <a:gd name="txL" fmla="*/ 12427 w 21600"/>
              <a:gd name="txT" fmla="*/ 2912 h 21600"/>
              <a:gd name="txR" fmla="*/ 18227 w 21600"/>
              <a:gd name="txB" fmla="*/ 9246 h 21600"/>
            </a:gdLst>
            <a:ahLst/>
            <a:cxnLst>
              <a:cxn ang="17694720">
                <a:pos x="2147483647" y="0"/>
              </a:cxn>
              <a:cxn ang="5898240">
                <a:pos x="2147483647" y="2147483647"/>
              </a:cxn>
              <a:cxn ang="5898240">
                <a:pos x="2147483647" y="2147483647"/>
              </a:cxn>
              <a:cxn ang="0">
                <a:pos x="2147483647" y="2147483647"/>
              </a:cxn>
            </a:cxnLst>
            <a:rect l="txL" t="txT" r="txR" b="txB"/>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alpha val="100000"/>
                </a:srgbClr>
              </a:gs>
              <a:gs pos="100000">
                <a:srgbClr val="CC0000">
                  <a:alpha val="100000"/>
                </a:srgbClr>
              </a:gs>
            </a:gsLst>
            <a:lin ang="0" scaled="1"/>
            <a:tileRect/>
          </a:gradFill>
          <a:ln w="9525" cap="flat" cmpd="sng">
            <a:solidFill>
              <a:srgbClr val="CC0000">
                <a:alpha val="100000"/>
              </a:srgbClr>
            </a:solidFill>
            <a:prstDash val="solid"/>
            <a:miter lim="800000"/>
            <a:headEnd type="none" w="med" len="med"/>
            <a:tailEnd type="none" w="med" len="med"/>
          </a:ln>
        </p:spPr>
        <p:txBody>
          <a:bodyPr/>
          <a:lstStyle/>
          <a:p>
            <a:endParaRPr lang="zh-CN" altLang="en-US"/>
          </a:p>
        </p:txBody>
      </p:sp>
      <p:sp>
        <p:nvSpPr>
          <p:cNvPr id="61450" name="AutoShape 43"/>
          <p:cNvSpPr/>
          <p:nvPr/>
        </p:nvSpPr>
        <p:spPr>
          <a:xfrm>
            <a:off x="7489825" y="2581275"/>
            <a:ext cx="817563" cy="379413"/>
          </a:xfrm>
          <a:prstGeom prst="rightArrow">
            <a:avLst>
              <a:gd name="adj1" fmla="val 50000"/>
              <a:gd name="adj2" fmla="val 53870"/>
            </a:avLst>
          </a:prstGeom>
          <a:gradFill rotWithShape="1">
            <a:gsLst>
              <a:gs pos="0">
                <a:srgbClr val="FFFFFF"/>
              </a:gs>
              <a:gs pos="100000">
                <a:srgbClr val="CC0000"/>
              </a:gs>
            </a:gsLst>
            <a:lin ang="0" scaled="1"/>
            <a:tileRect/>
          </a:gradFill>
          <a:ln w="9525" cap="flat" cmpd="sng">
            <a:solidFill>
              <a:srgbClr val="CC0000"/>
            </a:solidFill>
            <a:prstDash val="solid"/>
            <a:miter/>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grpSp>
        <p:nvGrpSpPr>
          <p:cNvPr id="61451" name="Group 54"/>
          <p:cNvGrpSpPr/>
          <p:nvPr/>
        </p:nvGrpSpPr>
        <p:grpSpPr>
          <a:xfrm>
            <a:off x="5440363" y="2473325"/>
            <a:ext cx="2790825" cy="569913"/>
            <a:chOff x="3130" y="3069"/>
            <a:chExt cx="1911" cy="366"/>
          </a:xfrm>
        </p:grpSpPr>
        <p:grpSp>
          <p:nvGrpSpPr>
            <p:cNvPr id="61545" name="Group 45"/>
            <p:cNvGrpSpPr/>
            <p:nvPr/>
          </p:nvGrpSpPr>
          <p:grpSpPr>
            <a:xfrm>
              <a:off x="3130" y="3069"/>
              <a:ext cx="1765" cy="366"/>
              <a:chOff x="2249" y="3430"/>
              <a:chExt cx="1389" cy="256"/>
            </a:xfrm>
          </p:grpSpPr>
          <p:sp>
            <p:nvSpPr>
              <p:cNvPr id="256046" name="Oval 46"/>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lvl="0"/>
                <a:endParaRPr dirty="0">
                  <a:latin typeface="Arial" panose="020B0604020202020204" pitchFamily="34" charset="0"/>
                  <a:ea typeface="MS PGothic" panose="020B0600070205080204" pitchFamily="34" charset="-128"/>
                </a:endParaRPr>
              </a:p>
            </p:txBody>
          </p:sp>
          <p:sp>
            <p:nvSpPr>
              <p:cNvPr id="256047" name="Rectangle 47"/>
              <p:cNvSpPr>
                <a:spLocks noChangeArrowheads="1"/>
              </p:cNvSpPr>
              <p:nvPr/>
            </p:nvSpPr>
            <p:spPr bwMode="auto">
              <a:xfrm>
                <a:off x="2275" y="3433"/>
                <a:ext cx="1329"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lvl="0"/>
                <a:endParaRPr dirty="0">
                  <a:latin typeface="Arial" panose="020B0604020202020204" pitchFamily="34" charset="0"/>
                  <a:ea typeface="MS PGothic" panose="020B0600070205080204" pitchFamily="34" charset="-128"/>
                </a:endParaRPr>
              </a:p>
            </p:txBody>
          </p:sp>
          <p:sp>
            <p:nvSpPr>
              <p:cNvPr id="61549" name="Oval 48"/>
              <p:cNvSpPr/>
              <p:nvPr/>
            </p:nvSpPr>
            <p:spPr>
              <a:xfrm>
                <a:off x="2249" y="3430"/>
                <a:ext cx="69" cy="253"/>
              </a:xfrm>
              <a:prstGeom prst="ellipse">
                <a:avLst/>
              </a:prstGeom>
              <a:solidFill>
                <a:srgbClr val="DDDDDD"/>
              </a:solidFill>
              <a:ln w="9525" cap="flat" cmpd="sng">
                <a:solidFill>
                  <a:schemeClr val="tx1"/>
                </a:solidFill>
                <a:prstDash val="solid"/>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256049" name="Rectangle 49"/>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lvl="0"/>
                <a:endParaRPr dirty="0">
                  <a:latin typeface="Arial" panose="020B0604020202020204" pitchFamily="34" charset="0"/>
                  <a:ea typeface="MS PGothic" panose="020B0600070205080204" pitchFamily="34" charset="-128"/>
                </a:endParaRPr>
              </a:p>
            </p:txBody>
          </p:sp>
        </p:grpSp>
        <p:sp>
          <p:nvSpPr>
            <p:cNvPr id="61546" name="Text Box 50"/>
            <p:cNvSpPr txBox="1"/>
            <p:nvPr/>
          </p:nvSpPr>
          <p:spPr>
            <a:xfrm>
              <a:off x="3181" y="3135"/>
              <a:ext cx="1860" cy="255"/>
            </a:xfrm>
            <a:prstGeom prst="rect">
              <a:avLst/>
            </a:prstGeom>
            <a:noFill/>
            <a:ln w="9525">
              <a:noFill/>
            </a:ln>
          </p:spPr>
          <p:txBody>
            <a:bodyPr>
              <a:spAutoFit/>
            </a:bodyPr>
            <a:lstStyle/>
            <a:p>
              <a:pPr lvl="0" algn="ctr"/>
              <a:r>
                <a:rPr lang="en-US" altLang="zh-CN" sz="2000" dirty="0">
                  <a:latin typeface="Arial" panose="020B0604020202020204" pitchFamily="34" charset="0"/>
                  <a:ea typeface="MS PGothic" panose="020B0600070205080204" pitchFamily="34" charset="-128"/>
                </a:rPr>
                <a:t>R</a:t>
              </a:r>
              <a:r>
                <a:rPr lang="en-US" altLang="zh-CN" sz="2800" baseline="-25000" dirty="0">
                  <a:latin typeface="Arial" panose="020B0604020202020204" pitchFamily="34" charset="0"/>
                  <a:ea typeface="MS PGothic" panose="020B0600070205080204" pitchFamily="34" charset="-128"/>
                </a:rPr>
                <a:t>c</a:t>
              </a:r>
              <a:r>
                <a:rPr lang="en-US" altLang="zh-CN" sz="2000" baseline="-25000" dirty="0">
                  <a:latin typeface="Arial" panose="020B0604020202020204" pitchFamily="34" charset="0"/>
                  <a:ea typeface="MS PGothic" panose="020B0600070205080204" pitchFamily="34" charset="-128"/>
                </a:rPr>
                <a:t> </a:t>
              </a:r>
              <a:r>
                <a:rPr lang="en-US" altLang="zh-CN" sz="2000" dirty="0">
                  <a:latin typeface="Arial" panose="020B0604020202020204" pitchFamily="34" charset="0"/>
                  <a:ea typeface="MS PGothic" panose="020B0600070205080204" pitchFamily="34" charset="-128"/>
                </a:rPr>
                <a:t>bits/sec</a:t>
              </a:r>
            </a:p>
          </p:txBody>
        </p:sp>
      </p:grpSp>
      <p:grpSp>
        <p:nvGrpSpPr>
          <p:cNvPr id="61452" name="Group 5"/>
          <p:cNvGrpSpPr/>
          <p:nvPr/>
        </p:nvGrpSpPr>
        <p:grpSpPr>
          <a:xfrm>
            <a:off x="4289425" y="2633663"/>
            <a:ext cx="971550" cy="282575"/>
            <a:chOff x="3600" y="219"/>
            <a:chExt cx="360" cy="175"/>
          </a:xfrm>
        </p:grpSpPr>
        <p:sp>
          <p:nvSpPr>
            <p:cNvPr id="61532" name="Oval 6"/>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1533" name="Line 7"/>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61534" name="Line 8"/>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61535" name="Rectangle 9"/>
            <p:cNvSpPr/>
            <p:nvPr/>
          </p:nvSpPr>
          <p:spPr>
            <a:xfrm>
              <a:off x="3603" y="289"/>
              <a:ext cx="354" cy="59"/>
            </a:xfrm>
            <a:prstGeom prst="rect">
              <a:avLst/>
            </a:prstGeom>
            <a:solidFill>
              <a:schemeClr val="hlink"/>
            </a:solidFill>
            <a:ln w="12700">
              <a:noFill/>
            </a:ln>
          </p:spPr>
          <p:txBody>
            <a:bodyPr wrap="none" anchor="ctr"/>
            <a:lstStyle/>
            <a:p>
              <a:pPr lvl="0" algn="ctr"/>
              <a:endParaRPr dirty="0">
                <a:latin typeface="Arial" panose="020B0604020202020204" pitchFamily="34" charset="0"/>
                <a:ea typeface="MS PGothic" panose="020B0600070205080204" pitchFamily="34" charset="-128"/>
              </a:endParaRPr>
            </a:p>
          </p:txBody>
        </p:sp>
        <p:sp>
          <p:nvSpPr>
            <p:cNvPr id="61536" name="Oval 10"/>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grpSp>
          <p:nvGrpSpPr>
            <p:cNvPr id="61537" name="Group 11"/>
            <p:cNvGrpSpPr/>
            <p:nvPr/>
          </p:nvGrpSpPr>
          <p:grpSpPr>
            <a:xfrm>
              <a:off x="3686" y="244"/>
              <a:ext cx="177" cy="66"/>
              <a:chOff x="2848" y="848"/>
              <a:chExt cx="140" cy="98"/>
            </a:xfrm>
          </p:grpSpPr>
          <p:sp>
            <p:nvSpPr>
              <p:cNvPr id="61542" name="Line 12"/>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61543" name="Line 13"/>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61544" name="Line 14"/>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61538" name="Group 15"/>
            <p:cNvGrpSpPr/>
            <p:nvPr/>
          </p:nvGrpSpPr>
          <p:grpSpPr>
            <a:xfrm flipV="1">
              <a:off x="3686" y="243"/>
              <a:ext cx="177" cy="66"/>
              <a:chOff x="2848" y="848"/>
              <a:chExt cx="140" cy="98"/>
            </a:xfrm>
          </p:grpSpPr>
          <p:sp>
            <p:nvSpPr>
              <p:cNvPr id="61539" name="Line 16"/>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61540" name="Line 17"/>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61541" name="Line 18"/>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sp>
        <p:nvSpPr>
          <p:cNvPr id="25623" name="Rectangle 56"/>
          <p:cNvSpPr/>
          <p:nvPr/>
        </p:nvSpPr>
        <p:spPr>
          <a:xfrm>
            <a:off x="555625" y="3330575"/>
            <a:ext cx="8062913" cy="554038"/>
          </a:xfrm>
          <a:prstGeom prst="rect">
            <a:avLst/>
          </a:prstGeom>
          <a:noFill/>
          <a:ln w="9525">
            <a:noFill/>
          </a:ln>
        </p:spPr>
        <p:txBody>
          <a:bodyPr/>
          <a:lstStyle/>
          <a:p>
            <a:pPr marL="342900" lvl="0" indent="-342900">
              <a:spcBef>
                <a:spcPct val="20000"/>
              </a:spcBef>
              <a:buClr>
                <a:srgbClr val="000099"/>
              </a:buClr>
              <a:buSzPct val="75000"/>
              <a:buFont typeface="Wingdings" panose="05000000000000000000" pitchFamily="2" charset="2"/>
              <a:buChar char="v"/>
            </a:pPr>
            <a:r>
              <a:rPr lang="en-US" altLang="zh-CN" i="1" dirty="0">
                <a:solidFill>
                  <a:srgbClr val="CC0000"/>
                </a:solidFill>
                <a:latin typeface="Sans Guilt MB" pitchFamily="34" charset="0"/>
                <a:ea typeface="MS PGothic" panose="020B0600070205080204" pitchFamily="34" charset="-128"/>
              </a:rPr>
              <a:t>R</a:t>
            </a:r>
            <a:r>
              <a:rPr lang="en-US" altLang="zh-CN" i="1" baseline="-25000" dirty="0">
                <a:solidFill>
                  <a:srgbClr val="CC0000"/>
                </a:solidFill>
                <a:latin typeface="Sans Guilt MB" pitchFamily="34" charset="0"/>
                <a:ea typeface="MS PGothic" panose="020B0600070205080204" pitchFamily="34" charset="-128"/>
              </a:rPr>
              <a:t>s</a:t>
            </a:r>
            <a:r>
              <a:rPr lang="en-US" altLang="zh-CN" i="1" dirty="0">
                <a:solidFill>
                  <a:srgbClr val="CC0000"/>
                </a:solidFill>
                <a:latin typeface="Sans Guilt MB" pitchFamily="34" charset="0"/>
                <a:ea typeface="MS PGothic" panose="020B0600070205080204" pitchFamily="34" charset="-128"/>
              </a:rPr>
              <a:t> &gt; </a:t>
            </a:r>
            <a:r>
              <a:rPr lang="en-US" altLang="zh-CN" i="1" dirty="0" err="1">
                <a:solidFill>
                  <a:srgbClr val="CC0000"/>
                </a:solidFill>
                <a:latin typeface="Sans Guilt MB" pitchFamily="34" charset="0"/>
                <a:ea typeface="MS PGothic" panose="020B0600070205080204" pitchFamily="34" charset="-128"/>
              </a:rPr>
              <a:t>R</a:t>
            </a:r>
            <a:r>
              <a:rPr lang="en-US" altLang="zh-CN" i="1" baseline="-25000" dirty="0" err="1">
                <a:solidFill>
                  <a:srgbClr val="CC0000"/>
                </a:solidFill>
                <a:latin typeface="Sans Guilt MB" pitchFamily="34" charset="0"/>
                <a:ea typeface="MS PGothic" panose="020B0600070205080204" pitchFamily="34" charset="-128"/>
              </a:rPr>
              <a:t>c</a:t>
            </a:r>
            <a:r>
              <a:rPr lang="en-US" altLang="zh-CN" i="1" dirty="0">
                <a:solidFill>
                  <a:srgbClr val="FF3300"/>
                </a:solidFill>
                <a:latin typeface="Sans Guilt MB" pitchFamily="34" charset="0"/>
                <a:ea typeface="MS PGothic" panose="020B0600070205080204" pitchFamily="34" charset="-128"/>
              </a:rPr>
              <a:t>  </a:t>
            </a:r>
            <a:r>
              <a:rPr lang="zh-CN" altLang="en-US" i="1" dirty="0" smtClean="0">
                <a:latin typeface="Sans Guilt MB" pitchFamily="34" charset="0"/>
                <a:ea typeface="MS PGothic" panose="020B0600070205080204" pitchFamily="34" charset="-128"/>
              </a:rPr>
              <a:t>平均端到端的吞吐量是多少</a:t>
            </a:r>
            <a:r>
              <a:rPr lang="en-US" altLang="zh-CN" dirty="0" smtClean="0">
                <a:latin typeface="Sans Guilt MB" pitchFamily="34" charset="0"/>
                <a:ea typeface="MS PGothic" panose="020B0600070205080204" pitchFamily="34" charset="-128"/>
              </a:rPr>
              <a:t>?</a:t>
            </a:r>
            <a:endParaRPr lang="en-US" altLang="zh-CN" dirty="0">
              <a:latin typeface="Sans Guilt MB" pitchFamily="34" charset="0"/>
              <a:ea typeface="MS PGothic" panose="020B0600070205080204" pitchFamily="34" charset="-128"/>
            </a:endParaRPr>
          </a:p>
        </p:txBody>
      </p:sp>
      <p:grpSp>
        <p:nvGrpSpPr>
          <p:cNvPr id="13" name="Group 209"/>
          <p:cNvGrpSpPr/>
          <p:nvPr/>
        </p:nvGrpSpPr>
        <p:grpSpPr>
          <a:xfrm>
            <a:off x="295275" y="5167313"/>
            <a:ext cx="8577263" cy="1211262"/>
            <a:chOff x="186" y="3255"/>
            <a:chExt cx="5403" cy="763"/>
          </a:xfrm>
        </p:grpSpPr>
        <p:sp>
          <p:nvSpPr>
            <p:cNvPr id="61529" name="Rectangle 102"/>
            <p:cNvSpPr/>
            <p:nvPr/>
          </p:nvSpPr>
          <p:spPr>
            <a:xfrm>
              <a:off x="186" y="3378"/>
              <a:ext cx="5403" cy="640"/>
            </a:xfrm>
            <a:prstGeom prst="rect">
              <a:avLst/>
            </a:prstGeom>
            <a:solidFill>
              <a:schemeClr val="bg1"/>
            </a:solidFill>
            <a:ln w="28575" cap="flat" cmpd="sng">
              <a:solidFill>
                <a:srgbClr val="CC0000"/>
              </a:solidFill>
              <a:prstDash val="solid"/>
              <a:miter/>
              <a:headEnd type="none" w="med" len="med"/>
              <a:tailEnd type="none" w="med" len="med"/>
            </a:ln>
          </p:spPr>
          <p:txBody>
            <a:bodyPr wrap="none" anchor="ctr"/>
            <a:lstStyle/>
            <a:p>
              <a:pPr lvl="0"/>
              <a:endParaRPr dirty="0">
                <a:latin typeface="Sans Guilt MB" pitchFamily="34" charset="0"/>
                <a:ea typeface="MS PGothic" panose="020B0600070205080204" pitchFamily="34" charset="-128"/>
              </a:endParaRPr>
            </a:p>
          </p:txBody>
        </p:sp>
        <p:sp>
          <p:nvSpPr>
            <p:cNvPr id="61530" name="Text Box 101"/>
            <p:cNvSpPr txBox="1"/>
            <p:nvPr/>
          </p:nvSpPr>
          <p:spPr>
            <a:xfrm>
              <a:off x="231" y="3549"/>
              <a:ext cx="5342" cy="330"/>
            </a:xfrm>
            <a:prstGeom prst="rect">
              <a:avLst/>
            </a:prstGeom>
            <a:noFill/>
            <a:ln w="9525">
              <a:noFill/>
            </a:ln>
          </p:spPr>
          <p:txBody>
            <a:bodyPr>
              <a:spAutoFit/>
            </a:bodyPr>
            <a:lstStyle/>
            <a:p>
              <a:pPr lvl="0"/>
              <a:r>
                <a:rPr lang="zh-CN" altLang="en-US" sz="2800" b="1" dirty="0" smtClean="0">
                  <a:latin typeface="宋体" panose="02010600030101010101" pitchFamily="2" charset="-122"/>
                </a:rPr>
                <a:t>限制端到端吞吐量的路径</a:t>
              </a:r>
              <a:endParaRPr lang="en-US" altLang="zh-CN" sz="2800" b="1" dirty="0">
                <a:latin typeface="宋体" panose="02010600030101010101" pitchFamily="2" charset="-122"/>
              </a:endParaRPr>
            </a:p>
          </p:txBody>
        </p:sp>
        <p:sp>
          <p:nvSpPr>
            <p:cNvPr id="61531" name="Text Box 104"/>
            <p:cNvSpPr txBox="1"/>
            <p:nvPr/>
          </p:nvSpPr>
          <p:spPr>
            <a:xfrm>
              <a:off x="466" y="3255"/>
              <a:ext cx="1403" cy="327"/>
            </a:xfrm>
            <a:prstGeom prst="rect">
              <a:avLst/>
            </a:prstGeom>
            <a:solidFill>
              <a:schemeClr val="bg1"/>
            </a:solidFill>
            <a:ln w="9525">
              <a:noFill/>
            </a:ln>
          </p:spPr>
          <p:txBody>
            <a:bodyPr>
              <a:spAutoFit/>
            </a:bodyPr>
            <a:lstStyle/>
            <a:p>
              <a:pPr lvl="0" algn="ctr"/>
              <a:r>
                <a:rPr lang="zh-CN" altLang="en-US" sz="2800" i="1" dirty="0" smtClean="0">
                  <a:solidFill>
                    <a:srgbClr val="CC0000"/>
                  </a:solidFill>
                  <a:latin typeface="Sans Guilt MB" pitchFamily="34" charset="0"/>
                  <a:ea typeface="MS PGothic" panose="020B0600070205080204" pitchFamily="34" charset="-128"/>
                </a:rPr>
                <a:t>瓶颈链路</a:t>
              </a:r>
              <a:endParaRPr lang="en-US" altLang="zh-CN" sz="2800" i="1" dirty="0">
                <a:solidFill>
                  <a:srgbClr val="CC0000"/>
                </a:solidFill>
                <a:latin typeface="Sans Guilt MB" pitchFamily="34" charset="0"/>
                <a:ea typeface="MS PGothic" panose="020B0600070205080204" pitchFamily="34" charset="-128"/>
              </a:endParaRPr>
            </a:p>
          </p:txBody>
        </p:sp>
      </p:grpSp>
      <p:sp>
        <p:nvSpPr>
          <p:cNvPr id="61455" name="AutoShape 51"/>
          <p:cNvSpPr/>
          <p:nvPr/>
        </p:nvSpPr>
        <p:spPr>
          <a:xfrm>
            <a:off x="4205288" y="2574925"/>
            <a:ext cx="1365250" cy="381000"/>
          </a:xfrm>
          <a:prstGeom prst="rightArrow">
            <a:avLst>
              <a:gd name="adj1" fmla="val 50000"/>
              <a:gd name="adj2" fmla="val 89583"/>
            </a:avLst>
          </a:prstGeom>
          <a:gradFill rotWithShape="1">
            <a:gsLst>
              <a:gs pos="0">
                <a:srgbClr val="FFFFFF"/>
              </a:gs>
              <a:gs pos="100000">
                <a:srgbClr val="CC0000"/>
              </a:gs>
            </a:gsLst>
            <a:lin ang="0" scaled="1"/>
            <a:tileRect/>
          </a:gradFill>
          <a:ln w="9525" cap="flat" cmpd="sng">
            <a:solidFill>
              <a:srgbClr val="CC0000"/>
            </a:solidFill>
            <a:prstDash val="solid"/>
            <a:miter/>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grpSp>
        <p:nvGrpSpPr>
          <p:cNvPr id="61456" name="Group 132"/>
          <p:cNvGrpSpPr/>
          <p:nvPr/>
        </p:nvGrpSpPr>
        <p:grpSpPr>
          <a:xfrm flipH="1">
            <a:off x="8232775" y="2420938"/>
            <a:ext cx="871538" cy="885825"/>
            <a:chOff x="-44" y="1473"/>
            <a:chExt cx="981" cy="1105"/>
          </a:xfrm>
        </p:grpSpPr>
        <p:pic>
          <p:nvPicPr>
            <p:cNvPr id="61527" name="Picture 133" descr="desktop_computer_stylized_medium"/>
            <p:cNvPicPr>
              <a:picLocks noChangeAspect="1"/>
            </p:cNvPicPr>
            <p:nvPr/>
          </p:nvPicPr>
          <p:blipFill>
            <a:blip r:embed="rId3"/>
            <a:stretch>
              <a:fillRect/>
            </a:stretch>
          </p:blipFill>
          <p:spPr>
            <a:xfrm flipH="1">
              <a:off x="-44" y="1473"/>
              <a:ext cx="981" cy="1105"/>
            </a:xfrm>
            <a:prstGeom prst="rect">
              <a:avLst/>
            </a:prstGeom>
            <a:noFill/>
            <a:ln w="9525">
              <a:noFill/>
            </a:ln>
          </p:spPr>
        </p:pic>
        <p:sp>
          <p:nvSpPr>
            <p:cNvPr id="61528" name="Freeform 134"/>
            <p:cNvSpPr/>
            <p:nvPr/>
          </p:nvSpPr>
          <p:spPr>
            <a:xfrm flipH="1">
              <a:off x="374" y="1579"/>
              <a:ext cx="477" cy="506"/>
            </a:xfrm>
            <a:custGeom>
              <a:avLst/>
              <a:gdLst>
                <a:gd name="txL" fmla="*/ 0 w 356"/>
                <a:gd name="txT" fmla="*/ 0 h 368"/>
                <a:gd name="txR" fmla="*/ 356 w 356"/>
                <a:gd name="txB" fmla="*/ 368 h 368"/>
              </a:gdLst>
              <a:ahLst/>
              <a:cxnLst>
                <a:cxn ang="0">
                  <a:pos x="0" y="0"/>
                </a:cxn>
                <a:cxn ang="0">
                  <a:pos x="10045" y="645"/>
                </a:cxn>
                <a:cxn ang="0">
                  <a:pos x="11917" y="13448"/>
                </a:cxn>
                <a:cxn ang="0">
                  <a:pos x="2626" y="16818"/>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sp>
        <p:nvSpPr>
          <p:cNvPr id="61457" name="AutoShape 327"/>
          <p:cNvSpPr/>
          <p:nvPr/>
        </p:nvSpPr>
        <p:spPr>
          <a:xfrm>
            <a:off x="1168400" y="2117725"/>
            <a:ext cx="407988" cy="431800"/>
          </a:xfrm>
          <a:prstGeom prst="can">
            <a:avLst>
              <a:gd name="adj" fmla="val 21394"/>
            </a:avLst>
          </a:prstGeom>
          <a:gradFill rotWithShape="1">
            <a:gsLst>
              <a:gs pos="0">
                <a:srgbClr val="000099"/>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grpSp>
        <p:nvGrpSpPr>
          <p:cNvPr id="15" name="Group 206"/>
          <p:cNvGrpSpPr/>
          <p:nvPr/>
        </p:nvGrpSpPr>
        <p:grpSpPr>
          <a:xfrm>
            <a:off x="1230313" y="3927475"/>
            <a:ext cx="7935912" cy="1166813"/>
            <a:chOff x="775" y="2474"/>
            <a:chExt cx="4999" cy="735"/>
          </a:xfrm>
        </p:grpSpPr>
        <p:grpSp>
          <p:nvGrpSpPr>
            <p:cNvPr id="61460" name="Group 173"/>
            <p:cNvGrpSpPr/>
            <p:nvPr/>
          </p:nvGrpSpPr>
          <p:grpSpPr>
            <a:xfrm>
              <a:off x="1056" y="2589"/>
              <a:ext cx="222" cy="552"/>
              <a:chOff x="4140" y="429"/>
              <a:chExt cx="1425" cy="2396"/>
            </a:xfrm>
          </p:grpSpPr>
          <p:sp>
            <p:nvSpPr>
              <p:cNvPr id="61495" name="Freeform 174"/>
              <p:cNvSpPr/>
              <p:nvPr/>
            </p:nvSpPr>
            <p:spPr>
              <a:xfrm>
                <a:off x="5268" y="433"/>
                <a:ext cx="283" cy="2286"/>
              </a:xfrm>
              <a:custGeom>
                <a:avLst/>
                <a:gdLst>
                  <a:gd name="txL" fmla="*/ 0 w 354"/>
                  <a:gd name="txT" fmla="*/ 0 h 2742"/>
                  <a:gd name="txR" fmla="*/ 354 w 354"/>
                  <a:gd name="txB" fmla="*/ 2742 h 2742"/>
                </a:gdLst>
                <a:ahLst/>
                <a:cxnLst>
                  <a:cxn ang="0">
                    <a:pos x="5" y="0"/>
                  </a:cxn>
                  <a:cxn ang="0">
                    <a:pos x="24" y="38"/>
                  </a:cxn>
                  <a:cxn ang="0">
                    <a:pos x="24" y="295"/>
                  </a:cxn>
                  <a:cxn ang="0">
                    <a:pos x="0" y="309"/>
                  </a:cxn>
                  <a:cxn ang="0">
                    <a:pos x="5"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endParaRPr lang="zh-CN" altLang="en-US"/>
              </a:p>
            </p:txBody>
          </p:sp>
          <p:sp>
            <p:nvSpPr>
              <p:cNvPr id="61496" name="Rectangle 175"/>
              <p:cNvSpPr/>
              <p:nvPr/>
            </p:nvSpPr>
            <p:spPr>
              <a:xfrm>
                <a:off x="4204" y="429"/>
                <a:ext cx="1046" cy="2283"/>
              </a:xfrm>
              <a:prstGeom prst="rect">
                <a:avLst/>
              </a:prstGeom>
              <a:gradFill rotWithShape="1">
                <a:gsLst>
                  <a:gs pos="0">
                    <a:srgbClr val="292929"/>
                  </a:gs>
                  <a:gs pos="100000">
                    <a:srgbClr val="808080"/>
                  </a:gs>
                </a:gsLst>
                <a:lin ang="0" scaled="1"/>
                <a:tileRect/>
              </a:gra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1497" name="Freeform 176"/>
              <p:cNvSpPr/>
              <p:nvPr/>
            </p:nvSpPr>
            <p:spPr>
              <a:xfrm>
                <a:off x="5321" y="570"/>
                <a:ext cx="169" cy="2115"/>
              </a:xfrm>
              <a:custGeom>
                <a:avLst/>
                <a:gdLst>
                  <a:gd name="txL" fmla="*/ 0 w 211"/>
                  <a:gd name="txT" fmla="*/ 0 h 2537"/>
                  <a:gd name="txR" fmla="*/ 211 w 211"/>
                  <a:gd name="txB" fmla="*/ 2537 h 2537"/>
                </a:gdLst>
                <a:ahLst/>
                <a:cxnLst>
                  <a:cxn ang="0">
                    <a:pos x="2" y="0"/>
                  </a:cxn>
                  <a:cxn ang="0">
                    <a:pos x="14" y="25"/>
                  </a:cxn>
                  <a:cxn ang="0">
                    <a:pos x="2" y="282"/>
                  </a:cxn>
                  <a:cxn ang="0">
                    <a:pos x="2"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endParaRPr lang="zh-CN" altLang="en-US"/>
              </a:p>
            </p:txBody>
          </p:sp>
          <p:sp>
            <p:nvSpPr>
              <p:cNvPr id="61498" name="Freeform 177"/>
              <p:cNvSpPr/>
              <p:nvPr/>
            </p:nvSpPr>
            <p:spPr>
              <a:xfrm>
                <a:off x="5284" y="1640"/>
                <a:ext cx="263" cy="189"/>
              </a:xfrm>
              <a:custGeom>
                <a:avLst/>
                <a:gdLst>
                  <a:gd name="txL" fmla="*/ 0 w 328"/>
                  <a:gd name="txT" fmla="*/ 0 h 226"/>
                  <a:gd name="txR" fmla="*/ 328 w 328"/>
                  <a:gd name="txB" fmla="*/ 226 h 226"/>
                </a:gdLst>
                <a:ahLst/>
                <a:cxnLst>
                  <a:cxn ang="0">
                    <a:pos x="2" y="0"/>
                  </a:cxn>
                  <a:cxn ang="0">
                    <a:pos x="23" y="15"/>
                  </a:cxn>
                  <a:cxn ang="0">
                    <a:pos x="23" y="27"/>
                  </a:cxn>
                  <a:cxn ang="0">
                    <a:pos x="0" y="11"/>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61499" name="Rectangle 178"/>
              <p:cNvSpPr/>
              <p:nvPr/>
            </p:nvSpPr>
            <p:spPr>
              <a:xfrm>
                <a:off x="4211" y="694"/>
                <a:ext cx="597"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grpSp>
            <p:nvGrpSpPr>
              <p:cNvPr id="61500" name="Group 179"/>
              <p:cNvGrpSpPr/>
              <p:nvPr/>
            </p:nvGrpSpPr>
            <p:grpSpPr>
              <a:xfrm>
                <a:off x="4749" y="668"/>
                <a:ext cx="581" cy="145"/>
                <a:chOff x="614" y="2568"/>
                <a:chExt cx="725" cy="139"/>
              </a:xfrm>
            </p:grpSpPr>
            <p:sp>
              <p:nvSpPr>
                <p:cNvPr id="61525" name="AutoShape 180"/>
                <p:cNvSpPr/>
                <p:nvPr/>
              </p:nvSpPr>
              <p:spPr>
                <a:xfrm>
                  <a:off x="615" y="2568"/>
                  <a:ext cx="721" cy="137"/>
                </a:xfrm>
                <a:prstGeom prst="roundRect">
                  <a:avLst>
                    <a:gd name="adj" fmla="val 50000"/>
                  </a:avLst>
                </a:prstGeom>
                <a:solidFill>
                  <a:schemeClr val="tx1"/>
                </a:soli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1526" name="AutoShape 181"/>
                <p:cNvSpPr/>
                <p:nvPr/>
              </p:nvSpPr>
              <p:spPr>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grpSp>
          <p:sp>
            <p:nvSpPr>
              <p:cNvPr id="61501" name="Rectangle 182"/>
              <p:cNvSpPr/>
              <p:nvPr/>
            </p:nvSpPr>
            <p:spPr>
              <a:xfrm>
                <a:off x="4223" y="1019"/>
                <a:ext cx="597"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grpSp>
            <p:nvGrpSpPr>
              <p:cNvPr id="61502" name="Group 183"/>
              <p:cNvGrpSpPr/>
              <p:nvPr/>
            </p:nvGrpSpPr>
            <p:grpSpPr>
              <a:xfrm>
                <a:off x="4747" y="994"/>
                <a:ext cx="581" cy="134"/>
                <a:chOff x="614" y="2568"/>
                <a:chExt cx="725" cy="139"/>
              </a:xfrm>
            </p:grpSpPr>
            <p:sp>
              <p:nvSpPr>
                <p:cNvPr id="61523" name="AutoShape 184"/>
                <p:cNvSpPr/>
                <p:nvPr/>
              </p:nvSpPr>
              <p:spPr>
                <a:xfrm>
                  <a:off x="617" y="2567"/>
                  <a:ext cx="721" cy="140"/>
                </a:xfrm>
                <a:prstGeom prst="roundRect">
                  <a:avLst>
                    <a:gd name="adj" fmla="val 50000"/>
                  </a:avLst>
                </a:prstGeom>
                <a:solidFill>
                  <a:schemeClr val="tx1"/>
                </a:soli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1524" name="AutoShape 185"/>
                <p:cNvSpPr/>
                <p:nvPr/>
              </p:nvSpPr>
              <p:spPr>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grpSp>
          <p:sp>
            <p:nvSpPr>
              <p:cNvPr id="61503" name="Rectangle 186"/>
              <p:cNvSpPr/>
              <p:nvPr/>
            </p:nvSpPr>
            <p:spPr>
              <a:xfrm>
                <a:off x="4217" y="1358"/>
                <a:ext cx="597"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1504" name="Rectangle 187"/>
              <p:cNvSpPr/>
              <p:nvPr/>
            </p:nvSpPr>
            <p:spPr>
              <a:xfrm>
                <a:off x="4230" y="1653"/>
                <a:ext cx="597"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grpSp>
            <p:nvGrpSpPr>
              <p:cNvPr id="61505" name="Group 188"/>
              <p:cNvGrpSpPr/>
              <p:nvPr/>
            </p:nvGrpSpPr>
            <p:grpSpPr>
              <a:xfrm>
                <a:off x="4735" y="1627"/>
                <a:ext cx="582" cy="151"/>
                <a:chOff x="614" y="2568"/>
                <a:chExt cx="725" cy="139"/>
              </a:xfrm>
            </p:grpSpPr>
            <p:sp>
              <p:nvSpPr>
                <p:cNvPr id="61521" name="AutoShape 189"/>
                <p:cNvSpPr/>
                <p:nvPr/>
              </p:nvSpPr>
              <p:spPr>
                <a:xfrm>
                  <a:off x="616" y="2568"/>
                  <a:ext cx="720" cy="140"/>
                </a:xfrm>
                <a:prstGeom prst="roundRect">
                  <a:avLst>
                    <a:gd name="adj" fmla="val 50000"/>
                  </a:avLst>
                </a:prstGeom>
                <a:solidFill>
                  <a:schemeClr val="tx1"/>
                </a:soli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1522" name="AutoShape 190"/>
                <p:cNvSpPr/>
                <p:nvPr/>
              </p:nvSpPr>
              <p:spPr>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grpSp>
          <p:sp>
            <p:nvSpPr>
              <p:cNvPr id="61506" name="Freeform 191"/>
              <p:cNvSpPr/>
              <p:nvPr/>
            </p:nvSpPr>
            <p:spPr>
              <a:xfrm>
                <a:off x="5288" y="1354"/>
                <a:ext cx="263" cy="188"/>
              </a:xfrm>
              <a:custGeom>
                <a:avLst/>
                <a:gdLst>
                  <a:gd name="txL" fmla="*/ 0 w 328"/>
                  <a:gd name="txT" fmla="*/ 0 h 226"/>
                  <a:gd name="txR" fmla="*/ 328 w 328"/>
                  <a:gd name="txB" fmla="*/ 226 h 226"/>
                </a:gdLst>
                <a:ahLst/>
                <a:cxnLst>
                  <a:cxn ang="0">
                    <a:pos x="2" y="0"/>
                  </a:cxn>
                  <a:cxn ang="0">
                    <a:pos x="23" y="14"/>
                  </a:cxn>
                  <a:cxn ang="0">
                    <a:pos x="23" y="25"/>
                  </a:cxn>
                  <a:cxn ang="0">
                    <a:pos x="0" y="10"/>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grpSp>
            <p:nvGrpSpPr>
              <p:cNvPr id="61507" name="Group 192"/>
              <p:cNvGrpSpPr/>
              <p:nvPr/>
            </p:nvGrpSpPr>
            <p:grpSpPr>
              <a:xfrm>
                <a:off x="4739" y="1327"/>
                <a:ext cx="582" cy="139"/>
                <a:chOff x="614" y="2568"/>
                <a:chExt cx="725" cy="139"/>
              </a:xfrm>
            </p:grpSpPr>
            <p:sp>
              <p:nvSpPr>
                <p:cNvPr id="61519" name="AutoShape 193"/>
                <p:cNvSpPr/>
                <p:nvPr/>
              </p:nvSpPr>
              <p:spPr>
                <a:xfrm>
                  <a:off x="611" y="2568"/>
                  <a:ext cx="728" cy="139"/>
                </a:xfrm>
                <a:prstGeom prst="roundRect">
                  <a:avLst>
                    <a:gd name="adj" fmla="val 50000"/>
                  </a:avLst>
                </a:prstGeom>
                <a:solidFill>
                  <a:schemeClr val="tx1"/>
                </a:soli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1520" name="AutoShape 194"/>
                <p:cNvSpPr/>
                <p:nvPr/>
              </p:nvSpPr>
              <p:spPr>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grpSp>
          <p:sp>
            <p:nvSpPr>
              <p:cNvPr id="61508" name="Rectangle 195"/>
              <p:cNvSpPr/>
              <p:nvPr/>
            </p:nvSpPr>
            <p:spPr>
              <a:xfrm>
                <a:off x="5250" y="429"/>
                <a:ext cx="71" cy="2287"/>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1509" name="Freeform 196"/>
              <p:cNvSpPr/>
              <p:nvPr/>
            </p:nvSpPr>
            <p:spPr>
              <a:xfrm>
                <a:off x="5312" y="1007"/>
                <a:ext cx="237" cy="213"/>
              </a:xfrm>
              <a:custGeom>
                <a:avLst/>
                <a:gdLst>
                  <a:gd name="txL" fmla="*/ 0 w 296"/>
                  <a:gd name="txT" fmla="*/ 0 h 256"/>
                  <a:gd name="txR" fmla="*/ 296 w 296"/>
                  <a:gd name="txB" fmla="*/ 256 h 256"/>
                </a:gdLst>
                <a:ahLst/>
                <a:cxnLst>
                  <a:cxn ang="0">
                    <a:pos x="2" y="0"/>
                  </a:cxn>
                  <a:cxn ang="0">
                    <a:pos x="21" y="15"/>
                  </a:cxn>
                  <a:cxn ang="0">
                    <a:pos x="21" y="28"/>
                  </a:cxn>
                  <a:cxn ang="0">
                    <a:pos x="0" y="10"/>
                  </a:cxn>
                  <a:cxn ang="0">
                    <a:pos x="2"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61510" name="Freeform 197"/>
              <p:cNvSpPr/>
              <p:nvPr/>
            </p:nvSpPr>
            <p:spPr>
              <a:xfrm>
                <a:off x="5315" y="680"/>
                <a:ext cx="244" cy="240"/>
              </a:xfrm>
              <a:custGeom>
                <a:avLst/>
                <a:gdLst>
                  <a:gd name="txL" fmla="*/ 0 w 304"/>
                  <a:gd name="txT" fmla="*/ 0 h 288"/>
                  <a:gd name="txR" fmla="*/ 304 w 304"/>
                  <a:gd name="txB" fmla="*/ 288 h 288"/>
                </a:gdLst>
                <a:ahLst/>
                <a:cxnLst>
                  <a:cxn ang="0">
                    <a:pos x="0" y="0"/>
                  </a:cxn>
                  <a:cxn ang="0">
                    <a:pos x="22" y="18"/>
                  </a:cxn>
                  <a:cxn ang="0">
                    <a:pos x="20" y="32"/>
                  </a:cxn>
                  <a:cxn ang="0">
                    <a:pos x="2" y="14"/>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61511" name="Oval 198"/>
              <p:cNvSpPr/>
              <p:nvPr/>
            </p:nvSpPr>
            <p:spPr>
              <a:xfrm>
                <a:off x="5520" y="2612"/>
                <a:ext cx="45" cy="95"/>
              </a:xfrm>
              <a:prstGeom prst="ellipse">
                <a:avLst/>
              </a:prstGeom>
              <a:solidFill>
                <a:srgbClr val="333333"/>
              </a:soli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1512" name="Freeform 199"/>
              <p:cNvSpPr/>
              <p:nvPr/>
            </p:nvSpPr>
            <p:spPr>
              <a:xfrm>
                <a:off x="5302" y="2614"/>
                <a:ext cx="245" cy="200"/>
              </a:xfrm>
              <a:custGeom>
                <a:avLst/>
                <a:gdLst>
                  <a:gd name="txL" fmla="*/ 0 w 306"/>
                  <a:gd name="txT" fmla="*/ 0 h 240"/>
                  <a:gd name="txR" fmla="*/ 306 w 306"/>
                  <a:gd name="txB" fmla="*/ 240 h 240"/>
                </a:gdLst>
                <a:ahLst/>
                <a:cxnLst>
                  <a:cxn ang="0">
                    <a:pos x="0" y="13"/>
                  </a:cxn>
                  <a:cxn ang="0">
                    <a:pos x="2" y="28"/>
                  </a:cxn>
                  <a:cxn ang="0">
                    <a:pos x="22" y="13"/>
                  </a:cxn>
                  <a:cxn ang="0">
                    <a:pos x="21" y="0"/>
                  </a:cxn>
                  <a:cxn ang="0">
                    <a:pos x="0" y="13"/>
                  </a:cxn>
                </a:cxnLst>
                <a:rect l="txL" t="txT" r="txR" b="txB"/>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endParaRPr lang="zh-CN" altLang="en-US"/>
              </a:p>
            </p:txBody>
          </p:sp>
          <p:sp>
            <p:nvSpPr>
              <p:cNvPr id="61513" name="AutoShape 200"/>
              <p:cNvSpPr/>
              <p:nvPr/>
            </p:nvSpPr>
            <p:spPr>
              <a:xfrm>
                <a:off x="4140" y="2677"/>
                <a:ext cx="1200" cy="148"/>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1514" name="AutoShape 201"/>
              <p:cNvSpPr/>
              <p:nvPr/>
            </p:nvSpPr>
            <p:spPr>
              <a:xfrm>
                <a:off x="4204" y="2712"/>
                <a:ext cx="1072" cy="82"/>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1515" name="Oval 202"/>
              <p:cNvSpPr/>
              <p:nvPr/>
            </p:nvSpPr>
            <p:spPr>
              <a:xfrm>
                <a:off x="4307" y="2382"/>
                <a:ext cx="160" cy="143"/>
              </a:xfrm>
              <a:prstGeom prst="ellipse">
                <a:avLst/>
              </a:prstGeom>
              <a:solidFill>
                <a:srgbClr val="33CC33"/>
              </a:soli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1516" name="Oval 203"/>
              <p:cNvSpPr/>
              <p:nvPr/>
            </p:nvSpPr>
            <p:spPr>
              <a:xfrm>
                <a:off x="4487" y="2382"/>
                <a:ext cx="160" cy="143"/>
              </a:xfrm>
              <a:prstGeom prst="ellipse">
                <a:avLst/>
              </a:prstGeom>
              <a:solidFill>
                <a:srgbClr val="FF0000"/>
              </a:solidFill>
              <a:ln w="9525">
                <a:noFill/>
              </a:ln>
            </p:spPr>
            <p:txBody>
              <a:bodyPr wrap="none" anchor="ctr"/>
              <a:lstStyle/>
              <a:p>
                <a:pPr lvl="0" algn="ctr" eaLnBrk="1" hangingPunct="1"/>
                <a:endParaRPr sz="1800" dirty="0">
                  <a:solidFill>
                    <a:srgbClr val="FF0000"/>
                  </a:solidFill>
                  <a:latin typeface="Arial" panose="020B0604020202020204" pitchFamily="34" charset="0"/>
                  <a:ea typeface="MS PGothic" panose="020B0600070205080204" pitchFamily="34" charset="-128"/>
                </a:endParaRPr>
              </a:p>
            </p:txBody>
          </p:sp>
          <p:sp>
            <p:nvSpPr>
              <p:cNvPr id="61517" name="Oval 204"/>
              <p:cNvSpPr/>
              <p:nvPr/>
            </p:nvSpPr>
            <p:spPr>
              <a:xfrm>
                <a:off x="4660" y="2382"/>
                <a:ext cx="160" cy="139"/>
              </a:xfrm>
              <a:prstGeom prst="ellipse">
                <a:avLst/>
              </a:prstGeom>
              <a:solidFill>
                <a:srgbClr val="33CC33"/>
              </a:soli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1518" name="Rectangle 205"/>
              <p:cNvSpPr/>
              <p:nvPr/>
            </p:nvSpPr>
            <p:spPr>
              <a:xfrm>
                <a:off x="5064" y="1835"/>
                <a:ext cx="83" cy="760"/>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grpSp>
        <p:sp>
          <p:nvSpPr>
            <p:cNvPr id="61461" name="Line 57"/>
            <p:cNvSpPr/>
            <p:nvPr/>
          </p:nvSpPr>
          <p:spPr>
            <a:xfrm>
              <a:off x="1354" y="2913"/>
              <a:ext cx="3661" cy="0"/>
            </a:xfrm>
            <a:prstGeom prst="line">
              <a:avLst/>
            </a:prstGeom>
            <a:ln w="9525" cap="flat" cmpd="sng">
              <a:solidFill>
                <a:schemeClr val="tx1"/>
              </a:solidFill>
              <a:prstDash val="solid"/>
              <a:headEnd type="none" w="med" len="med"/>
              <a:tailEnd type="none" w="med" len="med"/>
            </a:ln>
          </p:spPr>
        </p:sp>
        <p:grpSp>
          <p:nvGrpSpPr>
            <p:cNvPr id="61462" name="Group 58"/>
            <p:cNvGrpSpPr/>
            <p:nvPr/>
          </p:nvGrpSpPr>
          <p:grpSpPr>
            <a:xfrm>
              <a:off x="2725" y="2845"/>
              <a:ext cx="612" cy="178"/>
              <a:chOff x="3600" y="219"/>
              <a:chExt cx="360" cy="175"/>
            </a:xfrm>
          </p:grpSpPr>
          <p:sp>
            <p:nvSpPr>
              <p:cNvPr id="61482" name="Oval 59"/>
              <p:cNvSpPr/>
              <p:nvPr/>
            </p:nvSpPr>
            <p:spPr>
              <a:xfrm>
                <a:off x="3603" y="297"/>
                <a:ext cx="357" cy="97"/>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1483" name="Line 60"/>
              <p:cNvSpPr/>
              <p:nvPr/>
            </p:nvSpPr>
            <p:spPr>
              <a:xfrm>
                <a:off x="3603" y="289"/>
                <a:ext cx="0" cy="60"/>
              </a:xfrm>
              <a:prstGeom prst="line">
                <a:avLst/>
              </a:prstGeom>
              <a:ln w="12700" cap="flat" cmpd="sng">
                <a:solidFill>
                  <a:schemeClr val="tx1"/>
                </a:solidFill>
                <a:prstDash val="solid"/>
                <a:headEnd type="none" w="med" len="med"/>
                <a:tailEnd type="none" w="med" len="med"/>
              </a:ln>
            </p:spPr>
          </p:sp>
          <p:sp>
            <p:nvSpPr>
              <p:cNvPr id="61484" name="Line 61"/>
              <p:cNvSpPr/>
              <p:nvPr/>
            </p:nvSpPr>
            <p:spPr>
              <a:xfrm>
                <a:off x="3960" y="289"/>
                <a:ext cx="0" cy="60"/>
              </a:xfrm>
              <a:prstGeom prst="line">
                <a:avLst/>
              </a:prstGeom>
              <a:ln w="12700" cap="flat" cmpd="sng">
                <a:solidFill>
                  <a:schemeClr val="tx1"/>
                </a:solidFill>
                <a:prstDash val="solid"/>
                <a:headEnd type="none" w="med" len="med"/>
                <a:tailEnd type="none" w="med" len="med"/>
              </a:ln>
            </p:spPr>
          </p:sp>
          <p:sp>
            <p:nvSpPr>
              <p:cNvPr id="61485" name="Rectangle 62"/>
              <p:cNvSpPr/>
              <p:nvPr/>
            </p:nvSpPr>
            <p:spPr>
              <a:xfrm>
                <a:off x="3603" y="289"/>
                <a:ext cx="354" cy="59"/>
              </a:xfrm>
              <a:prstGeom prst="rect">
                <a:avLst/>
              </a:prstGeom>
              <a:solidFill>
                <a:schemeClr val="hlink"/>
              </a:solidFill>
              <a:ln w="12700">
                <a:noFill/>
              </a:ln>
            </p:spPr>
            <p:txBody>
              <a:bodyPr wrap="none" anchor="ctr"/>
              <a:lstStyle/>
              <a:p>
                <a:pPr lvl="0" algn="ctr"/>
                <a:endParaRPr dirty="0">
                  <a:latin typeface="Arial" panose="020B0604020202020204" pitchFamily="34" charset="0"/>
                  <a:ea typeface="MS PGothic" panose="020B0600070205080204" pitchFamily="34" charset="-128"/>
                </a:endParaRPr>
              </a:p>
            </p:txBody>
          </p:sp>
          <p:sp>
            <p:nvSpPr>
              <p:cNvPr id="61486" name="Oval 63"/>
              <p:cNvSpPr/>
              <p:nvPr/>
            </p:nvSpPr>
            <p:spPr>
              <a:xfrm>
                <a:off x="3600" y="219"/>
                <a:ext cx="357" cy="113"/>
              </a:xfrm>
              <a:prstGeom prst="ellipse">
                <a:avLst/>
              </a:prstGeom>
              <a:solidFill>
                <a:schemeClr val="hlink"/>
              </a:solidFill>
              <a:ln w="12700" cap="flat" cmpd="sng">
                <a:solidFill>
                  <a:schemeClr val="tx1"/>
                </a:solidFill>
                <a:prstDash val="solid"/>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grpSp>
            <p:nvGrpSpPr>
              <p:cNvPr id="61487" name="Group 64"/>
              <p:cNvGrpSpPr/>
              <p:nvPr/>
            </p:nvGrpSpPr>
            <p:grpSpPr>
              <a:xfrm>
                <a:off x="3686" y="244"/>
                <a:ext cx="177" cy="66"/>
                <a:chOff x="2848" y="848"/>
                <a:chExt cx="140" cy="98"/>
              </a:xfrm>
            </p:grpSpPr>
            <p:sp>
              <p:nvSpPr>
                <p:cNvPr id="61492" name="Line 65"/>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61493" name="Line 66"/>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61494" name="Line 67"/>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nvGrpSpPr>
              <p:cNvPr id="61488" name="Group 68"/>
              <p:cNvGrpSpPr/>
              <p:nvPr/>
            </p:nvGrpSpPr>
            <p:grpSpPr>
              <a:xfrm flipV="1">
                <a:off x="3686" y="243"/>
                <a:ext cx="177" cy="66"/>
                <a:chOff x="2848" y="848"/>
                <a:chExt cx="140" cy="98"/>
              </a:xfrm>
            </p:grpSpPr>
            <p:sp>
              <p:nvSpPr>
                <p:cNvPr id="61489" name="Line 69"/>
                <p:cNvSpPr/>
                <p:nvPr/>
              </p:nvSpPr>
              <p:spPr>
                <a:xfrm flipV="1">
                  <a:off x="2848" y="848"/>
                  <a:ext cx="50" cy="2"/>
                </a:xfrm>
                <a:prstGeom prst="line">
                  <a:avLst/>
                </a:prstGeom>
                <a:ln w="28575" cap="flat" cmpd="sng">
                  <a:solidFill>
                    <a:schemeClr val="tx1"/>
                  </a:solidFill>
                  <a:prstDash val="solid"/>
                  <a:headEnd type="none" w="med" len="med"/>
                  <a:tailEnd type="none" w="med" len="med"/>
                </a:ln>
              </p:spPr>
            </p:sp>
            <p:sp>
              <p:nvSpPr>
                <p:cNvPr id="61490" name="Line 70"/>
                <p:cNvSpPr/>
                <p:nvPr/>
              </p:nvSpPr>
              <p:spPr>
                <a:xfrm>
                  <a:off x="2944" y="946"/>
                  <a:ext cx="44" cy="0"/>
                </a:xfrm>
                <a:prstGeom prst="line">
                  <a:avLst/>
                </a:prstGeom>
                <a:ln w="28575" cap="flat" cmpd="sng">
                  <a:solidFill>
                    <a:schemeClr val="tx1"/>
                  </a:solidFill>
                  <a:prstDash val="solid"/>
                  <a:headEnd type="none" w="med" len="med"/>
                  <a:tailEnd type="none" w="med" len="med"/>
                </a:ln>
              </p:spPr>
            </p:sp>
            <p:sp>
              <p:nvSpPr>
                <p:cNvPr id="61491" name="Line 71"/>
                <p:cNvSpPr/>
                <p:nvPr/>
              </p:nvSpPr>
              <p:spPr>
                <a:xfrm>
                  <a:off x="2894" y="850"/>
                  <a:ext cx="52" cy="96"/>
                </a:xfrm>
                <a:prstGeom prst="line">
                  <a:avLst/>
                </a:prstGeom>
                <a:ln w="28575" cap="flat" cmpd="sng">
                  <a:solidFill>
                    <a:schemeClr val="tx1"/>
                  </a:solidFill>
                  <a:prstDash val="solid"/>
                  <a:headEnd type="none" w="med" len="med"/>
                  <a:tailEnd type="none" w="med" len="med"/>
                </a:ln>
              </p:spPr>
            </p:sp>
          </p:grpSp>
        </p:grpSp>
        <p:sp>
          <p:nvSpPr>
            <p:cNvPr id="61463" name="AutoShape 90"/>
            <p:cNvSpPr/>
            <p:nvPr/>
          </p:nvSpPr>
          <p:spPr>
            <a:xfrm>
              <a:off x="4741" y="2812"/>
              <a:ext cx="515" cy="239"/>
            </a:xfrm>
            <a:prstGeom prst="rightArrow">
              <a:avLst>
                <a:gd name="adj1" fmla="val 50000"/>
                <a:gd name="adj2" fmla="val 53870"/>
              </a:avLst>
            </a:prstGeom>
            <a:gradFill rotWithShape="1">
              <a:gsLst>
                <a:gs pos="0">
                  <a:srgbClr val="FFFFFF"/>
                </a:gs>
                <a:gs pos="100000">
                  <a:srgbClr val="CC0000"/>
                </a:gs>
              </a:gsLst>
              <a:lin ang="0" scaled="1"/>
              <a:tileRect/>
            </a:gradFill>
            <a:ln w="9525" cap="flat" cmpd="sng">
              <a:solidFill>
                <a:srgbClr val="CC0000"/>
              </a:solidFill>
              <a:prstDash val="solid"/>
              <a:miter/>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grpSp>
          <p:nvGrpSpPr>
            <p:cNvPr id="61464" name="Group 92"/>
            <p:cNvGrpSpPr/>
            <p:nvPr/>
          </p:nvGrpSpPr>
          <p:grpSpPr>
            <a:xfrm>
              <a:off x="1328" y="2707"/>
              <a:ext cx="1347" cy="359"/>
              <a:chOff x="2249" y="3430"/>
              <a:chExt cx="1389" cy="256"/>
            </a:xfrm>
          </p:grpSpPr>
          <p:sp>
            <p:nvSpPr>
              <p:cNvPr id="256093" name="Oval 9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lvl="0"/>
                <a:endParaRPr dirty="0">
                  <a:latin typeface="Arial" panose="020B0604020202020204" pitchFamily="34" charset="0"/>
                  <a:ea typeface="MS PGothic" panose="020B0600070205080204" pitchFamily="34" charset="-128"/>
                </a:endParaRPr>
              </a:p>
            </p:txBody>
          </p:sp>
          <p:sp>
            <p:nvSpPr>
              <p:cNvPr id="256094" name="Rectangle 94"/>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lvl="0"/>
                <a:endParaRPr dirty="0">
                  <a:latin typeface="Arial" panose="020B0604020202020204" pitchFamily="34" charset="0"/>
                  <a:ea typeface="MS PGothic" panose="020B0600070205080204" pitchFamily="34" charset="-128"/>
                </a:endParaRPr>
              </a:p>
            </p:txBody>
          </p:sp>
          <p:sp>
            <p:nvSpPr>
              <p:cNvPr id="61480" name="Oval 95"/>
              <p:cNvSpPr/>
              <p:nvPr/>
            </p:nvSpPr>
            <p:spPr>
              <a:xfrm>
                <a:off x="2249" y="3430"/>
                <a:ext cx="69" cy="253"/>
              </a:xfrm>
              <a:prstGeom prst="ellipse">
                <a:avLst/>
              </a:prstGeom>
              <a:solidFill>
                <a:srgbClr val="DDDDDD"/>
              </a:solidFill>
              <a:ln w="9525" cap="flat" cmpd="sng">
                <a:solidFill>
                  <a:schemeClr val="tx1"/>
                </a:solidFill>
                <a:prstDash val="solid"/>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256096" name="Rectangle 96"/>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lvl="0"/>
                <a:endParaRPr dirty="0">
                  <a:latin typeface="Arial" panose="020B0604020202020204" pitchFamily="34" charset="0"/>
                  <a:ea typeface="MS PGothic" panose="020B0600070205080204" pitchFamily="34" charset="-128"/>
                </a:endParaRPr>
              </a:p>
            </p:txBody>
          </p:sp>
        </p:grpSp>
        <p:sp>
          <p:nvSpPr>
            <p:cNvPr id="61465" name="Text Box 97"/>
            <p:cNvSpPr txBox="1"/>
            <p:nvPr/>
          </p:nvSpPr>
          <p:spPr>
            <a:xfrm>
              <a:off x="1313" y="2781"/>
              <a:ext cx="1419" cy="250"/>
            </a:xfrm>
            <a:prstGeom prst="rect">
              <a:avLst/>
            </a:prstGeom>
            <a:noFill/>
            <a:ln w="9525">
              <a:noFill/>
            </a:ln>
          </p:spPr>
          <p:txBody>
            <a:bodyPr>
              <a:spAutoFit/>
            </a:bodyPr>
            <a:lstStyle/>
            <a:p>
              <a:pPr lvl="0" algn="ctr"/>
              <a:r>
                <a:rPr lang="en-US" altLang="zh-CN" sz="2000" dirty="0">
                  <a:latin typeface="Arial" panose="020B0604020202020204" pitchFamily="34" charset="0"/>
                  <a:ea typeface="MS PGothic" panose="020B0600070205080204" pitchFamily="34" charset="-128"/>
                </a:rPr>
                <a:t>R</a:t>
              </a:r>
              <a:r>
                <a:rPr lang="en-US" altLang="zh-CN" sz="2800" baseline="-25000" dirty="0">
                  <a:latin typeface="Arial" panose="020B0604020202020204" pitchFamily="34" charset="0"/>
                  <a:ea typeface="MS PGothic" panose="020B0600070205080204" pitchFamily="34" charset="-128"/>
                </a:rPr>
                <a:t>s</a:t>
              </a:r>
              <a:r>
                <a:rPr lang="en-US" altLang="zh-CN" sz="2000" baseline="-25000" dirty="0">
                  <a:latin typeface="Arial" panose="020B0604020202020204" pitchFamily="34" charset="0"/>
                  <a:ea typeface="MS PGothic" panose="020B0600070205080204" pitchFamily="34" charset="-128"/>
                </a:rPr>
                <a:t> </a:t>
              </a:r>
              <a:r>
                <a:rPr lang="en-US" altLang="zh-CN" sz="2000" dirty="0">
                  <a:latin typeface="Arial" panose="020B0604020202020204" pitchFamily="34" charset="0"/>
                  <a:ea typeface="MS PGothic" panose="020B0600070205080204" pitchFamily="34" charset="-128"/>
                </a:rPr>
                <a:t>bits/sec</a:t>
              </a:r>
            </a:p>
          </p:txBody>
        </p:sp>
        <p:grpSp>
          <p:nvGrpSpPr>
            <p:cNvPr id="61466" name="Group 83"/>
            <p:cNvGrpSpPr/>
            <p:nvPr/>
          </p:nvGrpSpPr>
          <p:grpSpPr>
            <a:xfrm>
              <a:off x="3419" y="2828"/>
              <a:ext cx="1621" cy="194"/>
              <a:chOff x="2249" y="3430"/>
              <a:chExt cx="1389" cy="256"/>
            </a:xfrm>
          </p:grpSpPr>
          <p:sp>
            <p:nvSpPr>
              <p:cNvPr id="256084" name="Oval 84"/>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lvl="0"/>
                <a:endParaRPr dirty="0">
                  <a:latin typeface="Arial" panose="020B0604020202020204" pitchFamily="34" charset="0"/>
                  <a:ea typeface="MS PGothic" panose="020B0600070205080204" pitchFamily="34" charset="-128"/>
                </a:endParaRPr>
              </a:p>
            </p:txBody>
          </p:sp>
          <p:sp>
            <p:nvSpPr>
              <p:cNvPr id="256085" name="Rectangle 85"/>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lvl="0"/>
                <a:endParaRPr dirty="0">
                  <a:latin typeface="Arial" panose="020B0604020202020204" pitchFamily="34" charset="0"/>
                  <a:ea typeface="MS PGothic" panose="020B0600070205080204" pitchFamily="34" charset="-128"/>
                </a:endParaRPr>
              </a:p>
            </p:txBody>
          </p:sp>
          <p:sp>
            <p:nvSpPr>
              <p:cNvPr id="61476" name="Oval 86"/>
              <p:cNvSpPr/>
              <p:nvPr/>
            </p:nvSpPr>
            <p:spPr>
              <a:xfrm>
                <a:off x="2249" y="3430"/>
                <a:ext cx="69" cy="253"/>
              </a:xfrm>
              <a:prstGeom prst="ellipse">
                <a:avLst/>
              </a:prstGeom>
              <a:solidFill>
                <a:srgbClr val="DDDDDD"/>
              </a:solidFill>
              <a:ln w="9525" cap="flat" cmpd="sng">
                <a:solidFill>
                  <a:schemeClr val="tx1"/>
                </a:solidFill>
                <a:prstDash val="solid"/>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256087" name="Rectangle 87"/>
              <p:cNvSpPr>
                <a:spLocks noChangeArrowheads="1"/>
              </p:cNvSpPr>
              <p:nvPr/>
            </p:nvSpPr>
            <p:spPr bwMode="auto">
              <a:xfrm>
                <a:off x="3562" y="3438"/>
                <a:ext cx="45" cy="245"/>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lvl="0"/>
                <a:endParaRPr dirty="0">
                  <a:latin typeface="Arial" panose="020B0604020202020204" pitchFamily="34" charset="0"/>
                  <a:ea typeface="MS PGothic" panose="020B0600070205080204" pitchFamily="34" charset="-128"/>
                </a:endParaRPr>
              </a:p>
            </p:txBody>
          </p:sp>
        </p:grpSp>
        <p:sp>
          <p:nvSpPr>
            <p:cNvPr id="61467" name="Text Box 88"/>
            <p:cNvSpPr txBox="1"/>
            <p:nvPr/>
          </p:nvSpPr>
          <p:spPr>
            <a:xfrm>
              <a:off x="3475" y="2800"/>
              <a:ext cx="1629" cy="250"/>
            </a:xfrm>
            <a:prstGeom prst="rect">
              <a:avLst/>
            </a:prstGeom>
            <a:noFill/>
            <a:ln w="9525">
              <a:noFill/>
            </a:ln>
          </p:spPr>
          <p:txBody>
            <a:bodyPr>
              <a:spAutoFit/>
            </a:bodyPr>
            <a:lstStyle/>
            <a:p>
              <a:pPr lvl="0" algn="ctr"/>
              <a:r>
                <a:rPr lang="en-US" altLang="zh-CN" sz="2000" dirty="0">
                  <a:latin typeface="Arial" panose="020B0604020202020204" pitchFamily="34" charset="0"/>
                  <a:ea typeface="MS PGothic" panose="020B0600070205080204" pitchFamily="34" charset="-128"/>
                </a:rPr>
                <a:t>  R</a:t>
              </a:r>
              <a:r>
                <a:rPr lang="en-US" altLang="zh-CN" sz="2800" baseline="-25000" dirty="0">
                  <a:latin typeface="Arial" panose="020B0604020202020204" pitchFamily="34" charset="0"/>
                  <a:ea typeface="MS PGothic" panose="020B0600070205080204" pitchFamily="34" charset="-128"/>
                </a:rPr>
                <a:t>c</a:t>
              </a:r>
              <a:r>
                <a:rPr lang="en-US" altLang="zh-CN" sz="2000" baseline="-25000" dirty="0">
                  <a:latin typeface="Arial" panose="020B0604020202020204" pitchFamily="34" charset="0"/>
                  <a:ea typeface="MS PGothic" panose="020B0600070205080204" pitchFamily="34" charset="-128"/>
                </a:rPr>
                <a:t> </a:t>
              </a:r>
              <a:r>
                <a:rPr lang="en-US" altLang="zh-CN" sz="2000" dirty="0">
                  <a:latin typeface="Arial" panose="020B0604020202020204" pitchFamily="34" charset="0"/>
                  <a:ea typeface="MS PGothic" panose="020B0600070205080204" pitchFamily="34" charset="-128"/>
                </a:rPr>
                <a:t>bits/sec</a:t>
              </a:r>
            </a:p>
          </p:txBody>
        </p:sp>
        <p:sp>
          <p:nvSpPr>
            <p:cNvPr id="61468" name="AutoShape 98"/>
            <p:cNvSpPr/>
            <p:nvPr/>
          </p:nvSpPr>
          <p:spPr>
            <a:xfrm>
              <a:off x="2668" y="2808"/>
              <a:ext cx="860" cy="240"/>
            </a:xfrm>
            <a:prstGeom prst="rightArrow">
              <a:avLst>
                <a:gd name="adj1" fmla="val 50000"/>
                <a:gd name="adj2" fmla="val 89583"/>
              </a:avLst>
            </a:prstGeom>
            <a:gradFill rotWithShape="1">
              <a:gsLst>
                <a:gs pos="0">
                  <a:srgbClr val="FFFFFF"/>
                </a:gs>
                <a:gs pos="100000">
                  <a:srgbClr val="CC0000"/>
                </a:gs>
              </a:gsLst>
              <a:lin ang="0" scaled="1"/>
              <a:tileRect/>
            </a:gradFill>
            <a:ln w="9525" cap="flat" cmpd="sng">
              <a:solidFill>
                <a:srgbClr val="CC0000"/>
              </a:solidFill>
              <a:prstDash val="solid"/>
              <a:miter/>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1469" name="AutoShape 89"/>
            <p:cNvSpPr/>
            <p:nvPr/>
          </p:nvSpPr>
          <p:spPr>
            <a:xfrm flipV="1">
              <a:off x="814" y="2682"/>
              <a:ext cx="564" cy="356"/>
            </a:xfrm>
            <a:custGeom>
              <a:avLst/>
              <a:gdLst>
                <a:gd name="txL" fmla="*/ 12409 w 21600"/>
                <a:gd name="txT" fmla="*/ 2912 h 21600"/>
                <a:gd name="txR" fmla="*/ 18230 w 21600"/>
                <a:gd name="txB" fmla="*/ 9222 h 21600"/>
              </a:gdLst>
              <a:ahLst/>
              <a:cxnLst>
                <a:cxn ang="17694720">
                  <a:pos x="0" y="0"/>
                </a:cxn>
                <a:cxn ang="5898240">
                  <a:pos x="0" y="0"/>
                </a:cxn>
                <a:cxn ang="5898240">
                  <a:pos x="0" y="0"/>
                </a:cxn>
                <a:cxn ang="0">
                  <a:pos x="0" y="0"/>
                </a:cxn>
              </a:cxnLst>
              <a:rect l="txL" t="txT" r="txR" b="txB"/>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alpha val="100000"/>
                  </a:srgbClr>
                </a:gs>
                <a:gs pos="100000">
                  <a:srgbClr val="CC0000">
                    <a:alpha val="100000"/>
                  </a:srgbClr>
                </a:gs>
              </a:gsLst>
              <a:lin ang="0" scaled="1"/>
              <a:tileRect/>
            </a:gradFill>
            <a:ln w="9525" cap="flat" cmpd="sng">
              <a:solidFill>
                <a:srgbClr val="CC0000">
                  <a:alpha val="100000"/>
                </a:srgbClr>
              </a:solidFill>
              <a:prstDash val="solid"/>
              <a:miter lim="800000"/>
              <a:headEnd type="none" w="med" len="med"/>
              <a:tailEnd type="none" w="med" len="med"/>
            </a:ln>
          </p:spPr>
          <p:txBody>
            <a:bodyPr/>
            <a:lstStyle/>
            <a:p>
              <a:endParaRPr lang="zh-CN" altLang="en-US"/>
            </a:p>
          </p:txBody>
        </p:sp>
        <p:grpSp>
          <p:nvGrpSpPr>
            <p:cNvPr id="61470" name="Group 135"/>
            <p:cNvGrpSpPr/>
            <p:nvPr/>
          </p:nvGrpSpPr>
          <p:grpSpPr>
            <a:xfrm flipH="1">
              <a:off x="5225" y="2651"/>
              <a:ext cx="549" cy="558"/>
              <a:chOff x="-44" y="1473"/>
              <a:chExt cx="981" cy="1105"/>
            </a:xfrm>
          </p:grpSpPr>
          <p:pic>
            <p:nvPicPr>
              <p:cNvPr id="61472" name="Picture 136" descr="desktop_computer_stylized_medium"/>
              <p:cNvPicPr>
                <a:picLocks noChangeAspect="1"/>
              </p:cNvPicPr>
              <p:nvPr/>
            </p:nvPicPr>
            <p:blipFill>
              <a:blip r:embed="rId3"/>
              <a:stretch>
                <a:fillRect/>
              </a:stretch>
            </p:blipFill>
            <p:spPr>
              <a:xfrm flipH="1">
                <a:off x="-44" y="1473"/>
                <a:ext cx="981" cy="1105"/>
              </a:xfrm>
              <a:prstGeom prst="rect">
                <a:avLst/>
              </a:prstGeom>
              <a:noFill/>
              <a:ln w="9525">
                <a:noFill/>
              </a:ln>
            </p:spPr>
          </p:pic>
          <p:sp>
            <p:nvSpPr>
              <p:cNvPr id="61473" name="Freeform 137"/>
              <p:cNvSpPr/>
              <p:nvPr/>
            </p:nvSpPr>
            <p:spPr>
              <a:xfrm flipH="1">
                <a:off x="374" y="1579"/>
                <a:ext cx="477" cy="506"/>
              </a:xfrm>
              <a:custGeom>
                <a:avLst/>
                <a:gdLst>
                  <a:gd name="txL" fmla="*/ 0 w 356"/>
                  <a:gd name="txT" fmla="*/ 0 h 368"/>
                  <a:gd name="txR" fmla="*/ 356 w 356"/>
                  <a:gd name="txB" fmla="*/ 368 h 368"/>
                </a:gdLst>
                <a:ahLst/>
                <a:cxnLst>
                  <a:cxn ang="0">
                    <a:pos x="0" y="0"/>
                  </a:cxn>
                  <a:cxn ang="0">
                    <a:pos x="10045" y="645"/>
                  </a:cxn>
                  <a:cxn ang="0">
                    <a:pos x="11917" y="13448"/>
                  </a:cxn>
                  <a:cxn ang="0">
                    <a:pos x="2626" y="16818"/>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sp>
          <p:nvSpPr>
            <p:cNvPr id="61471" name="AutoShape 327"/>
            <p:cNvSpPr/>
            <p:nvPr/>
          </p:nvSpPr>
          <p:spPr>
            <a:xfrm>
              <a:off x="775" y="2474"/>
              <a:ext cx="257" cy="272"/>
            </a:xfrm>
            <a:prstGeom prst="can">
              <a:avLst>
                <a:gd name="adj" fmla="val 21394"/>
              </a:avLst>
            </a:prstGeom>
            <a:gradFill rotWithShape="1">
              <a:gsLst>
                <a:gs pos="0">
                  <a:srgbClr val="000099"/>
                </a:gs>
                <a:gs pos="100000">
                  <a:srgbClr val="FFFFFF"/>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2"/>
          <p:cNvSpPr>
            <a:spLocks noGrp="1"/>
          </p:cNvSpPr>
          <p:nvPr>
            <p:ph type="title" idx="4294967295"/>
          </p:nvPr>
        </p:nvSpPr>
        <p:spPr>
          <a:xfrm>
            <a:off x="276225" y="125413"/>
            <a:ext cx="7772400" cy="903287"/>
          </a:xfrm>
        </p:spPr>
        <p:txBody>
          <a:bodyPr vert="horz" wrap="square" lIns="91440" tIns="45720" rIns="91440" bIns="45720" anchor="ctr"/>
          <a:lstStyle/>
          <a:p>
            <a:pPr lvl="0" eaLnBrk="1" hangingPunct="1"/>
            <a:r>
              <a:rPr lang="zh-CN" altLang="en-US" sz="3600" dirty="0" smtClean="0"/>
              <a:t>吞吐量</a:t>
            </a:r>
            <a:endParaRPr lang="en-US" altLang="zh-CN" sz="3600" dirty="0"/>
          </a:p>
        </p:txBody>
      </p:sp>
      <p:sp>
        <p:nvSpPr>
          <p:cNvPr id="62468" name="Text Box 44"/>
          <p:cNvSpPr txBox="1"/>
          <p:nvPr/>
        </p:nvSpPr>
        <p:spPr>
          <a:xfrm>
            <a:off x="4384675" y="5672138"/>
            <a:ext cx="4464050" cy="701675"/>
          </a:xfrm>
          <a:prstGeom prst="rect">
            <a:avLst/>
          </a:prstGeom>
          <a:noFill/>
          <a:ln w="9525">
            <a:noFill/>
          </a:ln>
        </p:spPr>
        <p:txBody>
          <a:bodyPr>
            <a:spAutoFit/>
          </a:bodyPr>
          <a:lstStyle/>
          <a:p>
            <a:pPr lvl="0" algn="ctr"/>
            <a:r>
              <a:rPr lang="en-US" altLang="zh-CN" sz="2000" dirty="0">
                <a:latin typeface="Arial" panose="020B0604020202020204" pitchFamily="34" charset="0"/>
                <a:ea typeface="MS PGothic" panose="020B0600070205080204" pitchFamily="34" charset="-128"/>
              </a:rPr>
              <a:t>10 connections (fairly) share backbone bottleneck link R</a:t>
            </a:r>
            <a:r>
              <a:rPr lang="en-US" altLang="zh-CN" sz="2000" baseline="-25000" dirty="0">
                <a:latin typeface="Arial" panose="020B0604020202020204" pitchFamily="34" charset="0"/>
                <a:ea typeface="MS PGothic" panose="020B0600070205080204" pitchFamily="34" charset="-128"/>
              </a:rPr>
              <a:t> </a:t>
            </a:r>
            <a:r>
              <a:rPr lang="en-US" altLang="zh-CN" sz="2000" dirty="0">
                <a:latin typeface="Arial" panose="020B0604020202020204" pitchFamily="34" charset="0"/>
                <a:ea typeface="MS PGothic" panose="020B0600070205080204" pitchFamily="34" charset="-128"/>
              </a:rPr>
              <a:t>bits/sec</a:t>
            </a:r>
          </a:p>
        </p:txBody>
      </p:sp>
      <p:sp>
        <p:nvSpPr>
          <p:cNvPr id="62469" name="Freeform 296"/>
          <p:cNvSpPr/>
          <p:nvPr/>
        </p:nvSpPr>
        <p:spPr>
          <a:xfrm>
            <a:off x="4883150" y="2720975"/>
            <a:ext cx="3127375" cy="1498600"/>
          </a:xfrm>
          <a:custGeom>
            <a:avLst/>
            <a:gdLst>
              <a:gd name="txL" fmla="*/ 0 w 1877"/>
              <a:gd name="txT" fmla="*/ 0 h 917"/>
              <a:gd name="txR" fmla="*/ 1877 w 1877"/>
              <a:gd name="txB" fmla="*/ 917 h 917"/>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alpha val="100000"/>
            </a:srgbClr>
          </a:solidFill>
          <a:ln w="9525">
            <a:noFill/>
          </a:ln>
        </p:spPr>
        <p:txBody>
          <a:bodyPr/>
          <a:lstStyle/>
          <a:p>
            <a:endParaRPr lang="zh-CN" altLang="en-US"/>
          </a:p>
        </p:txBody>
      </p:sp>
      <p:sp>
        <p:nvSpPr>
          <p:cNvPr id="62470" name="Text Box 35"/>
          <p:cNvSpPr txBox="1"/>
          <p:nvPr/>
        </p:nvSpPr>
        <p:spPr>
          <a:xfrm>
            <a:off x="4746625" y="2344738"/>
            <a:ext cx="676275" cy="519112"/>
          </a:xfrm>
          <a:prstGeom prst="rect">
            <a:avLst/>
          </a:prstGeom>
          <a:noFill/>
          <a:ln w="9525">
            <a:noFill/>
          </a:ln>
        </p:spPr>
        <p:txBody>
          <a:bodyPr>
            <a:spAutoFit/>
          </a:bodyPr>
          <a:lstStyle/>
          <a:p>
            <a:pPr lvl="0" algn="ctr"/>
            <a:r>
              <a:rPr lang="en-US" altLang="zh-CN" sz="2000" dirty="0">
                <a:latin typeface="Arial" panose="020B0604020202020204" pitchFamily="34" charset="0"/>
                <a:ea typeface="MS PGothic" panose="020B0600070205080204" pitchFamily="34" charset="-128"/>
              </a:rPr>
              <a:t>R</a:t>
            </a:r>
            <a:r>
              <a:rPr lang="en-US" altLang="zh-CN" sz="2800" baseline="-25000" dirty="0">
                <a:latin typeface="Arial" panose="020B0604020202020204" pitchFamily="34" charset="0"/>
                <a:ea typeface="MS PGothic" panose="020B0600070205080204" pitchFamily="34" charset="-128"/>
              </a:rPr>
              <a:t>s</a:t>
            </a:r>
            <a:endParaRPr lang="en-US" altLang="zh-CN" sz="2000" dirty="0">
              <a:latin typeface="Arial" panose="020B0604020202020204" pitchFamily="34" charset="0"/>
              <a:ea typeface="MS PGothic" panose="020B0600070205080204" pitchFamily="34" charset="-128"/>
            </a:endParaRPr>
          </a:p>
        </p:txBody>
      </p:sp>
      <p:sp>
        <p:nvSpPr>
          <p:cNvPr id="257064" name="Oval 40"/>
          <p:cNvSpPr>
            <a:spLocks noChangeArrowheads="1"/>
          </p:cNvSpPr>
          <p:nvPr/>
        </p:nvSpPr>
        <p:spPr bwMode="auto">
          <a:xfrm rot="5400000">
            <a:off x="6611144" y="3772694"/>
            <a:ext cx="50800" cy="52546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lvl="0"/>
            <a:endParaRPr dirty="0">
              <a:latin typeface="Arial" panose="020B0604020202020204" pitchFamily="34" charset="0"/>
              <a:ea typeface="MS PGothic" panose="020B0600070205080204" pitchFamily="34" charset="-128"/>
            </a:endParaRPr>
          </a:p>
        </p:txBody>
      </p:sp>
      <p:sp>
        <p:nvSpPr>
          <p:cNvPr id="257065" name="Rectangle 41"/>
          <p:cNvSpPr>
            <a:spLocks noChangeArrowheads="1"/>
          </p:cNvSpPr>
          <p:nvPr/>
        </p:nvSpPr>
        <p:spPr bwMode="auto">
          <a:xfrm rot="5400000">
            <a:off x="6144419" y="3278981"/>
            <a:ext cx="984250" cy="52546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lvl="0"/>
            <a:endParaRPr dirty="0">
              <a:latin typeface="Arial" panose="020B0604020202020204" pitchFamily="34" charset="0"/>
              <a:ea typeface="MS PGothic" panose="020B0600070205080204" pitchFamily="34" charset="-128"/>
            </a:endParaRPr>
          </a:p>
        </p:txBody>
      </p:sp>
      <p:sp>
        <p:nvSpPr>
          <p:cNvPr id="62473" name="Oval 42"/>
          <p:cNvSpPr/>
          <p:nvPr/>
        </p:nvSpPr>
        <p:spPr>
          <a:xfrm rot="5400000">
            <a:off x="6615113" y="2794000"/>
            <a:ext cx="52387" cy="525463"/>
          </a:xfrm>
          <a:prstGeom prst="ellipse">
            <a:avLst/>
          </a:prstGeom>
          <a:solidFill>
            <a:srgbClr val="DDDDDD"/>
          </a:solidFill>
          <a:ln w="9525" cap="flat" cmpd="sng">
            <a:solidFill>
              <a:schemeClr val="tx1"/>
            </a:solidFill>
            <a:prstDash val="solid"/>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257067" name="Rectangle 43"/>
          <p:cNvSpPr>
            <a:spLocks noChangeArrowheads="1"/>
          </p:cNvSpPr>
          <p:nvPr/>
        </p:nvSpPr>
        <p:spPr bwMode="auto">
          <a:xfrm rot="5400000">
            <a:off x="6615113" y="3765550"/>
            <a:ext cx="31750" cy="511175"/>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lvl="0"/>
            <a:endParaRPr dirty="0">
              <a:latin typeface="Arial" panose="020B0604020202020204" pitchFamily="34" charset="0"/>
              <a:ea typeface="MS PGothic" panose="020B0600070205080204" pitchFamily="34" charset="-128"/>
            </a:endParaRPr>
          </a:p>
        </p:txBody>
      </p:sp>
      <p:sp>
        <p:nvSpPr>
          <p:cNvPr id="257055" name="Oval 31"/>
          <p:cNvSpPr>
            <a:spLocks noChangeArrowheads="1"/>
          </p:cNvSpPr>
          <p:nvPr/>
        </p:nvSpPr>
        <p:spPr bwMode="auto">
          <a:xfrm rot="1792560">
            <a:off x="5621338" y="2668588"/>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lvl="0"/>
            <a:endParaRPr dirty="0">
              <a:latin typeface="Arial" panose="020B0604020202020204" pitchFamily="34" charset="0"/>
              <a:ea typeface="MS PGothic" panose="020B0600070205080204" pitchFamily="34" charset="-128"/>
            </a:endParaRPr>
          </a:p>
        </p:txBody>
      </p:sp>
      <p:sp>
        <p:nvSpPr>
          <p:cNvPr id="257056" name="Rectangle 32"/>
          <p:cNvSpPr>
            <a:spLocks noChangeArrowheads="1"/>
          </p:cNvSpPr>
          <p:nvPr/>
        </p:nvSpPr>
        <p:spPr bwMode="auto">
          <a:xfrm rot="1792560">
            <a:off x="4956175" y="2465388"/>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lvl="0"/>
            <a:endParaRPr dirty="0">
              <a:latin typeface="Arial" panose="020B0604020202020204" pitchFamily="34" charset="0"/>
              <a:ea typeface="MS PGothic" panose="020B0600070205080204" pitchFamily="34" charset="-128"/>
            </a:endParaRPr>
          </a:p>
        </p:txBody>
      </p:sp>
      <p:sp>
        <p:nvSpPr>
          <p:cNvPr id="62477" name="Oval 33"/>
          <p:cNvSpPr/>
          <p:nvPr/>
        </p:nvSpPr>
        <p:spPr>
          <a:xfrm rot="1792560">
            <a:off x="4991100" y="2265363"/>
            <a:ext cx="38100" cy="158750"/>
          </a:xfrm>
          <a:prstGeom prst="ellipse">
            <a:avLst/>
          </a:prstGeom>
          <a:solidFill>
            <a:srgbClr val="DDDDDD"/>
          </a:solidFill>
          <a:ln w="9525" cap="flat" cmpd="sng">
            <a:solidFill>
              <a:schemeClr val="tx1"/>
            </a:solidFill>
            <a:prstDash val="solid"/>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257058" name="Rectangle 34"/>
          <p:cNvSpPr>
            <a:spLocks noChangeArrowheads="1"/>
          </p:cNvSpPr>
          <p:nvPr/>
        </p:nvSpPr>
        <p:spPr bwMode="auto">
          <a:xfrm rot="1792560">
            <a:off x="5618163" y="2665413"/>
            <a:ext cx="23813" cy="153988"/>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lvl="0"/>
            <a:endParaRPr dirty="0">
              <a:latin typeface="Arial" panose="020B0604020202020204" pitchFamily="34" charset="0"/>
              <a:ea typeface="MS PGothic" panose="020B0600070205080204" pitchFamily="34" charset="-128"/>
            </a:endParaRPr>
          </a:p>
        </p:txBody>
      </p:sp>
      <p:sp>
        <p:nvSpPr>
          <p:cNvPr id="62479" name="Line 456"/>
          <p:cNvSpPr/>
          <p:nvPr/>
        </p:nvSpPr>
        <p:spPr>
          <a:xfrm rot="1792560">
            <a:off x="4827588" y="2536825"/>
            <a:ext cx="955675" cy="0"/>
          </a:xfrm>
          <a:prstGeom prst="line">
            <a:avLst/>
          </a:prstGeom>
          <a:ln w="38100" cap="flat" cmpd="sng">
            <a:solidFill>
              <a:srgbClr val="FF3300"/>
            </a:solidFill>
            <a:prstDash val="solid"/>
            <a:headEnd type="none" w="med" len="med"/>
            <a:tailEnd type="none" w="med" len="med"/>
          </a:ln>
        </p:spPr>
      </p:sp>
      <p:sp>
        <p:nvSpPr>
          <p:cNvPr id="257493" name="Oval 469"/>
          <p:cNvSpPr>
            <a:spLocks noChangeArrowheads="1"/>
          </p:cNvSpPr>
          <p:nvPr/>
        </p:nvSpPr>
        <p:spPr bwMode="auto">
          <a:xfrm rot="2768172">
            <a:off x="6130925" y="2671763"/>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lvl="0"/>
            <a:endParaRPr dirty="0">
              <a:latin typeface="Arial" panose="020B0604020202020204" pitchFamily="34" charset="0"/>
              <a:ea typeface="MS PGothic" panose="020B0600070205080204" pitchFamily="34" charset="-128"/>
            </a:endParaRPr>
          </a:p>
        </p:txBody>
      </p:sp>
      <p:sp>
        <p:nvSpPr>
          <p:cNvPr id="257494" name="Rectangle 470"/>
          <p:cNvSpPr>
            <a:spLocks noChangeArrowheads="1"/>
          </p:cNvSpPr>
          <p:nvPr/>
        </p:nvSpPr>
        <p:spPr bwMode="auto">
          <a:xfrm rot="2768172">
            <a:off x="5409406" y="2339181"/>
            <a:ext cx="915988"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lvl="0"/>
            <a:endParaRPr dirty="0">
              <a:latin typeface="Arial" panose="020B0604020202020204" pitchFamily="34" charset="0"/>
              <a:ea typeface="MS PGothic" panose="020B0600070205080204" pitchFamily="34" charset="-128"/>
            </a:endParaRPr>
          </a:p>
        </p:txBody>
      </p:sp>
      <p:sp>
        <p:nvSpPr>
          <p:cNvPr id="62482" name="Oval 471"/>
          <p:cNvSpPr/>
          <p:nvPr/>
        </p:nvSpPr>
        <p:spPr>
          <a:xfrm rot="2768172">
            <a:off x="5561013" y="2012950"/>
            <a:ext cx="47625" cy="142875"/>
          </a:xfrm>
          <a:prstGeom prst="ellipse">
            <a:avLst/>
          </a:prstGeom>
          <a:solidFill>
            <a:srgbClr val="DDDDDD"/>
          </a:solidFill>
          <a:ln w="9525" cap="flat" cmpd="sng">
            <a:solidFill>
              <a:schemeClr val="tx1"/>
            </a:solidFill>
            <a:prstDash val="solid"/>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257496" name="Rectangle 472"/>
          <p:cNvSpPr>
            <a:spLocks noChangeArrowheads="1"/>
          </p:cNvSpPr>
          <p:nvPr/>
        </p:nvSpPr>
        <p:spPr bwMode="auto">
          <a:xfrm rot="2768172">
            <a:off x="6130925" y="2663825"/>
            <a:ext cx="30163" cy="138113"/>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lvl="0"/>
            <a:endParaRPr dirty="0">
              <a:latin typeface="Arial" panose="020B0604020202020204" pitchFamily="34" charset="0"/>
              <a:ea typeface="MS PGothic" panose="020B0600070205080204" pitchFamily="34" charset="-128"/>
            </a:endParaRPr>
          </a:p>
        </p:txBody>
      </p:sp>
      <p:sp>
        <p:nvSpPr>
          <p:cNvPr id="62484" name="Line 473"/>
          <p:cNvSpPr/>
          <p:nvPr/>
        </p:nvSpPr>
        <p:spPr>
          <a:xfrm rot="2768172">
            <a:off x="5253038" y="2395538"/>
            <a:ext cx="1196975" cy="0"/>
          </a:xfrm>
          <a:prstGeom prst="line">
            <a:avLst/>
          </a:prstGeom>
          <a:ln w="38100" cap="flat" cmpd="sng">
            <a:solidFill>
              <a:srgbClr val="FF3300"/>
            </a:solidFill>
            <a:prstDash val="solid"/>
            <a:headEnd type="none" w="med" len="med"/>
            <a:tailEnd type="none" w="med" len="med"/>
          </a:ln>
        </p:spPr>
      </p:sp>
      <p:sp>
        <p:nvSpPr>
          <p:cNvPr id="257500" name="Oval 476"/>
          <p:cNvSpPr>
            <a:spLocks noChangeArrowheads="1"/>
          </p:cNvSpPr>
          <p:nvPr/>
        </p:nvSpPr>
        <p:spPr bwMode="auto">
          <a:xfrm rot="19807440" flipH="1">
            <a:off x="5084763" y="4521200"/>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lvl="0"/>
            <a:endParaRPr dirty="0">
              <a:latin typeface="Arial" panose="020B0604020202020204" pitchFamily="34" charset="0"/>
              <a:ea typeface="MS PGothic" panose="020B0600070205080204" pitchFamily="34" charset="-128"/>
            </a:endParaRPr>
          </a:p>
        </p:txBody>
      </p:sp>
      <p:sp>
        <p:nvSpPr>
          <p:cNvPr id="257501" name="Rectangle 477"/>
          <p:cNvSpPr>
            <a:spLocks noChangeArrowheads="1"/>
          </p:cNvSpPr>
          <p:nvPr/>
        </p:nvSpPr>
        <p:spPr bwMode="auto">
          <a:xfrm rot="19807440" flipH="1">
            <a:off x="5057775" y="4318000"/>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lvl="0"/>
            <a:endParaRPr dirty="0">
              <a:latin typeface="Arial" panose="020B0604020202020204" pitchFamily="34" charset="0"/>
              <a:ea typeface="MS PGothic" panose="020B0600070205080204" pitchFamily="34" charset="-128"/>
            </a:endParaRPr>
          </a:p>
        </p:txBody>
      </p:sp>
      <p:sp>
        <p:nvSpPr>
          <p:cNvPr id="62487" name="Oval 478"/>
          <p:cNvSpPr/>
          <p:nvPr/>
        </p:nvSpPr>
        <p:spPr>
          <a:xfrm rot="-1792560" flipH="1">
            <a:off x="5716588" y="4117975"/>
            <a:ext cx="36512" cy="158750"/>
          </a:xfrm>
          <a:prstGeom prst="ellipse">
            <a:avLst/>
          </a:prstGeom>
          <a:solidFill>
            <a:srgbClr val="DDDDDD"/>
          </a:solidFill>
          <a:ln w="9525" cap="flat" cmpd="sng">
            <a:solidFill>
              <a:schemeClr val="tx1"/>
            </a:solidFill>
            <a:prstDash val="solid"/>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257503" name="Rectangle 479"/>
          <p:cNvSpPr>
            <a:spLocks noChangeArrowheads="1"/>
          </p:cNvSpPr>
          <p:nvPr/>
        </p:nvSpPr>
        <p:spPr bwMode="auto">
          <a:xfrm rot="19807440" flipH="1">
            <a:off x="5100638" y="4518025"/>
            <a:ext cx="23813" cy="153988"/>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lvl="0"/>
            <a:endParaRPr dirty="0">
              <a:latin typeface="Arial" panose="020B0604020202020204" pitchFamily="34" charset="0"/>
              <a:ea typeface="MS PGothic" panose="020B0600070205080204" pitchFamily="34" charset="-128"/>
            </a:endParaRPr>
          </a:p>
        </p:txBody>
      </p:sp>
      <p:sp>
        <p:nvSpPr>
          <p:cNvPr id="62489" name="Line 480"/>
          <p:cNvSpPr/>
          <p:nvPr/>
        </p:nvSpPr>
        <p:spPr>
          <a:xfrm rot="-1792560" flipH="1">
            <a:off x="4962525" y="4389438"/>
            <a:ext cx="955675" cy="0"/>
          </a:xfrm>
          <a:prstGeom prst="line">
            <a:avLst/>
          </a:prstGeom>
          <a:ln w="38100" cap="flat" cmpd="sng">
            <a:solidFill>
              <a:srgbClr val="FF3300"/>
            </a:solidFill>
            <a:prstDash val="solid"/>
            <a:headEnd type="none" w="med" len="med"/>
            <a:tailEnd type="triangle" w="med" len="med"/>
          </a:ln>
        </p:spPr>
      </p:sp>
      <p:sp>
        <p:nvSpPr>
          <p:cNvPr id="257507" name="Oval 483"/>
          <p:cNvSpPr>
            <a:spLocks noChangeArrowheads="1"/>
          </p:cNvSpPr>
          <p:nvPr/>
        </p:nvSpPr>
        <p:spPr bwMode="auto">
          <a:xfrm rot="18831828" flipV="1">
            <a:off x="6338888" y="4294188"/>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lvl="0"/>
            <a:endParaRPr dirty="0">
              <a:latin typeface="Arial" panose="020B0604020202020204" pitchFamily="34" charset="0"/>
              <a:ea typeface="MS PGothic" panose="020B0600070205080204" pitchFamily="34" charset="-128"/>
            </a:endParaRPr>
          </a:p>
        </p:txBody>
      </p:sp>
      <p:sp>
        <p:nvSpPr>
          <p:cNvPr id="257508" name="Rectangle 484"/>
          <p:cNvSpPr>
            <a:spLocks noChangeArrowheads="1"/>
          </p:cNvSpPr>
          <p:nvPr/>
        </p:nvSpPr>
        <p:spPr bwMode="auto">
          <a:xfrm rot="18831828" flipV="1">
            <a:off x="5616575" y="4625975"/>
            <a:ext cx="917575"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lvl="0"/>
            <a:endParaRPr dirty="0">
              <a:latin typeface="Arial" panose="020B0604020202020204" pitchFamily="34" charset="0"/>
              <a:ea typeface="MS PGothic" panose="020B0600070205080204" pitchFamily="34" charset="-128"/>
            </a:endParaRPr>
          </a:p>
        </p:txBody>
      </p:sp>
      <p:sp>
        <p:nvSpPr>
          <p:cNvPr id="62492" name="Oval 485"/>
          <p:cNvSpPr/>
          <p:nvPr/>
        </p:nvSpPr>
        <p:spPr>
          <a:xfrm rot="-2768172" flipV="1">
            <a:off x="5770563" y="4953000"/>
            <a:ext cx="47625" cy="142875"/>
          </a:xfrm>
          <a:prstGeom prst="ellipse">
            <a:avLst/>
          </a:prstGeom>
          <a:solidFill>
            <a:srgbClr val="DDDDDD"/>
          </a:solidFill>
          <a:ln w="9525" cap="flat" cmpd="sng">
            <a:solidFill>
              <a:schemeClr val="tx1"/>
            </a:solidFill>
            <a:prstDash val="solid"/>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257510" name="Rectangle 486"/>
          <p:cNvSpPr>
            <a:spLocks noChangeArrowheads="1"/>
          </p:cNvSpPr>
          <p:nvPr/>
        </p:nvSpPr>
        <p:spPr bwMode="auto">
          <a:xfrm rot="18831828" flipV="1">
            <a:off x="6338888" y="4303713"/>
            <a:ext cx="30163" cy="138113"/>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lvl="0"/>
            <a:endParaRPr dirty="0">
              <a:latin typeface="Arial" panose="020B0604020202020204" pitchFamily="34" charset="0"/>
              <a:ea typeface="MS PGothic" panose="020B0600070205080204" pitchFamily="34" charset="-128"/>
            </a:endParaRPr>
          </a:p>
        </p:txBody>
      </p:sp>
      <p:sp>
        <p:nvSpPr>
          <p:cNvPr id="62494" name="Line 487"/>
          <p:cNvSpPr/>
          <p:nvPr/>
        </p:nvSpPr>
        <p:spPr>
          <a:xfrm rot="-2768172" flipV="1">
            <a:off x="5461000" y="4711700"/>
            <a:ext cx="1196975" cy="0"/>
          </a:xfrm>
          <a:prstGeom prst="line">
            <a:avLst/>
          </a:prstGeom>
          <a:ln w="38100" cap="flat" cmpd="sng">
            <a:solidFill>
              <a:srgbClr val="FF3300"/>
            </a:solidFill>
            <a:prstDash val="solid"/>
            <a:headEnd type="triangle" w="med" len="med"/>
            <a:tailEnd type="none" w="med" len="med"/>
          </a:ln>
        </p:spPr>
      </p:sp>
      <p:sp>
        <p:nvSpPr>
          <p:cNvPr id="257524" name="Oval 500"/>
          <p:cNvSpPr>
            <a:spLocks noChangeArrowheads="1"/>
          </p:cNvSpPr>
          <p:nvPr/>
        </p:nvSpPr>
        <p:spPr bwMode="auto">
          <a:xfrm rot="19807440" flipH="1">
            <a:off x="7291388" y="2640013"/>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lvl="0"/>
            <a:endParaRPr dirty="0">
              <a:latin typeface="Arial" panose="020B0604020202020204" pitchFamily="34" charset="0"/>
              <a:ea typeface="MS PGothic" panose="020B0600070205080204" pitchFamily="34" charset="-128"/>
            </a:endParaRPr>
          </a:p>
        </p:txBody>
      </p:sp>
      <p:sp>
        <p:nvSpPr>
          <p:cNvPr id="257525" name="Rectangle 501"/>
          <p:cNvSpPr>
            <a:spLocks noChangeArrowheads="1"/>
          </p:cNvSpPr>
          <p:nvPr/>
        </p:nvSpPr>
        <p:spPr bwMode="auto">
          <a:xfrm rot="19807440" flipH="1">
            <a:off x="7264400" y="2436813"/>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lvl="0"/>
            <a:endParaRPr dirty="0">
              <a:latin typeface="Arial" panose="020B0604020202020204" pitchFamily="34" charset="0"/>
              <a:ea typeface="MS PGothic" panose="020B0600070205080204" pitchFamily="34" charset="-128"/>
            </a:endParaRPr>
          </a:p>
        </p:txBody>
      </p:sp>
      <p:sp>
        <p:nvSpPr>
          <p:cNvPr id="62497" name="Oval 502"/>
          <p:cNvSpPr/>
          <p:nvPr/>
        </p:nvSpPr>
        <p:spPr>
          <a:xfrm rot="-1792560" flipH="1">
            <a:off x="7923213" y="2236788"/>
            <a:ext cx="36512" cy="158750"/>
          </a:xfrm>
          <a:prstGeom prst="ellipse">
            <a:avLst/>
          </a:prstGeom>
          <a:solidFill>
            <a:srgbClr val="DDDDDD"/>
          </a:solidFill>
          <a:ln w="9525" cap="flat" cmpd="sng">
            <a:solidFill>
              <a:schemeClr val="tx1"/>
            </a:solidFill>
            <a:prstDash val="solid"/>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257527" name="Rectangle 503"/>
          <p:cNvSpPr>
            <a:spLocks noChangeArrowheads="1"/>
          </p:cNvSpPr>
          <p:nvPr/>
        </p:nvSpPr>
        <p:spPr bwMode="auto">
          <a:xfrm rot="19807440" flipH="1">
            <a:off x="7307263" y="2636838"/>
            <a:ext cx="25400" cy="153988"/>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lvl="0"/>
            <a:endParaRPr dirty="0">
              <a:latin typeface="Arial" panose="020B0604020202020204" pitchFamily="34" charset="0"/>
              <a:ea typeface="MS PGothic" panose="020B0600070205080204" pitchFamily="34" charset="-128"/>
            </a:endParaRPr>
          </a:p>
        </p:txBody>
      </p:sp>
      <p:sp>
        <p:nvSpPr>
          <p:cNvPr id="62499" name="Line 504"/>
          <p:cNvSpPr/>
          <p:nvPr/>
        </p:nvSpPr>
        <p:spPr>
          <a:xfrm rot="-1792560" flipH="1">
            <a:off x="7169150" y="2508250"/>
            <a:ext cx="955675" cy="0"/>
          </a:xfrm>
          <a:prstGeom prst="line">
            <a:avLst/>
          </a:prstGeom>
          <a:ln w="38100" cap="flat" cmpd="sng">
            <a:solidFill>
              <a:srgbClr val="FF3300"/>
            </a:solidFill>
            <a:prstDash val="solid"/>
            <a:headEnd type="none" w="med" len="med"/>
            <a:tailEnd type="none" w="med" len="med"/>
          </a:ln>
        </p:spPr>
      </p:sp>
      <p:sp>
        <p:nvSpPr>
          <p:cNvPr id="257531" name="Oval 507"/>
          <p:cNvSpPr>
            <a:spLocks noChangeArrowheads="1"/>
          </p:cNvSpPr>
          <p:nvPr/>
        </p:nvSpPr>
        <p:spPr bwMode="auto">
          <a:xfrm rot="1792560">
            <a:off x="8048625" y="4600575"/>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ln>
          <a:effectLst/>
        </p:spPr>
        <p:txBody>
          <a:bodyPr wrap="none" anchor="ctr"/>
          <a:lstStyle/>
          <a:p>
            <a:pPr lvl="0"/>
            <a:endParaRPr dirty="0">
              <a:latin typeface="Arial" panose="020B0604020202020204" pitchFamily="34" charset="0"/>
              <a:ea typeface="MS PGothic" panose="020B0600070205080204" pitchFamily="34" charset="-128"/>
            </a:endParaRPr>
          </a:p>
        </p:txBody>
      </p:sp>
      <p:sp>
        <p:nvSpPr>
          <p:cNvPr id="257532" name="Rectangle 508"/>
          <p:cNvSpPr>
            <a:spLocks noChangeArrowheads="1"/>
          </p:cNvSpPr>
          <p:nvPr/>
        </p:nvSpPr>
        <p:spPr bwMode="auto">
          <a:xfrm rot="1792560">
            <a:off x="7381875" y="4395788"/>
            <a:ext cx="731838"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ln>
          <a:effectLst/>
        </p:spPr>
        <p:txBody>
          <a:bodyPr wrap="none" anchor="ctr"/>
          <a:lstStyle/>
          <a:p>
            <a:pPr lvl="0"/>
            <a:endParaRPr dirty="0">
              <a:latin typeface="Arial" panose="020B0604020202020204" pitchFamily="34" charset="0"/>
              <a:ea typeface="MS PGothic" panose="020B0600070205080204" pitchFamily="34" charset="-128"/>
            </a:endParaRPr>
          </a:p>
        </p:txBody>
      </p:sp>
      <p:sp>
        <p:nvSpPr>
          <p:cNvPr id="62502" name="Oval 509"/>
          <p:cNvSpPr/>
          <p:nvPr/>
        </p:nvSpPr>
        <p:spPr>
          <a:xfrm rot="1792560">
            <a:off x="7416800" y="4195763"/>
            <a:ext cx="38100" cy="158750"/>
          </a:xfrm>
          <a:prstGeom prst="ellipse">
            <a:avLst/>
          </a:prstGeom>
          <a:solidFill>
            <a:srgbClr val="DDDDDD"/>
          </a:solidFill>
          <a:ln w="9525" cap="flat" cmpd="sng">
            <a:solidFill>
              <a:schemeClr val="tx1"/>
            </a:solidFill>
            <a:prstDash val="solid"/>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257534" name="Rectangle 510"/>
          <p:cNvSpPr>
            <a:spLocks noChangeArrowheads="1"/>
          </p:cNvSpPr>
          <p:nvPr/>
        </p:nvSpPr>
        <p:spPr bwMode="auto">
          <a:xfrm rot="1792560">
            <a:off x="8043863" y="4597400"/>
            <a:ext cx="25400" cy="152400"/>
          </a:xfrm>
          <a:prstGeom prst="rect">
            <a:avLst/>
          </a:prstGeom>
          <a:gradFill rotWithShape="1">
            <a:gsLst>
              <a:gs pos="0">
                <a:schemeClr val="bg1"/>
              </a:gs>
              <a:gs pos="50000">
                <a:schemeClr val="folHlink"/>
              </a:gs>
              <a:gs pos="100000">
                <a:schemeClr val="bg1"/>
              </a:gs>
            </a:gsLst>
            <a:lin ang="5400000" scaled="1"/>
          </a:gradFill>
          <a:ln w="9525">
            <a:noFill/>
            <a:miter lim="800000"/>
          </a:ln>
          <a:effectLst/>
        </p:spPr>
        <p:txBody>
          <a:bodyPr wrap="none" anchor="ctr"/>
          <a:lstStyle/>
          <a:p>
            <a:pPr lvl="0"/>
            <a:endParaRPr dirty="0">
              <a:latin typeface="Arial" panose="020B0604020202020204" pitchFamily="34" charset="0"/>
              <a:ea typeface="MS PGothic" panose="020B0600070205080204" pitchFamily="34" charset="-128"/>
            </a:endParaRPr>
          </a:p>
        </p:txBody>
      </p:sp>
      <p:sp>
        <p:nvSpPr>
          <p:cNvPr id="62504" name="Line 511"/>
          <p:cNvSpPr/>
          <p:nvPr/>
        </p:nvSpPr>
        <p:spPr>
          <a:xfrm rot="1792560">
            <a:off x="7243763" y="4495800"/>
            <a:ext cx="1062037" cy="12700"/>
          </a:xfrm>
          <a:prstGeom prst="line">
            <a:avLst/>
          </a:prstGeom>
          <a:ln w="38100" cap="flat" cmpd="sng">
            <a:solidFill>
              <a:srgbClr val="FF3300"/>
            </a:solidFill>
            <a:prstDash val="solid"/>
            <a:headEnd type="none" w="med" len="med"/>
            <a:tailEnd type="triangle" w="med" len="med"/>
          </a:ln>
        </p:spPr>
      </p:sp>
      <p:sp>
        <p:nvSpPr>
          <p:cNvPr id="62505" name="Text Box 513"/>
          <p:cNvSpPr txBox="1"/>
          <p:nvPr/>
        </p:nvSpPr>
        <p:spPr>
          <a:xfrm>
            <a:off x="5716588" y="1903413"/>
            <a:ext cx="676275" cy="519112"/>
          </a:xfrm>
          <a:prstGeom prst="rect">
            <a:avLst/>
          </a:prstGeom>
          <a:noFill/>
          <a:ln w="9525">
            <a:noFill/>
          </a:ln>
        </p:spPr>
        <p:txBody>
          <a:bodyPr>
            <a:spAutoFit/>
          </a:bodyPr>
          <a:lstStyle/>
          <a:p>
            <a:pPr lvl="0" algn="ctr"/>
            <a:r>
              <a:rPr lang="en-US" altLang="zh-CN" sz="2000" dirty="0">
                <a:latin typeface="Arial" panose="020B0604020202020204" pitchFamily="34" charset="0"/>
                <a:ea typeface="MS PGothic" panose="020B0600070205080204" pitchFamily="34" charset="-128"/>
              </a:rPr>
              <a:t>R</a:t>
            </a:r>
            <a:r>
              <a:rPr lang="en-US" altLang="zh-CN" sz="2800" baseline="-25000" dirty="0">
                <a:latin typeface="Arial" panose="020B0604020202020204" pitchFamily="34" charset="0"/>
                <a:ea typeface="MS PGothic" panose="020B0600070205080204" pitchFamily="34" charset="-128"/>
              </a:rPr>
              <a:t>s</a:t>
            </a:r>
            <a:endParaRPr lang="en-US" altLang="zh-CN" sz="2000" dirty="0">
              <a:latin typeface="Arial" panose="020B0604020202020204" pitchFamily="34" charset="0"/>
              <a:ea typeface="MS PGothic" panose="020B0600070205080204" pitchFamily="34" charset="-128"/>
            </a:endParaRPr>
          </a:p>
        </p:txBody>
      </p:sp>
      <p:sp>
        <p:nvSpPr>
          <p:cNvPr id="62506" name="Text Box 514"/>
          <p:cNvSpPr txBox="1"/>
          <p:nvPr/>
        </p:nvSpPr>
        <p:spPr>
          <a:xfrm>
            <a:off x="7543800" y="2411413"/>
            <a:ext cx="676275" cy="519112"/>
          </a:xfrm>
          <a:prstGeom prst="rect">
            <a:avLst/>
          </a:prstGeom>
          <a:noFill/>
          <a:ln w="9525">
            <a:noFill/>
          </a:ln>
        </p:spPr>
        <p:txBody>
          <a:bodyPr>
            <a:spAutoFit/>
          </a:bodyPr>
          <a:lstStyle/>
          <a:p>
            <a:pPr lvl="0" algn="ctr"/>
            <a:r>
              <a:rPr lang="en-US" altLang="zh-CN" sz="2000" dirty="0">
                <a:latin typeface="Arial" panose="020B0604020202020204" pitchFamily="34" charset="0"/>
                <a:ea typeface="MS PGothic" panose="020B0600070205080204" pitchFamily="34" charset="-128"/>
              </a:rPr>
              <a:t>R</a:t>
            </a:r>
            <a:r>
              <a:rPr lang="en-US" altLang="zh-CN" sz="2800" baseline="-25000" dirty="0">
                <a:latin typeface="Arial" panose="020B0604020202020204" pitchFamily="34" charset="0"/>
                <a:ea typeface="MS PGothic" panose="020B0600070205080204" pitchFamily="34" charset="-128"/>
              </a:rPr>
              <a:t>s</a:t>
            </a:r>
            <a:endParaRPr lang="en-US" altLang="zh-CN" sz="2000" dirty="0">
              <a:latin typeface="Arial" panose="020B0604020202020204" pitchFamily="34" charset="0"/>
              <a:ea typeface="MS PGothic" panose="020B0600070205080204" pitchFamily="34" charset="-128"/>
            </a:endParaRPr>
          </a:p>
        </p:txBody>
      </p:sp>
      <p:sp>
        <p:nvSpPr>
          <p:cNvPr id="62507" name="Freeform 515"/>
          <p:cNvSpPr/>
          <p:nvPr/>
        </p:nvSpPr>
        <p:spPr>
          <a:xfrm>
            <a:off x="5710238" y="2771775"/>
            <a:ext cx="800100" cy="1381125"/>
          </a:xfrm>
          <a:custGeom>
            <a:avLst/>
            <a:gdLst>
              <a:gd name="txL" fmla="*/ 0 w 504"/>
              <a:gd name="txT" fmla="*/ 0 h 870"/>
              <a:gd name="txR" fmla="*/ 504 w 504"/>
              <a:gd name="txB" fmla="*/ 870 h 870"/>
            </a:gdLst>
            <a:ahLst/>
            <a:cxnLst>
              <a:cxn ang="0">
                <a:pos x="0"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504" h="870">
                <a:moveTo>
                  <a:pt x="0" y="0"/>
                </a:moveTo>
                <a:cubicBezTo>
                  <a:pt x="21" y="11"/>
                  <a:pt x="79" y="44"/>
                  <a:pt x="129" y="63"/>
                </a:cubicBezTo>
                <a:cubicBezTo>
                  <a:pt x="179" y="82"/>
                  <a:pt x="255" y="102"/>
                  <a:pt x="299" y="112"/>
                </a:cubicBezTo>
                <a:cubicBezTo>
                  <a:pt x="343" y="122"/>
                  <a:pt x="362" y="116"/>
                  <a:pt x="392" y="121"/>
                </a:cubicBezTo>
                <a:cubicBezTo>
                  <a:pt x="417" y="124"/>
                  <a:pt x="469" y="100"/>
                  <a:pt x="479" y="145"/>
                </a:cubicBezTo>
                <a:cubicBezTo>
                  <a:pt x="490" y="191"/>
                  <a:pt x="504" y="700"/>
                  <a:pt x="490" y="772"/>
                </a:cubicBezTo>
                <a:cubicBezTo>
                  <a:pt x="477" y="845"/>
                  <a:pt x="447" y="842"/>
                  <a:pt x="406" y="839"/>
                </a:cubicBezTo>
                <a:cubicBezTo>
                  <a:pt x="365" y="836"/>
                  <a:pt x="323" y="835"/>
                  <a:pt x="286" y="833"/>
                </a:cubicBezTo>
                <a:cubicBezTo>
                  <a:pt x="250" y="831"/>
                  <a:pt x="226" y="822"/>
                  <a:pt x="192" y="828"/>
                </a:cubicBezTo>
                <a:cubicBezTo>
                  <a:pt x="158" y="834"/>
                  <a:pt x="107" y="861"/>
                  <a:pt x="84" y="870"/>
                </a:cubicBezTo>
              </a:path>
            </a:pathLst>
          </a:custGeom>
          <a:noFill/>
          <a:ln w="38100" cap="flat" cmpd="sng">
            <a:solidFill>
              <a:srgbClr val="FF3300">
                <a:alpha val="100000"/>
              </a:srgbClr>
            </a:solidFill>
            <a:prstDash val="solid"/>
            <a:round/>
            <a:headEnd type="none" w="med" len="med"/>
            <a:tailEnd type="none" w="med" len="med"/>
          </a:ln>
        </p:spPr>
        <p:txBody>
          <a:bodyPr/>
          <a:lstStyle/>
          <a:p>
            <a:endParaRPr lang="zh-CN" altLang="en-US"/>
          </a:p>
        </p:txBody>
      </p:sp>
      <p:sp>
        <p:nvSpPr>
          <p:cNvPr id="62508" name="Text Box 516"/>
          <p:cNvSpPr txBox="1"/>
          <p:nvPr/>
        </p:nvSpPr>
        <p:spPr>
          <a:xfrm>
            <a:off x="4724400" y="3960813"/>
            <a:ext cx="674688" cy="519112"/>
          </a:xfrm>
          <a:prstGeom prst="rect">
            <a:avLst/>
          </a:prstGeom>
          <a:noFill/>
          <a:ln w="9525">
            <a:noFill/>
          </a:ln>
        </p:spPr>
        <p:txBody>
          <a:bodyPr>
            <a:spAutoFit/>
          </a:bodyPr>
          <a:lstStyle/>
          <a:p>
            <a:pPr lvl="0" algn="ctr"/>
            <a:r>
              <a:rPr lang="en-US" altLang="zh-CN" sz="2000" dirty="0">
                <a:latin typeface="Arial" panose="020B0604020202020204" pitchFamily="34" charset="0"/>
                <a:ea typeface="MS PGothic" panose="020B0600070205080204" pitchFamily="34" charset="-128"/>
              </a:rPr>
              <a:t>R</a:t>
            </a:r>
            <a:r>
              <a:rPr lang="en-US" altLang="zh-CN" sz="2800" baseline="-25000" dirty="0">
                <a:latin typeface="Arial" panose="020B0604020202020204" pitchFamily="34" charset="0"/>
                <a:ea typeface="MS PGothic" panose="020B0600070205080204" pitchFamily="34" charset="-128"/>
              </a:rPr>
              <a:t>c</a:t>
            </a:r>
            <a:endParaRPr lang="en-US" altLang="zh-CN" sz="2000" dirty="0">
              <a:latin typeface="Arial" panose="020B0604020202020204" pitchFamily="34" charset="0"/>
              <a:ea typeface="MS PGothic" panose="020B0600070205080204" pitchFamily="34" charset="-128"/>
            </a:endParaRPr>
          </a:p>
        </p:txBody>
      </p:sp>
      <p:sp>
        <p:nvSpPr>
          <p:cNvPr id="62509" name="Freeform 517"/>
          <p:cNvSpPr/>
          <p:nvPr/>
        </p:nvSpPr>
        <p:spPr>
          <a:xfrm>
            <a:off x="6173788" y="2749550"/>
            <a:ext cx="431800" cy="1570038"/>
          </a:xfrm>
          <a:custGeom>
            <a:avLst/>
            <a:gdLst>
              <a:gd name="txL" fmla="*/ 0 w 272"/>
              <a:gd name="txT" fmla="*/ 0 h 989"/>
              <a:gd name="txR" fmla="*/ 272 w 272"/>
              <a:gd name="txB" fmla="*/ 989 h 989"/>
            </a:gdLst>
            <a:ahLst/>
            <a:cxnLst>
              <a:cxn ang="0">
                <a:pos x="0" y="0"/>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72" h="989">
                <a:moveTo>
                  <a:pt x="0" y="0"/>
                </a:moveTo>
                <a:cubicBezTo>
                  <a:pt x="15" y="13"/>
                  <a:pt x="49" y="56"/>
                  <a:pt x="92" y="80"/>
                </a:cubicBezTo>
                <a:cubicBezTo>
                  <a:pt x="231" y="84"/>
                  <a:pt x="204" y="89"/>
                  <a:pt x="257" y="147"/>
                </a:cubicBezTo>
                <a:cubicBezTo>
                  <a:pt x="270" y="295"/>
                  <a:pt x="272" y="652"/>
                  <a:pt x="268" y="774"/>
                </a:cubicBezTo>
                <a:cubicBezTo>
                  <a:pt x="268" y="895"/>
                  <a:pt x="261" y="853"/>
                  <a:pt x="257" y="875"/>
                </a:cubicBezTo>
                <a:cubicBezTo>
                  <a:pt x="251" y="894"/>
                  <a:pt x="257" y="889"/>
                  <a:pt x="242" y="908"/>
                </a:cubicBezTo>
                <a:cubicBezTo>
                  <a:pt x="227" y="927"/>
                  <a:pt x="183" y="972"/>
                  <a:pt x="167" y="989"/>
                </a:cubicBezTo>
              </a:path>
            </a:pathLst>
          </a:custGeom>
          <a:noFill/>
          <a:ln w="38100" cap="flat" cmpd="sng">
            <a:solidFill>
              <a:srgbClr val="FF3300">
                <a:alpha val="100000"/>
              </a:srgbClr>
            </a:solidFill>
            <a:prstDash val="solid"/>
            <a:round/>
            <a:headEnd type="none" w="med" len="med"/>
            <a:tailEnd type="none" w="med" len="med"/>
          </a:ln>
        </p:spPr>
        <p:txBody>
          <a:bodyPr/>
          <a:lstStyle/>
          <a:p>
            <a:endParaRPr lang="zh-CN" altLang="en-US"/>
          </a:p>
        </p:txBody>
      </p:sp>
      <p:sp>
        <p:nvSpPr>
          <p:cNvPr id="62510" name="Freeform 518"/>
          <p:cNvSpPr/>
          <p:nvPr/>
        </p:nvSpPr>
        <p:spPr>
          <a:xfrm>
            <a:off x="6757988" y="2733675"/>
            <a:ext cx="638175" cy="1538288"/>
          </a:xfrm>
          <a:custGeom>
            <a:avLst/>
            <a:gdLst>
              <a:gd name="txL" fmla="*/ 0 w 402"/>
              <a:gd name="txT" fmla="*/ 0 h 969"/>
              <a:gd name="txR" fmla="*/ 402 w 402"/>
              <a:gd name="txB" fmla="*/ 969 h 969"/>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402" h="969">
                <a:moveTo>
                  <a:pt x="306" y="0"/>
                </a:moveTo>
                <a:cubicBezTo>
                  <a:pt x="295" y="5"/>
                  <a:pt x="262" y="24"/>
                  <a:pt x="240" y="36"/>
                </a:cubicBezTo>
                <a:cubicBezTo>
                  <a:pt x="218" y="48"/>
                  <a:pt x="199" y="58"/>
                  <a:pt x="174" y="72"/>
                </a:cubicBezTo>
                <a:cubicBezTo>
                  <a:pt x="149" y="86"/>
                  <a:pt x="115" y="101"/>
                  <a:pt x="90" y="119"/>
                </a:cubicBezTo>
                <a:cubicBezTo>
                  <a:pt x="64" y="136"/>
                  <a:pt x="72" y="127"/>
                  <a:pt x="25" y="178"/>
                </a:cubicBezTo>
                <a:cubicBezTo>
                  <a:pt x="14" y="223"/>
                  <a:pt x="0" y="732"/>
                  <a:pt x="14" y="804"/>
                </a:cubicBezTo>
                <a:cubicBezTo>
                  <a:pt x="27" y="877"/>
                  <a:pt x="53" y="854"/>
                  <a:pt x="98" y="871"/>
                </a:cubicBezTo>
                <a:cubicBezTo>
                  <a:pt x="144" y="888"/>
                  <a:pt x="209" y="884"/>
                  <a:pt x="261" y="900"/>
                </a:cubicBezTo>
                <a:cubicBezTo>
                  <a:pt x="312" y="916"/>
                  <a:pt x="373" y="955"/>
                  <a:pt x="402" y="969"/>
                </a:cubicBezTo>
              </a:path>
            </a:pathLst>
          </a:custGeom>
          <a:noFill/>
          <a:ln w="38100" cap="flat" cmpd="sng">
            <a:solidFill>
              <a:srgbClr val="FF3300">
                <a:alpha val="100000"/>
              </a:srgbClr>
            </a:solidFill>
            <a:prstDash val="solid"/>
            <a:round/>
            <a:headEnd type="none" w="med" len="med"/>
            <a:tailEnd type="none" w="med" len="med"/>
          </a:ln>
        </p:spPr>
        <p:txBody>
          <a:bodyPr/>
          <a:lstStyle/>
          <a:p>
            <a:endParaRPr lang="zh-CN" altLang="en-US"/>
          </a:p>
        </p:txBody>
      </p:sp>
      <p:sp>
        <p:nvSpPr>
          <p:cNvPr id="62511" name="Text Box 519"/>
          <p:cNvSpPr txBox="1"/>
          <p:nvPr/>
        </p:nvSpPr>
        <p:spPr>
          <a:xfrm>
            <a:off x="5983288" y="4498975"/>
            <a:ext cx="676275" cy="519113"/>
          </a:xfrm>
          <a:prstGeom prst="rect">
            <a:avLst/>
          </a:prstGeom>
          <a:noFill/>
          <a:ln w="9525">
            <a:noFill/>
          </a:ln>
        </p:spPr>
        <p:txBody>
          <a:bodyPr>
            <a:spAutoFit/>
          </a:bodyPr>
          <a:lstStyle/>
          <a:p>
            <a:pPr lvl="0" algn="ctr"/>
            <a:r>
              <a:rPr lang="en-US" altLang="zh-CN" sz="2000" dirty="0">
                <a:latin typeface="Arial" panose="020B0604020202020204" pitchFamily="34" charset="0"/>
                <a:ea typeface="MS PGothic" panose="020B0600070205080204" pitchFamily="34" charset="-128"/>
              </a:rPr>
              <a:t>R</a:t>
            </a:r>
            <a:r>
              <a:rPr lang="en-US" altLang="zh-CN" sz="2800" baseline="-25000" dirty="0">
                <a:latin typeface="Arial" panose="020B0604020202020204" pitchFamily="34" charset="0"/>
                <a:ea typeface="MS PGothic" panose="020B0600070205080204" pitchFamily="34" charset="-128"/>
              </a:rPr>
              <a:t>c</a:t>
            </a:r>
            <a:endParaRPr lang="en-US" altLang="zh-CN" sz="2000" dirty="0">
              <a:latin typeface="Arial" panose="020B0604020202020204" pitchFamily="34" charset="0"/>
              <a:ea typeface="MS PGothic" panose="020B0600070205080204" pitchFamily="34" charset="-128"/>
            </a:endParaRPr>
          </a:p>
        </p:txBody>
      </p:sp>
      <p:sp>
        <p:nvSpPr>
          <p:cNvPr id="62512" name="Text Box 520"/>
          <p:cNvSpPr txBox="1"/>
          <p:nvPr/>
        </p:nvSpPr>
        <p:spPr>
          <a:xfrm>
            <a:off x="7670800" y="3986213"/>
            <a:ext cx="674688" cy="519112"/>
          </a:xfrm>
          <a:prstGeom prst="rect">
            <a:avLst/>
          </a:prstGeom>
          <a:noFill/>
          <a:ln w="9525">
            <a:noFill/>
          </a:ln>
        </p:spPr>
        <p:txBody>
          <a:bodyPr>
            <a:spAutoFit/>
          </a:bodyPr>
          <a:lstStyle/>
          <a:p>
            <a:pPr lvl="0" algn="ctr"/>
            <a:r>
              <a:rPr lang="en-US" altLang="zh-CN" sz="2000" dirty="0">
                <a:latin typeface="Arial" panose="020B0604020202020204" pitchFamily="34" charset="0"/>
                <a:ea typeface="MS PGothic" panose="020B0600070205080204" pitchFamily="34" charset="-128"/>
              </a:rPr>
              <a:t>R</a:t>
            </a:r>
            <a:r>
              <a:rPr lang="en-US" altLang="zh-CN" sz="2800" baseline="-25000" dirty="0">
                <a:latin typeface="Arial" panose="020B0604020202020204" pitchFamily="34" charset="0"/>
                <a:ea typeface="MS PGothic" panose="020B0600070205080204" pitchFamily="34" charset="-128"/>
              </a:rPr>
              <a:t>c</a:t>
            </a:r>
            <a:endParaRPr lang="en-US" altLang="zh-CN" sz="2000" dirty="0">
              <a:latin typeface="Arial" panose="020B0604020202020204" pitchFamily="34" charset="0"/>
              <a:ea typeface="MS PGothic" panose="020B0600070205080204" pitchFamily="34" charset="-128"/>
            </a:endParaRPr>
          </a:p>
        </p:txBody>
      </p:sp>
      <p:sp>
        <p:nvSpPr>
          <p:cNvPr id="62513" name="Text Box 521"/>
          <p:cNvSpPr txBox="1"/>
          <p:nvPr/>
        </p:nvSpPr>
        <p:spPr>
          <a:xfrm>
            <a:off x="6699250" y="3357563"/>
            <a:ext cx="676275" cy="396875"/>
          </a:xfrm>
          <a:prstGeom prst="rect">
            <a:avLst/>
          </a:prstGeom>
          <a:noFill/>
          <a:ln w="9525">
            <a:noFill/>
          </a:ln>
        </p:spPr>
        <p:txBody>
          <a:bodyPr>
            <a:spAutoFit/>
          </a:bodyPr>
          <a:lstStyle/>
          <a:p>
            <a:pPr lvl="0" algn="ctr"/>
            <a:r>
              <a:rPr lang="en-US" altLang="zh-CN" sz="2000" dirty="0">
                <a:latin typeface="Arial" panose="020B0604020202020204" pitchFamily="34" charset="0"/>
                <a:ea typeface="MS PGothic" panose="020B0600070205080204" pitchFamily="34" charset="-128"/>
              </a:rPr>
              <a:t>R</a:t>
            </a:r>
          </a:p>
        </p:txBody>
      </p:sp>
      <p:sp>
        <p:nvSpPr>
          <p:cNvPr id="62514" name="Rectangle 523"/>
          <p:cNvSpPr>
            <a:spLocks noGrp="1"/>
          </p:cNvSpPr>
          <p:nvPr>
            <p:ph type="body" idx="4294967295"/>
          </p:nvPr>
        </p:nvSpPr>
        <p:spPr>
          <a:xfrm>
            <a:off x="533400" y="1611313"/>
            <a:ext cx="3597275" cy="4114800"/>
          </a:xfrm>
        </p:spPr>
        <p:txBody>
          <a:bodyPr vert="horz" wrap="square" lIns="91440" tIns="45720" rIns="91440" bIns="45720" anchor="t"/>
          <a:lstStyle/>
          <a:p>
            <a:pPr lvl="0" eaLnBrk="1" hangingPunct="1">
              <a:buSzPct val="75000"/>
            </a:pPr>
            <a:r>
              <a:rPr lang="zh-CN" altLang="en-US" dirty="0" smtClean="0"/>
              <a:t>每个连接的端到端吞吐量</a:t>
            </a:r>
            <a:r>
              <a:rPr lang="en-US" altLang="zh-CN" dirty="0" smtClean="0"/>
              <a:t>: </a:t>
            </a:r>
            <a:r>
              <a:rPr lang="en-US" altLang="zh-CN" dirty="0"/>
              <a:t>min(R</a:t>
            </a:r>
            <a:r>
              <a:rPr lang="en-US" altLang="zh-CN" baseline="-25000" dirty="0"/>
              <a:t>c</a:t>
            </a:r>
            <a:r>
              <a:rPr lang="en-US" altLang="zh-CN" dirty="0"/>
              <a:t>,R</a:t>
            </a:r>
            <a:r>
              <a:rPr lang="en-US" altLang="zh-CN" baseline="-25000" dirty="0"/>
              <a:t>s</a:t>
            </a:r>
            <a:r>
              <a:rPr lang="en-US" altLang="zh-CN" dirty="0"/>
              <a:t>,R/10)</a:t>
            </a:r>
          </a:p>
          <a:p>
            <a:pPr lvl="0" eaLnBrk="1" hangingPunct="1">
              <a:buSzPct val="75000"/>
            </a:pPr>
            <a:r>
              <a:rPr lang="en-US" altLang="zh-CN" dirty="0" smtClean="0"/>
              <a:t> </a:t>
            </a:r>
            <a:r>
              <a:rPr lang="en-US" altLang="zh-CN" dirty="0"/>
              <a:t>R</a:t>
            </a:r>
            <a:r>
              <a:rPr lang="en-US" altLang="zh-CN" baseline="-25000" dirty="0"/>
              <a:t>c</a:t>
            </a:r>
            <a:r>
              <a:rPr lang="en-US" altLang="zh-CN" dirty="0"/>
              <a:t> or </a:t>
            </a:r>
            <a:r>
              <a:rPr lang="en-US" altLang="zh-CN" dirty="0" err="1"/>
              <a:t>R</a:t>
            </a:r>
            <a:r>
              <a:rPr lang="en-US" altLang="zh-CN" baseline="-25000" dirty="0" err="1"/>
              <a:t>s</a:t>
            </a:r>
            <a:r>
              <a:rPr lang="en-US" altLang="zh-CN" dirty="0"/>
              <a:t> </a:t>
            </a:r>
            <a:r>
              <a:rPr lang="zh-CN" altLang="en-US" dirty="0" smtClean="0"/>
              <a:t>经常成为瓶颈</a:t>
            </a:r>
            <a:endParaRPr lang="en-US" altLang="zh-CN" dirty="0"/>
          </a:p>
        </p:txBody>
      </p:sp>
      <p:grpSp>
        <p:nvGrpSpPr>
          <p:cNvPr id="62515" name="Group 81"/>
          <p:cNvGrpSpPr/>
          <p:nvPr/>
        </p:nvGrpSpPr>
        <p:grpSpPr>
          <a:xfrm>
            <a:off x="4576763" y="1784350"/>
            <a:ext cx="352425" cy="660400"/>
            <a:chOff x="4140" y="429"/>
            <a:chExt cx="1425" cy="2396"/>
          </a:xfrm>
        </p:grpSpPr>
        <p:sp>
          <p:nvSpPr>
            <p:cNvPr id="62592" name="Freeform 82"/>
            <p:cNvSpPr/>
            <p:nvPr/>
          </p:nvSpPr>
          <p:spPr>
            <a:xfrm>
              <a:off x="5268" y="433"/>
              <a:ext cx="283" cy="2286"/>
            </a:xfrm>
            <a:custGeom>
              <a:avLst/>
              <a:gdLst>
                <a:gd name="txL" fmla="*/ 0 w 354"/>
                <a:gd name="txT" fmla="*/ 0 h 2742"/>
                <a:gd name="txR" fmla="*/ 354 w 354"/>
                <a:gd name="txB" fmla="*/ 2742 h 2742"/>
              </a:gdLst>
              <a:ahLst/>
              <a:cxnLst>
                <a:cxn ang="0">
                  <a:pos x="5" y="0"/>
                </a:cxn>
                <a:cxn ang="0">
                  <a:pos x="24" y="38"/>
                </a:cxn>
                <a:cxn ang="0">
                  <a:pos x="24" y="295"/>
                </a:cxn>
                <a:cxn ang="0">
                  <a:pos x="0" y="309"/>
                </a:cxn>
                <a:cxn ang="0">
                  <a:pos x="5"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endParaRPr lang="zh-CN" altLang="en-US"/>
            </a:p>
          </p:txBody>
        </p:sp>
        <p:sp>
          <p:nvSpPr>
            <p:cNvPr id="62593" name="Rectangle 83"/>
            <p:cNvSpPr/>
            <p:nvPr/>
          </p:nvSpPr>
          <p:spPr>
            <a:xfrm>
              <a:off x="4204" y="429"/>
              <a:ext cx="1046" cy="2287"/>
            </a:xfrm>
            <a:prstGeom prst="rect">
              <a:avLst/>
            </a:prstGeom>
            <a:gradFill rotWithShape="1">
              <a:gsLst>
                <a:gs pos="0">
                  <a:srgbClr val="292929"/>
                </a:gs>
                <a:gs pos="100000">
                  <a:srgbClr val="808080"/>
                </a:gs>
              </a:gsLst>
              <a:lin ang="0" scaled="1"/>
              <a:tileRect/>
            </a:gra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2594" name="Freeform 84"/>
            <p:cNvSpPr/>
            <p:nvPr/>
          </p:nvSpPr>
          <p:spPr>
            <a:xfrm>
              <a:off x="5321" y="570"/>
              <a:ext cx="169" cy="2115"/>
            </a:xfrm>
            <a:custGeom>
              <a:avLst/>
              <a:gdLst>
                <a:gd name="txL" fmla="*/ 0 w 211"/>
                <a:gd name="txT" fmla="*/ 0 h 2537"/>
                <a:gd name="txR" fmla="*/ 211 w 211"/>
                <a:gd name="txB" fmla="*/ 2537 h 2537"/>
              </a:gdLst>
              <a:ahLst/>
              <a:cxnLst>
                <a:cxn ang="0">
                  <a:pos x="2" y="0"/>
                </a:cxn>
                <a:cxn ang="0">
                  <a:pos x="14" y="25"/>
                </a:cxn>
                <a:cxn ang="0">
                  <a:pos x="2" y="282"/>
                </a:cxn>
                <a:cxn ang="0">
                  <a:pos x="2"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endParaRPr lang="zh-CN" altLang="en-US"/>
            </a:p>
          </p:txBody>
        </p:sp>
        <p:sp>
          <p:nvSpPr>
            <p:cNvPr id="62595" name="Freeform 85"/>
            <p:cNvSpPr/>
            <p:nvPr/>
          </p:nvSpPr>
          <p:spPr>
            <a:xfrm>
              <a:off x="5284" y="1640"/>
              <a:ext cx="263" cy="189"/>
            </a:xfrm>
            <a:custGeom>
              <a:avLst/>
              <a:gdLst>
                <a:gd name="txL" fmla="*/ 0 w 328"/>
                <a:gd name="txT" fmla="*/ 0 h 226"/>
                <a:gd name="txR" fmla="*/ 328 w 328"/>
                <a:gd name="txB" fmla="*/ 226 h 226"/>
              </a:gdLst>
              <a:ahLst/>
              <a:cxnLst>
                <a:cxn ang="0">
                  <a:pos x="2" y="0"/>
                </a:cxn>
                <a:cxn ang="0">
                  <a:pos x="23" y="15"/>
                </a:cxn>
                <a:cxn ang="0">
                  <a:pos x="23" y="27"/>
                </a:cxn>
                <a:cxn ang="0">
                  <a:pos x="0" y="11"/>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62596" name="Rectangle 86"/>
            <p:cNvSpPr/>
            <p:nvPr/>
          </p:nvSpPr>
          <p:spPr>
            <a:xfrm>
              <a:off x="4211" y="694"/>
              <a:ext cx="597" cy="4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grpSp>
          <p:nvGrpSpPr>
            <p:cNvPr id="62597" name="Group 87"/>
            <p:cNvGrpSpPr/>
            <p:nvPr/>
          </p:nvGrpSpPr>
          <p:grpSpPr>
            <a:xfrm>
              <a:off x="4749" y="668"/>
              <a:ext cx="581" cy="145"/>
              <a:chOff x="614" y="2568"/>
              <a:chExt cx="725" cy="139"/>
            </a:xfrm>
          </p:grpSpPr>
          <p:sp>
            <p:nvSpPr>
              <p:cNvPr id="62622" name="AutoShape 88"/>
              <p:cNvSpPr/>
              <p:nvPr/>
            </p:nvSpPr>
            <p:spPr>
              <a:xfrm>
                <a:off x="615" y="2560"/>
                <a:ext cx="721" cy="149"/>
              </a:xfrm>
              <a:prstGeom prst="roundRect">
                <a:avLst>
                  <a:gd name="adj" fmla="val 50000"/>
                </a:avLst>
              </a:prstGeom>
              <a:solidFill>
                <a:schemeClr val="tx1"/>
              </a:soli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2623" name="AutoShape 89"/>
              <p:cNvSpPr/>
              <p:nvPr/>
            </p:nvSpPr>
            <p:spPr>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grpSp>
        <p:sp>
          <p:nvSpPr>
            <p:cNvPr id="62598" name="Rectangle 90"/>
            <p:cNvSpPr/>
            <p:nvPr/>
          </p:nvSpPr>
          <p:spPr>
            <a:xfrm>
              <a:off x="4223" y="1016"/>
              <a:ext cx="597" cy="52"/>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grpSp>
          <p:nvGrpSpPr>
            <p:cNvPr id="62599" name="Group 91"/>
            <p:cNvGrpSpPr/>
            <p:nvPr/>
          </p:nvGrpSpPr>
          <p:grpSpPr>
            <a:xfrm>
              <a:off x="4747" y="994"/>
              <a:ext cx="581" cy="134"/>
              <a:chOff x="614" y="2568"/>
              <a:chExt cx="725" cy="139"/>
            </a:xfrm>
          </p:grpSpPr>
          <p:sp>
            <p:nvSpPr>
              <p:cNvPr id="62620" name="AutoShape 92"/>
              <p:cNvSpPr/>
              <p:nvPr/>
            </p:nvSpPr>
            <p:spPr>
              <a:xfrm>
                <a:off x="617" y="2567"/>
                <a:ext cx="721" cy="137"/>
              </a:xfrm>
              <a:prstGeom prst="roundRect">
                <a:avLst>
                  <a:gd name="adj" fmla="val 50000"/>
                </a:avLst>
              </a:prstGeom>
              <a:solidFill>
                <a:schemeClr val="tx1"/>
              </a:soli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2621" name="AutoShape 93"/>
              <p:cNvSpPr/>
              <p:nvPr/>
            </p:nvSpPr>
            <p:spPr>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grpSp>
        <p:sp>
          <p:nvSpPr>
            <p:cNvPr id="62600" name="Rectangle 94"/>
            <p:cNvSpPr/>
            <p:nvPr/>
          </p:nvSpPr>
          <p:spPr>
            <a:xfrm>
              <a:off x="4217" y="1356"/>
              <a:ext cx="597" cy="4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2601" name="Rectangle 95"/>
            <p:cNvSpPr/>
            <p:nvPr/>
          </p:nvSpPr>
          <p:spPr>
            <a:xfrm>
              <a:off x="4230" y="1656"/>
              <a:ext cx="597" cy="4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grpSp>
          <p:nvGrpSpPr>
            <p:cNvPr id="62602" name="Group 96"/>
            <p:cNvGrpSpPr/>
            <p:nvPr/>
          </p:nvGrpSpPr>
          <p:grpSpPr>
            <a:xfrm>
              <a:off x="4735" y="1627"/>
              <a:ext cx="582" cy="151"/>
              <a:chOff x="614" y="2568"/>
              <a:chExt cx="725" cy="139"/>
            </a:xfrm>
          </p:grpSpPr>
          <p:sp>
            <p:nvSpPr>
              <p:cNvPr id="62618" name="AutoShape 97"/>
              <p:cNvSpPr/>
              <p:nvPr/>
            </p:nvSpPr>
            <p:spPr>
              <a:xfrm>
                <a:off x="616" y="2568"/>
                <a:ext cx="720" cy="138"/>
              </a:xfrm>
              <a:prstGeom prst="roundRect">
                <a:avLst>
                  <a:gd name="adj" fmla="val 50000"/>
                </a:avLst>
              </a:prstGeom>
              <a:solidFill>
                <a:schemeClr val="tx1"/>
              </a:soli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2619" name="AutoShape 98"/>
              <p:cNvSpPr/>
              <p:nvPr/>
            </p:nvSpPr>
            <p:spPr>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grpSp>
        <p:sp>
          <p:nvSpPr>
            <p:cNvPr id="62603" name="Freeform 99"/>
            <p:cNvSpPr/>
            <p:nvPr/>
          </p:nvSpPr>
          <p:spPr>
            <a:xfrm>
              <a:off x="5288" y="1354"/>
              <a:ext cx="263" cy="188"/>
            </a:xfrm>
            <a:custGeom>
              <a:avLst/>
              <a:gdLst>
                <a:gd name="txL" fmla="*/ 0 w 328"/>
                <a:gd name="txT" fmla="*/ 0 h 226"/>
                <a:gd name="txR" fmla="*/ 328 w 328"/>
                <a:gd name="txB" fmla="*/ 226 h 226"/>
              </a:gdLst>
              <a:ahLst/>
              <a:cxnLst>
                <a:cxn ang="0">
                  <a:pos x="2" y="0"/>
                </a:cxn>
                <a:cxn ang="0">
                  <a:pos x="23" y="14"/>
                </a:cxn>
                <a:cxn ang="0">
                  <a:pos x="23" y="25"/>
                </a:cxn>
                <a:cxn ang="0">
                  <a:pos x="0" y="10"/>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grpSp>
          <p:nvGrpSpPr>
            <p:cNvPr id="62604" name="Group 100"/>
            <p:cNvGrpSpPr/>
            <p:nvPr/>
          </p:nvGrpSpPr>
          <p:grpSpPr>
            <a:xfrm>
              <a:off x="4739" y="1327"/>
              <a:ext cx="582" cy="139"/>
              <a:chOff x="614" y="2568"/>
              <a:chExt cx="725" cy="139"/>
            </a:xfrm>
          </p:grpSpPr>
          <p:sp>
            <p:nvSpPr>
              <p:cNvPr id="62616" name="AutoShape 101"/>
              <p:cNvSpPr/>
              <p:nvPr/>
            </p:nvSpPr>
            <p:spPr>
              <a:xfrm>
                <a:off x="611" y="2569"/>
                <a:ext cx="728" cy="138"/>
              </a:xfrm>
              <a:prstGeom prst="roundRect">
                <a:avLst>
                  <a:gd name="adj" fmla="val 50000"/>
                </a:avLst>
              </a:prstGeom>
              <a:solidFill>
                <a:schemeClr val="tx1"/>
              </a:soli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2617" name="AutoShape 102"/>
              <p:cNvSpPr/>
              <p:nvPr/>
            </p:nvSpPr>
            <p:spPr>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grpSp>
        <p:sp>
          <p:nvSpPr>
            <p:cNvPr id="62605" name="Rectangle 103"/>
            <p:cNvSpPr/>
            <p:nvPr/>
          </p:nvSpPr>
          <p:spPr>
            <a:xfrm>
              <a:off x="5250" y="429"/>
              <a:ext cx="71" cy="2287"/>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2606" name="Freeform 104"/>
            <p:cNvSpPr/>
            <p:nvPr/>
          </p:nvSpPr>
          <p:spPr>
            <a:xfrm>
              <a:off x="5312" y="1007"/>
              <a:ext cx="237" cy="213"/>
            </a:xfrm>
            <a:custGeom>
              <a:avLst/>
              <a:gdLst>
                <a:gd name="txL" fmla="*/ 0 w 296"/>
                <a:gd name="txT" fmla="*/ 0 h 256"/>
                <a:gd name="txR" fmla="*/ 296 w 296"/>
                <a:gd name="txB" fmla="*/ 256 h 256"/>
              </a:gdLst>
              <a:ahLst/>
              <a:cxnLst>
                <a:cxn ang="0">
                  <a:pos x="2" y="0"/>
                </a:cxn>
                <a:cxn ang="0">
                  <a:pos x="21" y="15"/>
                </a:cxn>
                <a:cxn ang="0">
                  <a:pos x="21" y="28"/>
                </a:cxn>
                <a:cxn ang="0">
                  <a:pos x="0" y="10"/>
                </a:cxn>
                <a:cxn ang="0">
                  <a:pos x="2"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62607" name="Freeform 105"/>
            <p:cNvSpPr/>
            <p:nvPr/>
          </p:nvSpPr>
          <p:spPr>
            <a:xfrm>
              <a:off x="5315" y="680"/>
              <a:ext cx="244" cy="240"/>
            </a:xfrm>
            <a:custGeom>
              <a:avLst/>
              <a:gdLst>
                <a:gd name="txL" fmla="*/ 0 w 304"/>
                <a:gd name="txT" fmla="*/ 0 h 288"/>
                <a:gd name="txR" fmla="*/ 304 w 304"/>
                <a:gd name="txB" fmla="*/ 288 h 288"/>
              </a:gdLst>
              <a:ahLst/>
              <a:cxnLst>
                <a:cxn ang="0">
                  <a:pos x="0" y="0"/>
                </a:cxn>
                <a:cxn ang="0">
                  <a:pos x="22" y="18"/>
                </a:cxn>
                <a:cxn ang="0">
                  <a:pos x="20" y="32"/>
                </a:cxn>
                <a:cxn ang="0">
                  <a:pos x="2" y="14"/>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62608" name="Oval 106"/>
            <p:cNvSpPr/>
            <p:nvPr/>
          </p:nvSpPr>
          <p:spPr>
            <a:xfrm>
              <a:off x="5520" y="2612"/>
              <a:ext cx="45" cy="98"/>
            </a:xfrm>
            <a:prstGeom prst="ellipse">
              <a:avLst/>
            </a:prstGeom>
            <a:solidFill>
              <a:srgbClr val="333333"/>
            </a:soli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2609" name="Freeform 107"/>
            <p:cNvSpPr/>
            <p:nvPr/>
          </p:nvSpPr>
          <p:spPr>
            <a:xfrm>
              <a:off x="5302" y="2614"/>
              <a:ext cx="245" cy="200"/>
            </a:xfrm>
            <a:custGeom>
              <a:avLst/>
              <a:gdLst>
                <a:gd name="txL" fmla="*/ 0 w 306"/>
                <a:gd name="txT" fmla="*/ 0 h 240"/>
                <a:gd name="txR" fmla="*/ 306 w 306"/>
                <a:gd name="txB" fmla="*/ 240 h 240"/>
              </a:gdLst>
              <a:ahLst/>
              <a:cxnLst>
                <a:cxn ang="0">
                  <a:pos x="0" y="13"/>
                </a:cxn>
                <a:cxn ang="0">
                  <a:pos x="2" y="28"/>
                </a:cxn>
                <a:cxn ang="0">
                  <a:pos x="22" y="13"/>
                </a:cxn>
                <a:cxn ang="0">
                  <a:pos x="21" y="0"/>
                </a:cxn>
                <a:cxn ang="0">
                  <a:pos x="0" y="13"/>
                </a:cxn>
              </a:cxnLst>
              <a:rect l="txL" t="txT" r="txR" b="txB"/>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endParaRPr lang="zh-CN" altLang="en-US"/>
            </a:p>
          </p:txBody>
        </p:sp>
        <p:sp>
          <p:nvSpPr>
            <p:cNvPr id="62610" name="AutoShape 108"/>
            <p:cNvSpPr/>
            <p:nvPr/>
          </p:nvSpPr>
          <p:spPr>
            <a:xfrm>
              <a:off x="4140" y="2675"/>
              <a:ext cx="1200" cy="150"/>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2611" name="AutoShape 109"/>
            <p:cNvSpPr/>
            <p:nvPr/>
          </p:nvSpPr>
          <p:spPr>
            <a:xfrm>
              <a:off x="4204" y="2710"/>
              <a:ext cx="1072" cy="81"/>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2612" name="Oval 110"/>
            <p:cNvSpPr/>
            <p:nvPr/>
          </p:nvSpPr>
          <p:spPr>
            <a:xfrm>
              <a:off x="4307" y="2382"/>
              <a:ext cx="160" cy="144"/>
            </a:xfrm>
            <a:prstGeom prst="ellipse">
              <a:avLst/>
            </a:prstGeom>
            <a:solidFill>
              <a:srgbClr val="33CC33"/>
            </a:soli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2613" name="Oval 111"/>
            <p:cNvSpPr/>
            <p:nvPr/>
          </p:nvSpPr>
          <p:spPr>
            <a:xfrm>
              <a:off x="4487" y="2382"/>
              <a:ext cx="160" cy="144"/>
            </a:xfrm>
            <a:prstGeom prst="ellipse">
              <a:avLst/>
            </a:prstGeom>
            <a:solidFill>
              <a:srgbClr val="FF0000"/>
            </a:solidFill>
            <a:ln w="9525">
              <a:noFill/>
            </a:ln>
          </p:spPr>
          <p:txBody>
            <a:bodyPr wrap="none" anchor="ctr"/>
            <a:lstStyle/>
            <a:p>
              <a:pPr lvl="0" algn="ctr" eaLnBrk="1" hangingPunct="1"/>
              <a:endParaRPr sz="1800" dirty="0">
                <a:solidFill>
                  <a:srgbClr val="FF0000"/>
                </a:solidFill>
                <a:latin typeface="Arial" panose="020B0604020202020204" pitchFamily="34" charset="0"/>
                <a:ea typeface="MS PGothic" panose="020B0600070205080204" pitchFamily="34" charset="-128"/>
              </a:endParaRPr>
            </a:p>
          </p:txBody>
        </p:sp>
        <p:sp>
          <p:nvSpPr>
            <p:cNvPr id="62614" name="Oval 112"/>
            <p:cNvSpPr/>
            <p:nvPr/>
          </p:nvSpPr>
          <p:spPr>
            <a:xfrm>
              <a:off x="4660" y="2382"/>
              <a:ext cx="160" cy="138"/>
            </a:xfrm>
            <a:prstGeom prst="ellipse">
              <a:avLst/>
            </a:prstGeom>
            <a:solidFill>
              <a:srgbClr val="33CC33"/>
            </a:soli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2615" name="Rectangle 113"/>
            <p:cNvSpPr/>
            <p:nvPr/>
          </p:nvSpPr>
          <p:spPr>
            <a:xfrm>
              <a:off x="5064" y="1834"/>
              <a:ext cx="83" cy="760"/>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grpSp>
      <p:grpSp>
        <p:nvGrpSpPr>
          <p:cNvPr id="62516" name="Group 114"/>
          <p:cNvGrpSpPr/>
          <p:nvPr/>
        </p:nvGrpSpPr>
        <p:grpSpPr>
          <a:xfrm>
            <a:off x="5151438" y="1444625"/>
            <a:ext cx="352425" cy="660400"/>
            <a:chOff x="4140" y="429"/>
            <a:chExt cx="1425" cy="2396"/>
          </a:xfrm>
        </p:grpSpPr>
        <p:sp>
          <p:nvSpPr>
            <p:cNvPr id="62560" name="Freeform 115"/>
            <p:cNvSpPr/>
            <p:nvPr/>
          </p:nvSpPr>
          <p:spPr>
            <a:xfrm>
              <a:off x="5268" y="433"/>
              <a:ext cx="283" cy="2286"/>
            </a:xfrm>
            <a:custGeom>
              <a:avLst/>
              <a:gdLst>
                <a:gd name="txL" fmla="*/ 0 w 354"/>
                <a:gd name="txT" fmla="*/ 0 h 2742"/>
                <a:gd name="txR" fmla="*/ 354 w 354"/>
                <a:gd name="txB" fmla="*/ 2742 h 2742"/>
              </a:gdLst>
              <a:ahLst/>
              <a:cxnLst>
                <a:cxn ang="0">
                  <a:pos x="5" y="0"/>
                </a:cxn>
                <a:cxn ang="0">
                  <a:pos x="24" y="38"/>
                </a:cxn>
                <a:cxn ang="0">
                  <a:pos x="24" y="295"/>
                </a:cxn>
                <a:cxn ang="0">
                  <a:pos x="0" y="309"/>
                </a:cxn>
                <a:cxn ang="0">
                  <a:pos x="5"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endParaRPr lang="zh-CN" altLang="en-US"/>
            </a:p>
          </p:txBody>
        </p:sp>
        <p:sp>
          <p:nvSpPr>
            <p:cNvPr id="62561" name="Rectangle 116"/>
            <p:cNvSpPr/>
            <p:nvPr/>
          </p:nvSpPr>
          <p:spPr>
            <a:xfrm>
              <a:off x="4204" y="429"/>
              <a:ext cx="1046" cy="2287"/>
            </a:xfrm>
            <a:prstGeom prst="rect">
              <a:avLst/>
            </a:prstGeom>
            <a:gradFill rotWithShape="1">
              <a:gsLst>
                <a:gs pos="0">
                  <a:srgbClr val="292929"/>
                </a:gs>
                <a:gs pos="100000">
                  <a:srgbClr val="808080"/>
                </a:gs>
              </a:gsLst>
              <a:lin ang="0" scaled="1"/>
              <a:tileRect/>
            </a:gra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2562" name="Freeform 117"/>
            <p:cNvSpPr/>
            <p:nvPr/>
          </p:nvSpPr>
          <p:spPr>
            <a:xfrm>
              <a:off x="5321" y="570"/>
              <a:ext cx="169" cy="2115"/>
            </a:xfrm>
            <a:custGeom>
              <a:avLst/>
              <a:gdLst>
                <a:gd name="txL" fmla="*/ 0 w 211"/>
                <a:gd name="txT" fmla="*/ 0 h 2537"/>
                <a:gd name="txR" fmla="*/ 211 w 211"/>
                <a:gd name="txB" fmla="*/ 2537 h 2537"/>
              </a:gdLst>
              <a:ahLst/>
              <a:cxnLst>
                <a:cxn ang="0">
                  <a:pos x="2" y="0"/>
                </a:cxn>
                <a:cxn ang="0">
                  <a:pos x="14" y="25"/>
                </a:cxn>
                <a:cxn ang="0">
                  <a:pos x="2" y="282"/>
                </a:cxn>
                <a:cxn ang="0">
                  <a:pos x="2"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endParaRPr lang="zh-CN" altLang="en-US"/>
            </a:p>
          </p:txBody>
        </p:sp>
        <p:sp>
          <p:nvSpPr>
            <p:cNvPr id="62563" name="Freeform 118"/>
            <p:cNvSpPr/>
            <p:nvPr/>
          </p:nvSpPr>
          <p:spPr>
            <a:xfrm>
              <a:off x="5284" y="1640"/>
              <a:ext cx="263" cy="189"/>
            </a:xfrm>
            <a:custGeom>
              <a:avLst/>
              <a:gdLst>
                <a:gd name="txL" fmla="*/ 0 w 328"/>
                <a:gd name="txT" fmla="*/ 0 h 226"/>
                <a:gd name="txR" fmla="*/ 328 w 328"/>
                <a:gd name="txB" fmla="*/ 226 h 226"/>
              </a:gdLst>
              <a:ahLst/>
              <a:cxnLst>
                <a:cxn ang="0">
                  <a:pos x="2" y="0"/>
                </a:cxn>
                <a:cxn ang="0">
                  <a:pos x="23" y="15"/>
                </a:cxn>
                <a:cxn ang="0">
                  <a:pos x="23" y="27"/>
                </a:cxn>
                <a:cxn ang="0">
                  <a:pos x="0" y="11"/>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62564" name="Rectangle 119"/>
            <p:cNvSpPr/>
            <p:nvPr/>
          </p:nvSpPr>
          <p:spPr>
            <a:xfrm>
              <a:off x="4211" y="694"/>
              <a:ext cx="597" cy="4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grpSp>
          <p:nvGrpSpPr>
            <p:cNvPr id="62565" name="Group 120"/>
            <p:cNvGrpSpPr/>
            <p:nvPr/>
          </p:nvGrpSpPr>
          <p:grpSpPr>
            <a:xfrm>
              <a:off x="4749" y="668"/>
              <a:ext cx="581" cy="145"/>
              <a:chOff x="614" y="2568"/>
              <a:chExt cx="725" cy="139"/>
            </a:xfrm>
          </p:grpSpPr>
          <p:sp>
            <p:nvSpPr>
              <p:cNvPr id="62590" name="AutoShape 121"/>
              <p:cNvSpPr/>
              <p:nvPr/>
            </p:nvSpPr>
            <p:spPr>
              <a:xfrm>
                <a:off x="615" y="2560"/>
                <a:ext cx="721" cy="149"/>
              </a:xfrm>
              <a:prstGeom prst="roundRect">
                <a:avLst>
                  <a:gd name="adj" fmla="val 50000"/>
                </a:avLst>
              </a:prstGeom>
              <a:solidFill>
                <a:schemeClr val="tx1"/>
              </a:soli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2591" name="AutoShape 122"/>
              <p:cNvSpPr/>
              <p:nvPr/>
            </p:nvSpPr>
            <p:spPr>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grpSp>
        <p:sp>
          <p:nvSpPr>
            <p:cNvPr id="62566" name="Rectangle 123"/>
            <p:cNvSpPr/>
            <p:nvPr/>
          </p:nvSpPr>
          <p:spPr>
            <a:xfrm>
              <a:off x="4223" y="1016"/>
              <a:ext cx="597" cy="52"/>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grpSp>
          <p:nvGrpSpPr>
            <p:cNvPr id="62567" name="Group 124"/>
            <p:cNvGrpSpPr/>
            <p:nvPr/>
          </p:nvGrpSpPr>
          <p:grpSpPr>
            <a:xfrm>
              <a:off x="4747" y="994"/>
              <a:ext cx="581" cy="134"/>
              <a:chOff x="614" y="2568"/>
              <a:chExt cx="725" cy="139"/>
            </a:xfrm>
          </p:grpSpPr>
          <p:sp>
            <p:nvSpPr>
              <p:cNvPr id="62588" name="AutoShape 125"/>
              <p:cNvSpPr/>
              <p:nvPr/>
            </p:nvSpPr>
            <p:spPr>
              <a:xfrm>
                <a:off x="617" y="2567"/>
                <a:ext cx="721" cy="137"/>
              </a:xfrm>
              <a:prstGeom prst="roundRect">
                <a:avLst>
                  <a:gd name="adj" fmla="val 50000"/>
                </a:avLst>
              </a:prstGeom>
              <a:solidFill>
                <a:schemeClr val="tx1"/>
              </a:soli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2589" name="AutoShape 126"/>
              <p:cNvSpPr/>
              <p:nvPr/>
            </p:nvSpPr>
            <p:spPr>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grpSp>
        <p:sp>
          <p:nvSpPr>
            <p:cNvPr id="62568" name="Rectangle 127"/>
            <p:cNvSpPr/>
            <p:nvPr/>
          </p:nvSpPr>
          <p:spPr>
            <a:xfrm>
              <a:off x="4217" y="1356"/>
              <a:ext cx="597" cy="4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2569" name="Rectangle 128"/>
            <p:cNvSpPr/>
            <p:nvPr/>
          </p:nvSpPr>
          <p:spPr>
            <a:xfrm>
              <a:off x="4230" y="1656"/>
              <a:ext cx="597" cy="4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grpSp>
          <p:nvGrpSpPr>
            <p:cNvPr id="62570" name="Group 129"/>
            <p:cNvGrpSpPr/>
            <p:nvPr/>
          </p:nvGrpSpPr>
          <p:grpSpPr>
            <a:xfrm>
              <a:off x="4735" y="1627"/>
              <a:ext cx="582" cy="151"/>
              <a:chOff x="614" y="2568"/>
              <a:chExt cx="725" cy="139"/>
            </a:xfrm>
          </p:grpSpPr>
          <p:sp>
            <p:nvSpPr>
              <p:cNvPr id="62586" name="AutoShape 130"/>
              <p:cNvSpPr/>
              <p:nvPr/>
            </p:nvSpPr>
            <p:spPr>
              <a:xfrm>
                <a:off x="616" y="2568"/>
                <a:ext cx="720" cy="138"/>
              </a:xfrm>
              <a:prstGeom prst="roundRect">
                <a:avLst>
                  <a:gd name="adj" fmla="val 50000"/>
                </a:avLst>
              </a:prstGeom>
              <a:solidFill>
                <a:schemeClr val="tx1"/>
              </a:soli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2587" name="AutoShape 131"/>
              <p:cNvSpPr/>
              <p:nvPr/>
            </p:nvSpPr>
            <p:spPr>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grpSp>
        <p:sp>
          <p:nvSpPr>
            <p:cNvPr id="62571" name="Freeform 132"/>
            <p:cNvSpPr/>
            <p:nvPr/>
          </p:nvSpPr>
          <p:spPr>
            <a:xfrm>
              <a:off x="5288" y="1354"/>
              <a:ext cx="263" cy="188"/>
            </a:xfrm>
            <a:custGeom>
              <a:avLst/>
              <a:gdLst>
                <a:gd name="txL" fmla="*/ 0 w 328"/>
                <a:gd name="txT" fmla="*/ 0 h 226"/>
                <a:gd name="txR" fmla="*/ 328 w 328"/>
                <a:gd name="txB" fmla="*/ 226 h 226"/>
              </a:gdLst>
              <a:ahLst/>
              <a:cxnLst>
                <a:cxn ang="0">
                  <a:pos x="2" y="0"/>
                </a:cxn>
                <a:cxn ang="0">
                  <a:pos x="23" y="14"/>
                </a:cxn>
                <a:cxn ang="0">
                  <a:pos x="23" y="25"/>
                </a:cxn>
                <a:cxn ang="0">
                  <a:pos x="0" y="10"/>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grpSp>
          <p:nvGrpSpPr>
            <p:cNvPr id="62572" name="Group 133"/>
            <p:cNvGrpSpPr/>
            <p:nvPr/>
          </p:nvGrpSpPr>
          <p:grpSpPr>
            <a:xfrm>
              <a:off x="4739" y="1327"/>
              <a:ext cx="582" cy="139"/>
              <a:chOff x="614" y="2568"/>
              <a:chExt cx="725" cy="139"/>
            </a:xfrm>
          </p:grpSpPr>
          <p:sp>
            <p:nvSpPr>
              <p:cNvPr id="62584" name="AutoShape 134"/>
              <p:cNvSpPr/>
              <p:nvPr/>
            </p:nvSpPr>
            <p:spPr>
              <a:xfrm>
                <a:off x="611" y="2569"/>
                <a:ext cx="728" cy="138"/>
              </a:xfrm>
              <a:prstGeom prst="roundRect">
                <a:avLst>
                  <a:gd name="adj" fmla="val 50000"/>
                </a:avLst>
              </a:prstGeom>
              <a:solidFill>
                <a:schemeClr val="tx1"/>
              </a:soli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2585" name="AutoShape 135"/>
              <p:cNvSpPr/>
              <p:nvPr/>
            </p:nvSpPr>
            <p:spPr>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grpSp>
        <p:sp>
          <p:nvSpPr>
            <p:cNvPr id="62573" name="Rectangle 136"/>
            <p:cNvSpPr/>
            <p:nvPr/>
          </p:nvSpPr>
          <p:spPr>
            <a:xfrm>
              <a:off x="5250" y="429"/>
              <a:ext cx="71" cy="2287"/>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2574" name="Freeform 137"/>
            <p:cNvSpPr/>
            <p:nvPr/>
          </p:nvSpPr>
          <p:spPr>
            <a:xfrm>
              <a:off x="5312" y="1007"/>
              <a:ext cx="237" cy="213"/>
            </a:xfrm>
            <a:custGeom>
              <a:avLst/>
              <a:gdLst>
                <a:gd name="txL" fmla="*/ 0 w 296"/>
                <a:gd name="txT" fmla="*/ 0 h 256"/>
                <a:gd name="txR" fmla="*/ 296 w 296"/>
                <a:gd name="txB" fmla="*/ 256 h 256"/>
              </a:gdLst>
              <a:ahLst/>
              <a:cxnLst>
                <a:cxn ang="0">
                  <a:pos x="2" y="0"/>
                </a:cxn>
                <a:cxn ang="0">
                  <a:pos x="21" y="15"/>
                </a:cxn>
                <a:cxn ang="0">
                  <a:pos x="21" y="28"/>
                </a:cxn>
                <a:cxn ang="0">
                  <a:pos x="0" y="10"/>
                </a:cxn>
                <a:cxn ang="0">
                  <a:pos x="2"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62575" name="Freeform 138"/>
            <p:cNvSpPr/>
            <p:nvPr/>
          </p:nvSpPr>
          <p:spPr>
            <a:xfrm>
              <a:off x="5315" y="680"/>
              <a:ext cx="244" cy="240"/>
            </a:xfrm>
            <a:custGeom>
              <a:avLst/>
              <a:gdLst>
                <a:gd name="txL" fmla="*/ 0 w 304"/>
                <a:gd name="txT" fmla="*/ 0 h 288"/>
                <a:gd name="txR" fmla="*/ 304 w 304"/>
                <a:gd name="txB" fmla="*/ 288 h 288"/>
              </a:gdLst>
              <a:ahLst/>
              <a:cxnLst>
                <a:cxn ang="0">
                  <a:pos x="0" y="0"/>
                </a:cxn>
                <a:cxn ang="0">
                  <a:pos x="22" y="18"/>
                </a:cxn>
                <a:cxn ang="0">
                  <a:pos x="20" y="32"/>
                </a:cxn>
                <a:cxn ang="0">
                  <a:pos x="2" y="14"/>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62576" name="Oval 139"/>
            <p:cNvSpPr/>
            <p:nvPr/>
          </p:nvSpPr>
          <p:spPr>
            <a:xfrm>
              <a:off x="5520" y="2612"/>
              <a:ext cx="45" cy="98"/>
            </a:xfrm>
            <a:prstGeom prst="ellipse">
              <a:avLst/>
            </a:prstGeom>
            <a:solidFill>
              <a:srgbClr val="333333"/>
            </a:soli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2577" name="Freeform 140"/>
            <p:cNvSpPr/>
            <p:nvPr/>
          </p:nvSpPr>
          <p:spPr>
            <a:xfrm>
              <a:off x="5302" y="2614"/>
              <a:ext cx="245" cy="200"/>
            </a:xfrm>
            <a:custGeom>
              <a:avLst/>
              <a:gdLst>
                <a:gd name="txL" fmla="*/ 0 w 306"/>
                <a:gd name="txT" fmla="*/ 0 h 240"/>
                <a:gd name="txR" fmla="*/ 306 w 306"/>
                <a:gd name="txB" fmla="*/ 240 h 240"/>
              </a:gdLst>
              <a:ahLst/>
              <a:cxnLst>
                <a:cxn ang="0">
                  <a:pos x="0" y="13"/>
                </a:cxn>
                <a:cxn ang="0">
                  <a:pos x="2" y="28"/>
                </a:cxn>
                <a:cxn ang="0">
                  <a:pos x="22" y="13"/>
                </a:cxn>
                <a:cxn ang="0">
                  <a:pos x="21" y="0"/>
                </a:cxn>
                <a:cxn ang="0">
                  <a:pos x="0" y="13"/>
                </a:cxn>
              </a:cxnLst>
              <a:rect l="txL" t="txT" r="txR" b="txB"/>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endParaRPr lang="zh-CN" altLang="en-US"/>
            </a:p>
          </p:txBody>
        </p:sp>
        <p:sp>
          <p:nvSpPr>
            <p:cNvPr id="62578" name="AutoShape 141"/>
            <p:cNvSpPr/>
            <p:nvPr/>
          </p:nvSpPr>
          <p:spPr>
            <a:xfrm>
              <a:off x="4140" y="2675"/>
              <a:ext cx="1200" cy="150"/>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2579" name="AutoShape 142"/>
            <p:cNvSpPr/>
            <p:nvPr/>
          </p:nvSpPr>
          <p:spPr>
            <a:xfrm>
              <a:off x="4204" y="2710"/>
              <a:ext cx="1072" cy="81"/>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2580" name="Oval 143"/>
            <p:cNvSpPr/>
            <p:nvPr/>
          </p:nvSpPr>
          <p:spPr>
            <a:xfrm>
              <a:off x="4307" y="2382"/>
              <a:ext cx="160" cy="144"/>
            </a:xfrm>
            <a:prstGeom prst="ellipse">
              <a:avLst/>
            </a:prstGeom>
            <a:solidFill>
              <a:srgbClr val="33CC33"/>
            </a:soli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2581" name="Oval 144"/>
            <p:cNvSpPr/>
            <p:nvPr/>
          </p:nvSpPr>
          <p:spPr>
            <a:xfrm>
              <a:off x="4487" y="2382"/>
              <a:ext cx="160" cy="144"/>
            </a:xfrm>
            <a:prstGeom prst="ellipse">
              <a:avLst/>
            </a:prstGeom>
            <a:solidFill>
              <a:srgbClr val="FF0000"/>
            </a:solidFill>
            <a:ln w="9525">
              <a:noFill/>
            </a:ln>
          </p:spPr>
          <p:txBody>
            <a:bodyPr wrap="none" anchor="ctr"/>
            <a:lstStyle/>
            <a:p>
              <a:pPr lvl="0" algn="ctr" eaLnBrk="1" hangingPunct="1"/>
              <a:endParaRPr sz="1800" dirty="0">
                <a:solidFill>
                  <a:srgbClr val="FF0000"/>
                </a:solidFill>
                <a:latin typeface="Arial" panose="020B0604020202020204" pitchFamily="34" charset="0"/>
                <a:ea typeface="MS PGothic" panose="020B0600070205080204" pitchFamily="34" charset="-128"/>
              </a:endParaRPr>
            </a:p>
          </p:txBody>
        </p:sp>
        <p:sp>
          <p:nvSpPr>
            <p:cNvPr id="62582" name="Oval 145"/>
            <p:cNvSpPr/>
            <p:nvPr/>
          </p:nvSpPr>
          <p:spPr>
            <a:xfrm>
              <a:off x="4660" y="2382"/>
              <a:ext cx="160" cy="138"/>
            </a:xfrm>
            <a:prstGeom prst="ellipse">
              <a:avLst/>
            </a:prstGeom>
            <a:solidFill>
              <a:srgbClr val="33CC33"/>
            </a:soli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2583" name="Rectangle 146"/>
            <p:cNvSpPr/>
            <p:nvPr/>
          </p:nvSpPr>
          <p:spPr>
            <a:xfrm>
              <a:off x="5064" y="1834"/>
              <a:ext cx="83" cy="760"/>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grpSp>
      <p:grpSp>
        <p:nvGrpSpPr>
          <p:cNvPr id="62517" name="Group 147"/>
          <p:cNvGrpSpPr/>
          <p:nvPr/>
        </p:nvGrpSpPr>
        <p:grpSpPr>
          <a:xfrm>
            <a:off x="8002588" y="1700213"/>
            <a:ext cx="352425" cy="660400"/>
            <a:chOff x="4140" y="429"/>
            <a:chExt cx="1425" cy="2396"/>
          </a:xfrm>
        </p:grpSpPr>
        <p:sp>
          <p:nvSpPr>
            <p:cNvPr id="62528" name="Freeform 148"/>
            <p:cNvSpPr/>
            <p:nvPr/>
          </p:nvSpPr>
          <p:spPr>
            <a:xfrm>
              <a:off x="5268" y="433"/>
              <a:ext cx="283" cy="2286"/>
            </a:xfrm>
            <a:custGeom>
              <a:avLst/>
              <a:gdLst>
                <a:gd name="txL" fmla="*/ 0 w 354"/>
                <a:gd name="txT" fmla="*/ 0 h 2742"/>
                <a:gd name="txR" fmla="*/ 354 w 354"/>
                <a:gd name="txB" fmla="*/ 2742 h 2742"/>
              </a:gdLst>
              <a:ahLst/>
              <a:cxnLst>
                <a:cxn ang="0">
                  <a:pos x="5" y="0"/>
                </a:cxn>
                <a:cxn ang="0">
                  <a:pos x="24" y="38"/>
                </a:cxn>
                <a:cxn ang="0">
                  <a:pos x="24" y="295"/>
                </a:cxn>
                <a:cxn ang="0">
                  <a:pos x="0" y="309"/>
                </a:cxn>
                <a:cxn ang="0">
                  <a:pos x="5"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endParaRPr lang="zh-CN" altLang="en-US"/>
            </a:p>
          </p:txBody>
        </p:sp>
        <p:sp>
          <p:nvSpPr>
            <p:cNvPr id="62529" name="Rectangle 149"/>
            <p:cNvSpPr/>
            <p:nvPr/>
          </p:nvSpPr>
          <p:spPr>
            <a:xfrm>
              <a:off x="4204" y="429"/>
              <a:ext cx="1046" cy="2287"/>
            </a:xfrm>
            <a:prstGeom prst="rect">
              <a:avLst/>
            </a:prstGeom>
            <a:gradFill rotWithShape="1">
              <a:gsLst>
                <a:gs pos="0">
                  <a:srgbClr val="292929"/>
                </a:gs>
                <a:gs pos="100000">
                  <a:srgbClr val="808080"/>
                </a:gs>
              </a:gsLst>
              <a:lin ang="0" scaled="1"/>
              <a:tileRect/>
            </a:gra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2530" name="Freeform 150"/>
            <p:cNvSpPr/>
            <p:nvPr/>
          </p:nvSpPr>
          <p:spPr>
            <a:xfrm>
              <a:off x="5321" y="570"/>
              <a:ext cx="169" cy="2115"/>
            </a:xfrm>
            <a:custGeom>
              <a:avLst/>
              <a:gdLst>
                <a:gd name="txL" fmla="*/ 0 w 211"/>
                <a:gd name="txT" fmla="*/ 0 h 2537"/>
                <a:gd name="txR" fmla="*/ 211 w 211"/>
                <a:gd name="txB" fmla="*/ 2537 h 2537"/>
              </a:gdLst>
              <a:ahLst/>
              <a:cxnLst>
                <a:cxn ang="0">
                  <a:pos x="2" y="0"/>
                </a:cxn>
                <a:cxn ang="0">
                  <a:pos x="14" y="25"/>
                </a:cxn>
                <a:cxn ang="0">
                  <a:pos x="2" y="282"/>
                </a:cxn>
                <a:cxn ang="0">
                  <a:pos x="2"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endParaRPr lang="zh-CN" altLang="en-US"/>
            </a:p>
          </p:txBody>
        </p:sp>
        <p:sp>
          <p:nvSpPr>
            <p:cNvPr id="62531" name="Freeform 151"/>
            <p:cNvSpPr/>
            <p:nvPr/>
          </p:nvSpPr>
          <p:spPr>
            <a:xfrm>
              <a:off x="5284" y="1640"/>
              <a:ext cx="263" cy="189"/>
            </a:xfrm>
            <a:custGeom>
              <a:avLst/>
              <a:gdLst>
                <a:gd name="txL" fmla="*/ 0 w 328"/>
                <a:gd name="txT" fmla="*/ 0 h 226"/>
                <a:gd name="txR" fmla="*/ 328 w 328"/>
                <a:gd name="txB" fmla="*/ 226 h 226"/>
              </a:gdLst>
              <a:ahLst/>
              <a:cxnLst>
                <a:cxn ang="0">
                  <a:pos x="2" y="0"/>
                </a:cxn>
                <a:cxn ang="0">
                  <a:pos x="23" y="15"/>
                </a:cxn>
                <a:cxn ang="0">
                  <a:pos x="23" y="27"/>
                </a:cxn>
                <a:cxn ang="0">
                  <a:pos x="0" y="11"/>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62532" name="Rectangle 152"/>
            <p:cNvSpPr/>
            <p:nvPr/>
          </p:nvSpPr>
          <p:spPr>
            <a:xfrm>
              <a:off x="4211" y="694"/>
              <a:ext cx="597" cy="4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grpSp>
          <p:nvGrpSpPr>
            <p:cNvPr id="62533" name="Group 153"/>
            <p:cNvGrpSpPr/>
            <p:nvPr/>
          </p:nvGrpSpPr>
          <p:grpSpPr>
            <a:xfrm>
              <a:off x="4749" y="668"/>
              <a:ext cx="581" cy="145"/>
              <a:chOff x="614" y="2568"/>
              <a:chExt cx="725" cy="139"/>
            </a:xfrm>
          </p:grpSpPr>
          <p:sp>
            <p:nvSpPr>
              <p:cNvPr id="62558" name="AutoShape 154"/>
              <p:cNvSpPr/>
              <p:nvPr/>
            </p:nvSpPr>
            <p:spPr>
              <a:xfrm>
                <a:off x="615" y="2560"/>
                <a:ext cx="721" cy="149"/>
              </a:xfrm>
              <a:prstGeom prst="roundRect">
                <a:avLst>
                  <a:gd name="adj" fmla="val 50000"/>
                </a:avLst>
              </a:prstGeom>
              <a:solidFill>
                <a:schemeClr val="tx1"/>
              </a:soli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2559" name="AutoShape 155"/>
              <p:cNvSpPr/>
              <p:nvPr/>
            </p:nvSpPr>
            <p:spPr>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grpSp>
        <p:sp>
          <p:nvSpPr>
            <p:cNvPr id="62534" name="Rectangle 156"/>
            <p:cNvSpPr/>
            <p:nvPr/>
          </p:nvSpPr>
          <p:spPr>
            <a:xfrm>
              <a:off x="4223" y="1016"/>
              <a:ext cx="597" cy="52"/>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grpSp>
          <p:nvGrpSpPr>
            <p:cNvPr id="62535" name="Group 157"/>
            <p:cNvGrpSpPr/>
            <p:nvPr/>
          </p:nvGrpSpPr>
          <p:grpSpPr>
            <a:xfrm>
              <a:off x="4747" y="994"/>
              <a:ext cx="581" cy="134"/>
              <a:chOff x="614" y="2568"/>
              <a:chExt cx="725" cy="139"/>
            </a:xfrm>
          </p:grpSpPr>
          <p:sp>
            <p:nvSpPr>
              <p:cNvPr id="62556" name="AutoShape 158"/>
              <p:cNvSpPr/>
              <p:nvPr/>
            </p:nvSpPr>
            <p:spPr>
              <a:xfrm>
                <a:off x="617" y="2567"/>
                <a:ext cx="721" cy="137"/>
              </a:xfrm>
              <a:prstGeom prst="roundRect">
                <a:avLst>
                  <a:gd name="adj" fmla="val 50000"/>
                </a:avLst>
              </a:prstGeom>
              <a:solidFill>
                <a:schemeClr val="tx1"/>
              </a:soli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2557" name="AutoShape 159"/>
              <p:cNvSpPr/>
              <p:nvPr/>
            </p:nvSpPr>
            <p:spPr>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grpSp>
        <p:sp>
          <p:nvSpPr>
            <p:cNvPr id="62536" name="Rectangle 160"/>
            <p:cNvSpPr/>
            <p:nvPr/>
          </p:nvSpPr>
          <p:spPr>
            <a:xfrm>
              <a:off x="4217" y="1356"/>
              <a:ext cx="597" cy="4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2537" name="Rectangle 161"/>
            <p:cNvSpPr/>
            <p:nvPr/>
          </p:nvSpPr>
          <p:spPr>
            <a:xfrm>
              <a:off x="4230" y="1656"/>
              <a:ext cx="597" cy="4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grpSp>
          <p:nvGrpSpPr>
            <p:cNvPr id="62538" name="Group 162"/>
            <p:cNvGrpSpPr/>
            <p:nvPr/>
          </p:nvGrpSpPr>
          <p:grpSpPr>
            <a:xfrm>
              <a:off x="4735" y="1627"/>
              <a:ext cx="582" cy="151"/>
              <a:chOff x="614" y="2568"/>
              <a:chExt cx="725" cy="139"/>
            </a:xfrm>
          </p:grpSpPr>
          <p:sp>
            <p:nvSpPr>
              <p:cNvPr id="62554" name="AutoShape 163"/>
              <p:cNvSpPr/>
              <p:nvPr/>
            </p:nvSpPr>
            <p:spPr>
              <a:xfrm>
                <a:off x="616" y="2568"/>
                <a:ext cx="720" cy="138"/>
              </a:xfrm>
              <a:prstGeom prst="roundRect">
                <a:avLst>
                  <a:gd name="adj" fmla="val 50000"/>
                </a:avLst>
              </a:prstGeom>
              <a:solidFill>
                <a:schemeClr val="tx1"/>
              </a:soli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2555" name="AutoShape 164"/>
              <p:cNvSpPr/>
              <p:nvPr/>
            </p:nvSpPr>
            <p:spPr>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grpSp>
        <p:sp>
          <p:nvSpPr>
            <p:cNvPr id="62539" name="Freeform 165"/>
            <p:cNvSpPr/>
            <p:nvPr/>
          </p:nvSpPr>
          <p:spPr>
            <a:xfrm>
              <a:off x="5288" y="1354"/>
              <a:ext cx="263" cy="188"/>
            </a:xfrm>
            <a:custGeom>
              <a:avLst/>
              <a:gdLst>
                <a:gd name="txL" fmla="*/ 0 w 328"/>
                <a:gd name="txT" fmla="*/ 0 h 226"/>
                <a:gd name="txR" fmla="*/ 328 w 328"/>
                <a:gd name="txB" fmla="*/ 226 h 226"/>
              </a:gdLst>
              <a:ahLst/>
              <a:cxnLst>
                <a:cxn ang="0">
                  <a:pos x="2" y="0"/>
                </a:cxn>
                <a:cxn ang="0">
                  <a:pos x="23" y="14"/>
                </a:cxn>
                <a:cxn ang="0">
                  <a:pos x="23" y="25"/>
                </a:cxn>
                <a:cxn ang="0">
                  <a:pos x="0" y="10"/>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grpSp>
          <p:nvGrpSpPr>
            <p:cNvPr id="62540" name="Group 166"/>
            <p:cNvGrpSpPr/>
            <p:nvPr/>
          </p:nvGrpSpPr>
          <p:grpSpPr>
            <a:xfrm>
              <a:off x="4739" y="1327"/>
              <a:ext cx="582" cy="139"/>
              <a:chOff x="614" y="2568"/>
              <a:chExt cx="725" cy="139"/>
            </a:xfrm>
          </p:grpSpPr>
          <p:sp>
            <p:nvSpPr>
              <p:cNvPr id="62552" name="AutoShape 167"/>
              <p:cNvSpPr/>
              <p:nvPr/>
            </p:nvSpPr>
            <p:spPr>
              <a:xfrm>
                <a:off x="611" y="2569"/>
                <a:ext cx="728" cy="138"/>
              </a:xfrm>
              <a:prstGeom prst="roundRect">
                <a:avLst>
                  <a:gd name="adj" fmla="val 50000"/>
                </a:avLst>
              </a:prstGeom>
              <a:solidFill>
                <a:schemeClr val="tx1"/>
              </a:soli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2553" name="AutoShape 168"/>
              <p:cNvSpPr/>
              <p:nvPr/>
            </p:nvSpPr>
            <p:spPr>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grpSp>
        <p:sp>
          <p:nvSpPr>
            <p:cNvPr id="62541" name="Rectangle 169"/>
            <p:cNvSpPr/>
            <p:nvPr/>
          </p:nvSpPr>
          <p:spPr>
            <a:xfrm>
              <a:off x="5250" y="429"/>
              <a:ext cx="71" cy="2287"/>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2542" name="Freeform 170"/>
            <p:cNvSpPr/>
            <p:nvPr/>
          </p:nvSpPr>
          <p:spPr>
            <a:xfrm>
              <a:off x="5312" y="1007"/>
              <a:ext cx="237" cy="213"/>
            </a:xfrm>
            <a:custGeom>
              <a:avLst/>
              <a:gdLst>
                <a:gd name="txL" fmla="*/ 0 w 296"/>
                <a:gd name="txT" fmla="*/ 0 h 256"/>
                <a:gd name="txR" fmla="*/ 296 w 296"/>
                <a:gd name="txB" fmla="*/ 256 h 256"/>
              </a:gdLst>
              <a:ahLst/>
              <a:cxnLst>
                <a:cxn ang="0">
                  <a:pos x="2" y="0"/>
                </a:cxn>
                <a:cxn ang="0">
                  <a:pos x="21" y="15"/>
                </a:cxn>
                <a:cxn ang="0">
                  <a:pos x="21" y="28"/>
                </a:cxn>
                <a:cxn ang="0">
                  <a:pos x="0" y="10"/>
                </a:cxn>
                <a:cxn ang="0">
                  <a:pos x="2"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62543" name="Freeform 171"/>
            <p:cNvSpPr/>
            <p:nvPr/>
          </p:nvSpPr>
          <p:spPr>
            <a:xfrm>
              <a:off x="5315" y="680"/>
              <a:ext cx="244" cy="240"/>
            </a:xfrm>
            <a:custGeom>
              <a:avLst/>
              <a:gdLst>
                <a:gd name="txL" fmla="*/ 0 w 304"/>
                <a:gd name="txT" fmla="*/ 0 h 288"/>
                <a:gd name="txR" fmla="*/ 304 w 304"/>
                <a:gd name="txB" fmla="*/ 288 h 288"/>
              </a:gdLst>
              <a:ahLst/>
              <a:cxnLst>
                <a:cxn ang="0">
                  <a:pos x="0" y="0"/>
                </a:cxn>
                <a:cxn ang="0">
                  <a:pos x="22" y="18"/>
                </a:cxn>
                <a:cxn ang="0">
                  <a:pos x="20" y="32"/>
                </a:cxn>
                <a:cxn ang="0">
                  <a:pos x="2" y="14"/>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62544" name="Oval 172"/>
            <p:cNvSpPr/>
            <p:nvPr/>
          </p:nvSpPr>
          <p:spPr>
            <a:xfrm>
              <a:off x="5520" y="2612"/>
              <a:ext cx="45" cy="98"/>
            </a:xfrm>
            <a:prstGeom prst="ellipse">
              <a:avLst/>
            </a:prstGeom>
            <a:solidFill>
              <a:srgbClr val="333333"/>
            </a:soli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2545" name="Freeform 173"/>
            <p:cNvSpPr/>
            <p:nvPr/>
          </p:nvSpPr>
          <p:spPr>
            <a:xfrm>
              <a:off x="5302" y="2614"/>
              <a:ext cx="245" cy="200"/>
            </a:xfrm>
            <a:custGeom>
              <a:avLst/>
              <a:gdLst>
                <a:gd name="txL" fmla="*/ 0 w 306"/>
                <a:gd name="txT" fmla="*/ 0 h 240"/>
                <a:gd name="txR" fmla="*/ 306 w 306"/>
                <a:gd name="txB" fmla="*/ 240 h 240"/>
              </a:gdLst>
              <a:ahLst/>
              <a:cxnLst>
                <a:cxn ang="0">
                  <a:pos x="0" y="13"/>
                </a:cxn>
                <a:cxn ang="0">
                  <a:pos x="2" y="28"/>
                </a:cxn>
                <a:cxn ang="0">
                  <a:pos x="22" y="13"/>
                </a:cxn>
                <a:cxn ang="0">
                  <a:pos x="21" y="0"/>
                </a:cxn>
                <a:cxn ang="0">
                  <a:pos x="0" y="13"/>
                </a:cxn>
              </a:cxnLst>
              <a:rect l="txL" t="txT" r="txR" b="txB"/>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endParaRPr lang="zh-CN" altLang="en-US"/>
            </a:p>
          </p:txBody>
        </p:sp>
        <p:sp>
          <p:nvSpPr>
            <p:cNvPr id="62546" name="AutoShape 174"/>
            <p:cNvSpPr/>
            <p:nvPr/>
          </p:nvSpPr>
          <p:spPr>
            <a:xfrm>
              <a:off x="4140" y="2675"/>
              <a:ext cx="1200" cy="150"/>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2547" name="AutoShape 175"/>
            <p:cNvSpPr/>
            <p:nvPr/>
          </p:nvSpPr>
          <p:spPr>
            <a:xfrm>
              <a:off x="4204" y="2710"/>
              <a:ext cx="1072" cy="81"/>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2548" name="Oval 176"/>
            <p:cNvSpPr/>
            <p:nvPr/>
          </p:nvSpPr>
          <p:spPr>
            <a:xfrm>
              <a:off x="4307" y="2382"/>
              <a:ext cx="160" cy="144"/>
            </a:xfrm>
            <a:prstGeom prst="ellipse">
              <a:avLst/>
            </a:prstGeom>
            <a:solidFill>
              <a:srgbClr val="33CC33"/>
            </a:soli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2549" name="Oval 177"/>
            <p:cNvSpPr/>
            <p:nvPr/>
          </p:nvSpPr>
          <p:spPr>
            <a:xfrm>
              <a:off x="4487" y="2382"/>
              <a:ext cx="160" cy="144"/>
            </a:xfrm>
            <a:prstGeom prst="ellipse">
              <a:avLst/>
            </a:prstGeom>
            <a:solidFill>
              <a:srgbClr val="FF0000"/>
            </a:solidFill>
            <a:ln w="9525">
              <a:noFill/>
            </a:ln>
          </p:spPr>
          <p:txBody>
            <a:bodyPr wrap="none" anchor="ctr"/>
            <a:lstStyle/>
            <a:p>
              <a:pPr lvl="0" algn="ctr" eaLnBrk="1" hangingPunct="1"/>
              <a:endParaRPr sz="1800" dirty="0">
                <a:solidFill>
                  <a:srgbClr val="FF0000"/>
                </a:solidFill>
                <a:latin typeface="Arial" panose="020B0604020202020204" pitchFamily="34" charset="0"/>
                <a:ea typeface="MS PGothic" panose="020B0600070205080204" pitchFamily="34" charset="-128"/>
              </a:endParaRPr>
            </a:p>
          </p:txBody>
        </p:sp>
        <p:sp>
          <p:nvSpPr>
            <p:cNvPr id="62550" name="Oval 178"/>
            <p:cNvSpPr/>
            <p:nvPr/>
          </p:nvSpPr>
          <p:spPr>
            <a:xfrm>
              <a:off x="4660" y="2382"/>
              <a:ext cx="160" cy="138"/>
            </a:xfrm>
            <a:prstGeom prst="ellipse">
              <a:avLst/>
            </a:prstGeom>
            <a:solidFill>
              <a:srgbClr val="33CC33"/>
            </a:soli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62551" name="Rectangle 179"/>
            <p:cNvSpPr/>
            <p:nvPr/>
          </p:nvSpPr>
          <p:spPr>
            <a:xfrm>
              <a:off x="5064" y="1834"/>
              <a:ext cx="83" cy="760"/>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grpSp>
      <p:grpSp>
        <p:nvGrpSpPr>
          <p:cNvPr id="62518" name="Group 180"/>
          <p:cNvGrpSpPr/>
          <p:nvPr/>
        </p:nvGrpSpPr>
        <p:grpSpPr>
          <a:xfrm flipH="1">
            <a:off x="8151813" y="4489450"/>
            <a:ext cx="803275" cy="771525"/>
            <a:chOff x="-44" y="1473"/>
            <a:chExt cx="981" cy="1105"/>
          </a:xfrm>
        </p:grpSpPr>
        <p:pic>
          <p:nvPicPr>
            <p:cNvPr id="62526" name="Picture 181"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62527" name="Freeform 182"/>
            <p:cNvSpPr/>
            <p:nvPr/>
          </p:nvSpPr>
          <p:spPr>
            <a:xfrm flipH="1">
              <a:off x="374" y="1579"/>
              <a:ext cx="477" cy="506"/>
            </a:xfrm>
            <a:custGeom>
              <a:avLst/>
              <a:gdLst>
                <a:gd name="txL" fmla="*/ 0 w 356"/>
                <a:gd name="txT" fmla="*/ 0 h 368"/>
                <a:gd name="txR" fmla="*/ 356 w 356"/>
                <a:gd name="txB" fmla="*/ 368 h 368"/>
              </a:gdLst>
              <a:ahLst/>
              <a:cxnLst>
                <a:cxn ang="0">
                  <a:pos x="0" y="0"/>
                </a:cxn>
                <a:cxn ang="0">
                  <a:pos x="10045" y="645"/>
                </a:cxn>
                <a:cxn ang="0">
                  <a:pos x="11917" y="13448"/>
                </a:cxn>
                <a:cxn ang="0">
                  <a:pos x="2626" y="16818"/>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62519" name="Group 183"/>
          <p:cNvGrpSpPr/>
          <p:nvPr/>
        </p:nvGrpSpPr>
        <p:grpSpPr>
          <a:xfrm>
            <a:off x="4237038" y="4470400"/>
            <a:ext cx="803275" cy="771525"/>
            <a:chOff x="-44" y="1473"/>
            <a:chExt cx="981" cy="1105"/>
          </a:xfrm>
        </p:grpSpPr>
        <p:pic>
          <p:nvPicPr>
            <p:cNvPr id="62524" name="Picture 184"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62525" name="Freeform 185"/>
            <p:cNvSpPr/>
            <p:nvPr/>
          </p:nvSpPr>
          <p:spPr>
            <a:xfrm flipH="1">
              <a:off x="374" y="1579"/>
              <a:ext cx="477" cy="506"/>
            </a:xfrm>
            <a:custGeom>
              <a:avLst/>
              <a:gdLst>
                <a:gd name="txL" fmla="*/ 0 w 356"/>
                <a:gd name="txT" fmla="*/ 0 h 368"/>
                <a:gd name="txR" fmla="*/ 356 w 356"/>
                <a:gd name="txB" fmla="*/ 368 h 368"/>
              </a:gdLst>
              <a:ahLst/>
              <a:cxnLst>
                <a:cxn ang="0">
                  <a:pos x="0" y="0"/>
                </a:cxn>
                <a:cxn ang="0">
                  <a:pos x="10045" y="645"/>
                </a:cxn>
                <a:cxn ang="0">
                  <a:pos x="11917" y="13448"/>
                </a:cxn>
                <a:cxn ang="0">
                  <a:pos x="2626" y="16818"/>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62520" name="Group 186"/>
          <p:cNvGrpSpPr/>
          <p:nvPr/>
        </p:nvGrpSpPr>
        <p:grpSpPr>
          <a:xfrm>
            <a:off x="4859338" y="4919663"/>
            <a:ext cx="803275" cy="771525"/>
            <a:chOff x="-44" y="1473"/>
            <a:chExt cx="981" cy="1105"/>
          </a:xfrm>
        </p:grpSpPr>
        <p:pic>
          <p:nvPicPr>
            <p:cNvPr id="62522" name="Picture 187"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62523" name="Freeform 188"/>
            <p:cNvSpPr/>
            <p:nvPr/>
          </p:nvSpPr>
          <p:spPr>
            <a:xfrm flipH="1">
              <a:off x="374" y="1579"/>
              <a:ext cx="477" cy="506"/>
            </a:xfrm>
            <a:custGeom>
              <a:avLst/>
              <a:gdLst>
                <a:gd name="txL" fmla="*/ 0 w 356"/>
                <a:gd name="txT" fmla="*/ 0 h 368"/>
                <a:gd name="txR" fmla="*/ 356 w 356"/>
                <a:gd name="txB" fmla="*/ 368 h 368"/>
              </a:gdLst>
              <a:ahLst/>
              <a:cxnLst>
                <a:cxn ang="0">
                  <a:pos x="0" y="0"/>
                </a:cxn>
                <a:cxn ang="0">
                  <a:pos x="10045" y="645"/>
                </a:cxn>
                <a:cxn ang="0">
                  <a:pos x="11917" y="13448"/>
                </a:cxn>
                <a:cxn ang="0">
                  <a:pos x="2626" y="16818"/>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 3"/>
          <p:cNvSpPr>
            <a:spLocks noGrp="1" noChangeArrowheads="1"/>
          </p:cNvSpPr>
          <p:nvPr>
            <p:ph type="title"/>
            <p:custDataLst>
              <p:tags r:id="rId2"/>
            </p:custDataLst>
          </p:nvPr>
        </p:nvSpPr>
        <p:spPr>
          <a:xfrm>
            <a:off x="900113" y="401638"/>
            <a:ext cx="6678612" cy="700087"/>
          </a:xfrm>
        </p:spPr>
        <p:txBody>
          <a:bodyPr/>
          <a:lstStyle/>
          <a:p>
            <a:r>
              <a:rPr lang="zh-CN" altLang="zh-CN" smtClean="0"/>
              <a:t>第一章: 内容大纲</a:t>
            </a:r>
          </a:p>
        </p:txBody>
      </p:sp>
      <p:sp>
        <p:nvSpPr>
          <p:cNvPr id="9218" name="内容占位符 4"/>
          <p:cNvSpPr>
            <a:spLocks noGrp="1" noChangeArrowheads="1"/>
          </p:cNvSpPr>
          <p:nvPr>
            <p:ph idx="1"/>
            <p:custDataLst>
              <p:tags r:id="rId3"/>
            </p:custDataLst>
          </p:nvPr>
        </p:nvSpPr>
        <p:spPr>
          <a:xfrm>
            <a:off x="741363" y="1377950"/>
            <a:ext cx="7661275" cy="4331474"/>
          </a:xfrm>
        </p:spPr>
        <p:txBody>
          <a:bodyPr/>
          <a:lstStyle/>
          <a:p>
            <a:pPr marL="685800" lvl="1" indent="-228600" defTabSz="914400">
              <a:lnSpc>
                <a:spcPct val="150000"/>
              </a:lnSpc>
              <a:spcAft>
                <a:spcPct val="0"/>
              </a:spcAft>
              <a:buClr>
                <a:schemeClr val="accent1"/>
              </a:buClr>
              <a:buFont typeface="Wingdings" panose="05000000000000000000" pitchFamily="2" charset="2"/>
              <a:buChar char="m"/>
              <a:tabLst>
                <a:tab pos="542925" algn="l"/>
              </a:tabLst>
            </a:pPr>
            <a:r>
              <a:rPr lang="zh-CN" altLang="zh-CN" dirty="0" smtClean="0">
                <a:latin typeface="Arial" panose="020B0604020202020204" pitchFamily="34" charset="0"/>
              </a:rPr>
              <a:t>1.1 什么是Internet? </a:t>
            </a:r>
          </a:p>
          <a:p>
            <a:pPr marL="685800" lvl="1" indent="-228600" defTabSz="914400">
              <a:lnSpc>
                <a:spcPct val="150000"/>
              </a:lnSpc>
              <a:spcAft>
                <a:spcPct val="0"/>
              </a:spcAft>
              <a:buClr>
                <a:schemeClr val="accent1"/>
              </a:buClr>
              <a:buFont typeface="Wingdings" panose="05000000000000000000" pitchFamily="2" charset="2"/>
              <a:buChar char="m"/>
              <a:tabLst>
                <a:tab pos="542925" algn="l"/>
              </a:tabLst>
            </a:pPr>
            <a:r>
              <a:rPr lang="zh-CN" altLang="zh-CN" dirty="0" smtClean="0">
                <a:latin typeface="Arial" panose="020B0604020202020204" pitchFamily="34" charset="0"/>
              </a:rPr>
              <a:t>1.2 网络边缘部分</a:t>
            </a:r>
          </a:p>
          <a:p>
            <a:pPr marL="685800" lvl="1" indent="-228600" defTabSz="914400">
              <a:lnSpc>
                <a:spcPct val="150000"/>
              </a:lnSpc>
              <a:spcAft>
                <a:spcPct val="0"/>
              </a:spcAft>
              <a:buClr>
                <a:schemeClr val="accent1"/>
              </a:buClr>
              <a:buFont typeface="Wingdings" panose="05000000000000000000" pitchFamily="2" charset="2"/>
              <a:buChar char="m"/>
              <a:tabLst>
                <a:tab pos="542925" algn="l"/>
              </a:tabLst>
            </a:pPr>
            <a:r>
              <a:rPr lang="zh-CN" altLang="zh-CN" dirty="0" smtClean="0">
                <a:latin typeface="Arial" panose="020B0604020202020204" pitchFamily="34" charset="0"/>
              </a:rPr>
              <a:t>1.3 网络核心部分</a:t>
            </a:r>
          </a:p>
          <a:p>
            <a:pPr marL="685800" lvl="1" indent="-228600" defTabSz="914400">
              <a:lnSpc>
                <a:spcPct val="150000"/>
              </a:lnSpc>
              <a:spcAft>
                <a:spcPct val="0"/>
              </a:spcAft>
              <a:buClr>
                <a:schemeClr val="accent1"/>
              </a:buClr>
              <a:buFont typeface="Wingdings" panose="05000000000000000000" pitchFamily="2" charset="2"/>
              <a:buChar char="m"/>
              <a:tabLst>
                <a:tab pos="542925" algn="l"/>
              </a:tabLst>
            </a:pPr>
            <a:r>
              <a:rPr lang="zh-CN" altLang="zh-CN" dirty="0" smtClean="0">
                <a:latin typeface="Arial" panose="020B0604020202020204" pitchFamily="34" charset="0"/>
              </a:rPr>
              <a:t>1.</a:t>
            </a:r>
            <a:r>
              <a:rPr lang="en-US" altLang="zh-CN" dirty="0" smtClean="0">
                <a:latin typeface="Arial" panose="020B0604020202020204" pitchFamily="34" charset="0"/>
              </a:rPr>
              <a:t>4</a:t>
            </a:r>
            <a:r>
              <a:rPr lang="zh-CN" altLang="zh-CN" dirty="0" smtClean="0">
                <a:latin typeface="Arial" panose="020B0604020202020204" pitchFamily="34" charset="0"/>
              </a:rPr>
              <a:t> 分组交换网络中的延迟和丢失</a:t>
            </a:r>
          </a:p>
          <a:p>
            <a:pPr marL="685800" lvl="1" indent="-228600" defTabSz="914400">
              <a:lnSpc>
                <a:spcPct val="150000"/>
              </a:lnSpc>
              <a:spcAft>
                <a:spcPct val="0"/>
              </a:spcAft>
              <a:buClr>
                <a:schemeClr val="accent1"/>
              </a:buClr>
              <a:buFont typeface="Wingdings" panose="05000000000000000000" pitchFamily="2" charset="2"/>
              <a:buChar char="m"/>
              <a:tabLst>
                <a:tab pos="542925" algn="l"/>
              </a:tabLst>
            </a:pPr>
            <a:r>
              <a:rPr lang="zh-CN" altLang="zh-CN" dirty="0" smtClean="0">
                <a:latin typeface="Arial" panose="020B0604020202020204" pitchFamily="34" charset="0"/>
              </a:rPr>
              <a:t>1.</a:t>
            </a:r>
            <a:r>
              <a:rPr lang="en-US" altLang="zh-CN" dirty="0" smtClean="0">
                <a:latin typeface="Arial" panose="020B0604020202020204" pitchFamily="34" charset="0"/>
              </a:rPr>
              <a:t>5</a:t>
            </a:r>
            <a:r>
              <a:rPr lang="zh-CN" altLang="zh-CN" dirty="0" smtClean="0">
                <a:latin typeface="Arial" panose="020B0604020202020204" pitchFamily="34" charset="0"/>
              </a:rPr>
              <a:t> 协议层及其服务模型</a:t>
            </a:r>
          </a:p>
          <a:p>
            <a:pPr marL="685800" lvl="1" indent="-228600" defTabSz="914400">
              <a:lnSpc>
                <a:spcPct val="150000"/>
              </a:lnSpc>
              <a:spcAft>
                <a:spcPct val="0"/>
              </a:spcAft>
              <a:buClr>
                <a:schemeClr val="accent1"/>
              </a:buClr>
              <a:buFont typeface="Wingdings" panose="05000000000000000000" pitchFamily="2" charset="2"/>
              <a:buChar char="m"/>
              <a:tabLst>
                <a:tab pos="542925" algn="l"/>
              </a:tabLst>
            </a:pPr>
            <a:r>
              <a:rPr lang="en-US" altLang="zh-CN" dirty="0" smtClean="0">
                <a:latin typeface="Arial" panose="020B0604020202020204" pitchFamily="34" charset="0"/>
              </a:rPr>
              <a:t>1.6 </a:t>
            </a:r>
            <a:r>
              <a:rPr lang="zh-CN" altLang="en-US" dirty="0" smtClean="0">
                <a:latin typeface="Arial" panose="020B0604020202020204" pitchFamily="34" charset="0"/>
              </a:rPr>
              <a:t>网络底层攻击：安全</a:t>
            </a:r>
          </a:p>
          <a:p>
            <a:pPr marL="685800" lvl="1" indent="-228600" defTabSz="914400">
              <a:lnSpc>
                <a:spcPct val="150000"/>
              </a:lnSpc>
              <a:spcAft>
                <a:spcPct val="0"/>
              </a:spcAft>
              <a:buClr>
                <a:schemeClr val="accent1"/>
              </a:buClr>
              <a:buFont typeface="Wingdings" panose="05000000000000000000" pitchFamily="2" charset="2"/>
              <a:buChar char="m"/>
              <a:tabLst>
                <a:tab pos="542925" algn="l"/>
              </a:tabLst>
            </a:pPr>
            <a:r>
              <a:rPr lang="zh-CN" altLang="zh-CN" dirty="0" smtClean="0">
                <a:latin typeface="Arial" panose="020B0604020202020204" pitchFamily="34" charset="0"/>
              </a:rPr>
              <a:t>1.</a:t>
            </a:r>
            <a:r>
              <a:rPr lang="en-US" altLang="zh-CN" dirty="0" smtClean="0">
                <a:latin typeface="Arial" panose="020B0604020202020204" pitchFamily="34" charset="0"/>
              </a:rPr>
              <a:t>7</a:t>
            </a:r>
            <a:r>
              <a:rPr lang="zh-CN" altLang="zh-CN" dirty="0" smtClean="0">
                <a:latin typeface="Arial" panose="020B0604020202020204" pitchFamily="34" charset="0"/>
              </a:rPr>
              <a:t> 计算机网络和Internet发展史</a:t>
            </a:r>
          </a:p>
        </p:txBody>
      </p:sp>
    </p:spTree>
    <p:custDataLst>
      <p:tags r:id="rId1"/>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标题 3"/>
          <p:cNvSpPr>
            <a:spLocks noGrp="1" noChangeArrowheads="1"/>
          </p:cNvSpPr>
          <p:nvPr>
            <p:ph type="title"/>
            <p:custDataLst>
              <p:tags r:id="rId2"/>
            </p:custDataLst>
          </p:nvPr>
        </p:nvSpPr>
        <p:spPr>
          <a:xfrm>
            <a:off x="900113" y="401638"/>
            <a:ext cx="6678612" cy="700087"/>
          </a:xfrm>
        </p:spPr>
        <p:txBody>
          <a:bodyPr/>
          <a:lstStyle/>
          <a:p>
            <a:r>
              <a:rPr lang="zh-CN" altLang="zh-CN" smtClean="0"/>
              <a:t>1.7.1 分层的体系结构</a:t>
            </a:r>
          </a:p>
        </p:txBody>
      </p:sp>
      <p:sp>
        <p:nvSpPr>
          <p:cNvPr id="96258" name="内容占位符 4"/>
          <p:cNvSpPr>
            <a:spLocks noGrp="1" noChangeArrowheads="1"/>
          </p:cNvSpPr>
          <p:nvPr>
            <p:ph idx="1"/>
            <p:custDataLst>
              <p:tags r:id="rId3"/>
            </p:custDataLst>
          </p:nvPr>
        </p:nvSpPr>
        <p:spPr>
          <a:xfrm>
            <a:off x="741363" y="1377950"/>
            <a:ext cx="7661275" cy="4046538"/>
          </a:xfrm>
        </p:spPr>
        <p:txBody>
          <a:bodyPr/>
          <a:lstStyle/>
          <a:p>
            <a:pPr>
              <a:lnSpc>
                <a:spcPct val="150000"/>
              </a:lnSpc>
              <a:buFontTx/>
              <a:buNone/>
            </a:pPr>
            <a:r>
              <a:rPr lang="zh-CN" altLang="zh-CN" u="sng" smtClean="0"/>
              <a:t>Internet极端复杂</a:t>
            </a:r>
            <a:r>
              <a:rPr lang="zh-CN" altLang="zh-CN" smtClean="0"/>
              <a:t>:</a:t>
            </a:r>
          </a:p>
          <a:p>
            <a:pPr marL="742950" lvl="1" indent="-285750" defTabSz="914400">
              <a:lnSpc>
                <a:spcPct val="150000"/>
              </a:lnSpc>
              <a:spcAft>
                <a:spcPct val="0"/>
              </a:spcAft>
              <a:buClr>
                <a:schemeClr val="tx2"/>
              </a:buClr>
              <a:buSzPct val="70000"/>
              <a:buFont typeface="Wingdings" panose="05000000000000000000" pitchFamily="2" charset="2"/>
              <a:buChar char="l"/>
              <a:tabLst>
                <a:tab pos="542925" algn="l"/>
              </a:tabLst>
            </a:pPr>
            <a:r>
              <a:rPr lang="zh-CN" altLang="zh-CN" smtClean="0">
                <a:latin typeface="Arial" panose="020B0604020202020204" pitchFamily="34" charset="0"/>
              </a:rPr>
              <a:t>hosts</a:t>
            </a:r>
          </a:p>
          <a:p>
            <a:pPr marL="742950" lvl="1" indent="-285750" defTabSz="914400">
              <a:lnSpc>
                <a:spcPct val="150000"/>
              </a:lnSpc>
              <a:spcAft>
                <a:spcPct val="0"/>
              </a:spcAft>
              <a:buClr>
                <a:schemeClr val="tx2"/>
              </a:buClr>
              <a:buSzPct val="70000"/>
              <a:buFont typeface="Wingdings" panose="05000000000000000000" pitchFamily="2" charset="2"/>
              <a:buChar char="l"/>
              <a:tabLst>
                <a:tab pos="542925" algn="l"/>
              </a:tabLst>
            </a:pPr>
            <a:r>
              <a:rPr lang="zh-CN" altLang="zh-CN" smtClean="0">
                <a:latin typeface="Arial" panose="020B0604020202020204" pitchFamily="34" charset="0"/>
              </a:rPr>
              <a:t>routers</a:t>
            </a:r>
          </a:p>
          <a:p>
            <a:pPr marL="742950" lvl="1" indent="-285750" defTabSz="914400">
              <a:lnSpc>
                <a:spcPct val="150000"/>
              </a:lnSpc>
              <a:spcAft>
                <a:spcPct val="0"/>
              </a:spcAft>
              <a:buClr>
                <a:schemeClr val="tx2"/>
              </a:buClr>
              <a:buSzPct val="70000"/>
              <a:buFont typeface="Wingdings" panose="05000000000000000000" pitchFamily="2" charset="2"/>
              <a:buChar char="l"/>
              <a:tabLst>
                <a:tab pos="542925" algn="l"/>
              </a:tabLst>
            </a:pPr>
            <a:r>
              <a:rPr lang="zh-CN" altLang="zh-CN" smtClean="0">
                <a:latin typeface="Arial" panose="020B0604020202020204" pitchFamily="34" charset="0"/>
              </a:rPr>
              <a:t>links of various media</a:t>
            </a:r>
          </a:p>
          <a:p>
            <a:pPr marL="742950" lvl="1" indent="-285750" defTabSz="914400">
              <a:lnSpc>
                <a:spcPct val="150000"/>
              </a:lnSpc>
              <a:spcAft>
                <a:spcPct val="0"/>
              </a:spcAft>
              <a:buClr>
                <a:schemeClr val="tx2"/>
              </a:buClr>
              <a:buSzPct val="70000"/>
              <a:buFont typeface="Wingdings" panose="05000000000000000000" pitchFamily="2" charset="2"/>
              <a:buChar char="l"/>
              <a:tabLst>
                <a:tab pos="542925" algn="l"/>
              </a:tabLst>
            </a:pPr>
            <a:r>
              <a:rPr lang="zh-CN" altLang="zh-CN" smtClean="0">
                <a:latin typeface="Arial" panose="020B0604020202020204" pitchFamily="34" charset="0"/>
              </a:rPr>
              <a:t>applications</a:t>
            </a:r>
          </a:p>
          <a:p>
            <a:pPr marL="742950" lvl="1" indent="-285750" defTabSz="914400">
              <a:lnSpc>
                <a:spcPct val="150000"/>
              </a:lnSpc>
              <a:spcAft>
                <a:spcPct val="0"/>
              </a:spcAft>
              <a:buClr>
                <a:schemeClr val="tx2"/>
              </a:buClr>
              <a:buSzPct val="70000"/>
              <a:buFont typeface="Wingdings" panose="05000000000000000000" pitchFamily="2" charset="2"/>
              <a:buChar char="l"/>
              <a:tabLst>
                <a:tab pos="542925" algn="l"/>
              </a:tabLst>
            </a:pPr>
            <a:r>
              <a:rPr lang="zh-CN" altLang="zh-CN" smtClean="0">
                <a:latin typeface="Arial" panose="020B0604020202020204" pitchFamily="34" charset="0"/>
              </a:rPr>
              <a:t>protocols</a:t>
            </a:r>
          </a:p>
          <a:p>
            <a:pPr marL="742950" lvl="1" indent="-285750" defTabSz="914400">
              <a:lnSpc>
                <a:spcPct val="150000"/>
              </a:lnSpc>
              <a:spcAft>
                <a:spcPct val="0"/>
              </a:spcAft>
              <a:buClr>
                <a:schemeClr val="tx2"/>
              </a:buClr>
              <a:buSzPct val="70000"/>
              <a:buFont typeface="Wingdings" panose="05000000000000000000" pitchFamily="2" charset="2"/>
              <a:buChar char="l"/>
              <a:tabLst>
                <a:tab pos="542925" algn="l"/>
              </a:tabLst>
            </a:pPr>
            <a:r>
              <a:rPr lang="zh-CN" altLang="zh-CN" smtClean="0">
                <a:latin typeface="Arial" panose="020B0604020202020204" pitchFamily="34" charset="0"/>
              </a:rPr>
              <a:t>hardware, software</a:t>
            </a:r>
          </a:p>
        </p:txBody>
      </p:sp>
    </p:spTree>
    <p:custDataLst>
      <p:tags r:id="rId1"/>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title"/>
          </p:nvPr>
        </p:nvSpPr>
        <p:spPr>
          <a:xfrm>
            <a:off x="685800" y="320675"/>
            <a:ext cx="7772400" cy="698500"/>
          </a:xfrm>
        </p:spPr>
        <p:txBody>
          <a:bodyPr lIns="92075" tIns="46038" rIns="92075" bIns="46038" anchor="ctr">
            <a:spAutoFit/>
          </a:bodyPr>
          <a:lstStyle/>
          <a:p>
            <a:r>
              <a:rPr lang="zh-CN" altLang="zh-CN" sz="4000" smtClean="0"/>
              <a:t>民航系统飞机旅行的过程</a:t>
            </a:r>
          </a:p>
        </p:txBody>
      </p:sp>
      <p:grpSp>
        <p:nvGrpSpPr>
          <p:cNvPr id="97282" name="Group 3"/>
          <p:cNvGrpSpPr/>
          <p:nvPr/>
        </p:nvGrpSpPr>
        <p:grpSpPr bwMode="auto">
          <a:xfrm>
            <a:off x="1104900" y="1744663"/>
            <a:ext cx="6935788" cy="3522662"/>
            <a:chOff x="0" y="0"/>
            <a:chExt cx="4369" cy="2219"/>
          </a:xfrm>
        </p:grpSpPr>
        <p:sp>
          <p:nvSpPr>
            <p:cNvPr id="97283" name="Rectangle 4"/>
            <p:cNvSpPr>
              <a:spLocks noChangeArrowheads="1"/>
            </p:cNvSpPr>
            <p:nvPr/>
          </p:nvSpPr>
          <p:spPr bwMode="auto">
            <a:xfrm>
              <a:off x="386" y="0"/>
              <a:ext cx="1334" cy="2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zh-CN" b="1"/>
                <a:t>机票(购买)</a:t>
              </a:r>
            </a:p>
            <a:p>
              <a:endParaRPr lang="zh-CN" altLang="zh-CN" sz="2000" b="1"/>
            </a:p>
            <a:p>
              <a:r>
                <a:rPr lang="zh-CN" altLang="zh-CN" b="1"/>
                <a:t>行包 (托运)</a:t>
              </a:r>
            </a:p>
            <a:p>
              <a:endParaRPr lang="zh-CN" altLang="zh-CN" sz="2000" b="1"/>
            </a:p>
            <a:p>
              <a:r>
                <a:rPr lang="zh-CN" altLang="zh-CN" b="1"/>
                <a:t>登机口 (登机)</a:t>
              </a:r>
            </a:p>
            <a:p>
              <a:endParaRPr lang="zh-CN" altLang="zh-CN" b="1"/>
            </a:p>
            <a:p>
              <a:r>
                <a:rPr lang="zh-CN" altLang="zh-CN" b="1"/>
                <a:t>跑道起飞</a:t>
              </a:r>
            </a:p>
            <a:p>
              <a:endParaRPr lang="zh-CN" altLang="zh-CN" sz="2000" b="1"/>
            </a:p>
            <a:p>
              <a:r>
                <a:rPr lang="zh-CN" altLang="zh-CN" b="1"/>
                <a:t>导航飞行</a:t>
              </a:r>
            </a:p>
          </p:txBody>
        </p:sp>
        <p:sp>
          <p:nvSpPr>
            <p:cNvPr id="97284" name="Rectangle 5"/>
            <p:cNvSpPr>
              <a:spLocks noChangeArrowheads="1"/>
            </p:cNvSpPr>
            <p:nvPr/>
          </p:nvSpPr>
          <p:spPr bwMode="auto">
            <a:xfrm>
              <a:off x="2708" y="24"/>
              <a:ext cx="1252" cy="1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zh-CN" b="1"/>
                <a:t>机票(投诉)</a:t>
              </a:r>
              <a:endParaRPr lang="zh-CN" altLang="zh-CN" sz="2000" b="1">
                <a:latin typeface="Comic Sans MS" panose="030F0702030302020204" pitchFamily="66" charset="0"/>
              </a:endParaRPr>
            </a:p>
            <a:p>
              <a:endParaRPr lang="zh-CN" altLang="zh-CN" sz="2000" b="1">
                <a:latin typeface="Comic Sans MS" panose="030F0702030302020204" pitchFamily="66" charset="0"/>
              </a:endParaRPr>
            </a:p>
            <a:p>
              <a:r>
                <a:rPr lang="zh-CN" altLang="zh-CN" b="1"/>
                <a:t>行包 (认领</a:t>
              </a:r>
              <a:r>
                <a:rPr lang="zh-CN" altLang="zh-CN" sz="2000" b="1">
                  <a:latin typeface="Comic Sans MS" panose="030F0702030302020204" pitchFamily="66" charset="0"/>
                </a:rPr>
                <a:t>)</a:t>
              </a:r>
            </a:p>
            <a:p>
              <a:endParaRPr lang="zh-CN" altLang="zh-CN" sz="2000" b="1">
                <a:latin typeface="Comic Sans MS" panose="030F0702030302020204" pitchFamily="66" charset="0"/>
              </a:endParaRPr>
            </a:p>
            <a:p>
              <a:r>
                <a:rPr lang="zh-CN" altLang="zh-CN" b="1"/>
                <a:t>登机口 (离机</a:t>
              </a:r>
              <a:r>
                <a:rPr lang="zh-CN" altLang="zh-CN" sz="2000" b="1">
                  <a:latin typeface="Comic Sans MS" panose="030F0702030302020204" pitchFamily="66" charset="0"/>
                </a:rPr>
                <a:t>)</a:t>
              </a:r>
            </a:p>
            <a:p>
              <a:endParaRPr lang="zh-CN" altLang="zh-CN" sz="2000" b="1">
                <a:latin typeface="Comic Sans MS" panose="030F0702030302020204" pitchFamily="66" charset="0"/>
              </a:endParaRPr>
            </a:p>
            <a:p>
              <a:r>
                <a:rPr lang="zh-CN" altLang="zh-CN" b="1"/>
                <a:t>跑道着路</a:t>
              </a:r>
              <a:endParaRPr lang="zh-CN" altLang="zh-CN" sz="2000" b="1">
                <a:latin typeface="Comic Sans MS" panose="030F0702030302020204" pitchFamily="66" charset="0"/>
              </a:endParaRPr>
            </a:p>
            <a:p>
              <a:endParaRPr lang="zh-CN" altLang="zh-CN" sz="2000" b="1">
                <a:latin typeface="Comic Sans MS" panose="030F0702030302020204" pitchFamily="66" charset="0"/>
              </a:endParaRPr>
            </a:p>
            <a:p>
              <a:r>
                <a:rPr lang="zh-CN" altLang="zh-CN" b="1"/>
                <a:t>导航飞行</a:t>
              </a:r>
            </a:p>
          </p:txBody>
        </p:sp>
        <p:sp>
          <p:nvSpPr>
            <p:cNvPr id="97285" name="Rectangle 6"/>
            <p:cNvSpPr>
              <a:spLocks noChangeArrowheads="1"/>
            </p:cNvSpPr>
            <p:nvPr/>
          </p:nvSpPr>
          <p:spPr bwMode="auto">
            <a:xfrm>
              <a:off x="1581" y="1925"/>
              <a:ext cx="8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zh-CN" b="1"/>
                <a:t>飞机导航</a:t>
              </a:r>
            </a:p>
          </p:txBody>
        </p:sp>
        <p:sp>
          <p:nvSpPr>
            <p:cNvPr id="97286" name="未知"/>
            <p:cNvSpPr>
              <a:spLocks noChangeArrowheads="1"/>
            </p:cNvSpPr>
            <p:nvPr/>
          </p:nvSpPr>
          <p:spPr bwMode="auto">
            <a:xfrm>
              <a:off x="0" y="146"/>
              <a:ext cx="4369" cy="2073"/>
            </a:xfrm>
            <a:custGeom>
              <a:avLst/>
              <a:gdLst>
                <a:gd name="T0" fmla="*/ 0 w 4369"/>
                <a:gd name="T1" fmla="*/ 0 h 2073"/>
                <a:gd name="T2" fmla="*/ 4 w 4369"/>
                <a:gd name="T3" fmla="*/ 1736 h 2073"/>
                <a:gd name="T4" fmla="*/ 857 w 4369"/>
                <a:gd name="T5" fmla="*/ 2064 h 2073"/>
                <a:gd name="T6" fmla="*/ 3695 w 4369"/>
                <a:gd name="T7" fmla="*/ 2072 h 2073"/>
                <a:gd name="T8" fmla="*/ 4368 w 4369"/>
                <a:gd name="T9" fmla="*/ 1736 h 2073"/>
                <a:gd name="T10" fmla="*/ 4368 w 4369"/>
                <a:gd name="T11" fmla="*/ 96 h 2073"/>
              </a:gdLst>
              <a:ahLst/>
              <a:cxnLst>
                <a:cxn ang="0">
                  <a:pos x="T0" y="T1"/>
                </a:cxn>
                <a:cxn ang="0">
                  <a:pos x="T2" y="T3"/>
                </a:cxn>
                <a:cxn ang="0">
                  <a:pos x="T4" y="T5"/>
                </a:cxn>
                <a:cxn ang="0">
                  <a:pos x="T6" y="T7"/>
                </a:cxn>
                <a:cxn ang="0">
                  <a:pos x="T8" y="T9"/>
                </a:cxn>
                <a:cxn ang="0">
                  <a:pos x="T10" y="T11"/>
                </a:cxn>
              </a:cxnLst>
              <a:rect l="0" t="0" r="r" b="b"/>
              <a:pathLst>
                <a:path w="4369" h="2073">
                  <a:moveTo>
                    <a:pt x="0" y="0"/>
                  </a:moveTo>
                  <a:lnTo>
                    <a:pt x="4" y="1736"/>
                  </a:lnTo>
                  <a:lnTo>
                    <a:pt x="857" y="2064"/>
                  </a:lnTo>
                  <a:lnTo>
                    <a:pt x="3695" y="2072"/>
                  </a:lnTo>
                  <a:lnTo>
                    <a:pt x="4368" y="1736"/>
                  </a:lnTo>
                  <a:lnTo>
                    <a:pt x="4368" y="96"/>
                  </a:lnTo>
                </a:path>
              </a:pathLst>
            </a:custGeom>
            <a:noFill/>
            <a:ln w="25400" cap="rnd">
              <a:solidFill>
                <a:schemeClr val="accent2"/>
              </a:solidFill>
              <a:round/>
              <a:tailEnd type="stealth" w="med" len="me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Tree>
    <p:custDataLst>
      <p:tags r:id="rId1"/>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文本框 4"/>
          <p:cNvSpPr txBox="1">
            <a:spLocks noChangeArrowheads="1"/>
          </p:cNvSpPr>
          <p:nvPr>
            <p:custDataLst>
              <p:tags r:id="rId2"/>
            </p:custDataLst>
          </p:nvPr>
        </p:nvSpPr>
        <p:spPr bwMode="auto">
          <a:xfrm>
            <a:off x="630238" y="341313"/>
            <a:ext cx="788352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zh-CN" altLang="zh-CN" sz="3200">
                <a:latin typeface="Arial" panose="020B0604020202020204" pitchFamily="34" charset="0"/>
                <a:ea typeface="黑体" panose="02010609060101010101" pitchFamily="49" charset="-122"/>
              </a:rPr>
              <a:t>民航系统功能的水平分层</a:t>
            </a:r>
          </a:p>
        </p:txBody>
      </p:sp>
      <p:sp>
        <p:nvSpPr>
          <p:cNvPr id="6" name="文本框 5"/>
          <p:cNvSpPr txBox="1">
            <a:spLocks noChangeArrowheads="1"/>
          </p:cNvSpPr>
          <p:nvPr>
            <p:custDataLst>
              <p:tags r:id="rId3"/>
            </p:custDataLst>
          </p:nvPr>
        </p:nvSpPr>
        <p:spPr bwMode="auto">
          <a:xfrm>
            <a:off x="499543" y="4444730"/>
            <a:ext cx="7883525"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zh-CN" altLang="zh-CN" b="1" dirty="0"/>
              <a:t>分层: 每层实现一个服务</a:t>
            </a:r>
          </a:p>
          <a:p>
            <a:pPr lvl="1" eaLnBrk="1" hangingPunct="1">
              <a:lnSpc>
                <a:spcPct val="130000"/>
              </a:lnSpc>
              <a:buClr>
                <a:schemeClr val="tx2"/>
              </a:buClr>
              <a:buSzPct val="70000"/>
              <a:buFont typeface="Wingdings" panose="05000000000000000000" pitchFamily="2" charset="2"/>
              <a:buChar char="l"/>
            </a:pPr>
            <a:r>
              <a:rPr lang="zh-CN" altLang="zh-CN" b="1" dirty="0"/>
              <a:t>自己本层的具体实现</a:t>
            </a:r>
          </a:p>
          <a:p>
            <a:pPr lvl="1" eaLnBrk="1" hangingPunct="1">
              <a:lnSpc>
                <a:spcPct val="130000"/>
              </a:lnSpc>
              <a:buClr>
                <a:schemeClr val="tx2"/>
              </a:buClr>
              <a:buSzPct val="70000"/>
              <a:buFont typeface="Wingdings" panose="05000000000000000000" pitchFamily="2" charset="2"/>
              <a:buChar char="l"/>
            </a:pPr>
            <a:r>
              <a:rPr lang="zh-CN" altLang="zh-CN" b="1" dirty="0"/>
              <a:t>依赖于直接下层提供的服务</a:t>
            </a:r>
          </a:p>
        </p:txBody>
      </p:sp>
      <p:grpSp>
        <p:nvGrpSpPr>
          <p:cNvPr id="5" name="Group 38"/>
          <p:cNvGrpSpPr/>
          <p:nvPr/>
        </p:nvGrpSpPr>
        <p:grpSpPr>
          <a:xfrm>
            <a:off x="440802" y="1476105"/>
            <a:ext cx="8418516" cy="2835276"/>
            <a:chOff x="258" y="1214"/>
            <a:chExt cx="5303" cy="1786"/>
          </a:xfrm>
        </p:grpSpPr>
        <p:sp>
          <p:nvSpPr>
            <p:cNvPr id="7" name="Rectangle 2"/>
            <p:cNvSpPr/>
            <p:nvPr/>
          </p:nvSpPr>
          <p:spPr>
            <a:xfrm>
              <a:off x="264" y="1544"/>
              <a:ext cx="1028" cy="1082"/>
            </a:xfrm>
            <a:prstGeom prst="rect">
              <a:avLst/>
            </a:prstGeom>
            <a:solidFill>
              <a:schemeClr val="bg1"/>
            </a:solidFill>
            <a:ln w="19050" cap="flat" cmpd="sng">
              <a:solidFill>
                <a:schemeClr val="tx1"/>
              </a:solidFill>
              <a:prstDash val="solid"/>
              <a:miter/>
              <a:headEnd type="none" w="med" len="med"/>
              <a:tailEnd type="none" w="med" len="me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Times New Roman" panose="02020603050405020304" pitchFamily="18" charset="0"/>
                <a:ea typeface="MS PGothic" panose="020B0600070205080204" pitchFamily="34" charset="-128"/>
              </a:endParaRPr>
            </a:p>
          </p:txBody>
        </p:sp>
        <p:sp>
          <p:nvSpPr>
            <p:cNvPr id="8" name="Text Box 3"/>
            <p:cNvSpPr txBox="1"/>
            <p:nvPr/>
          </p:nvSpPr>
          <p:spPr>
            <a:xfrm>
              <a:off x="258" y="1597"/>
              <a:ext cx="1071" cy="1021"/>
            </a:xfrm>
            <a:prstGeom prst="rect">
              <a:avLst/>
            </a:prstGeom>
            <a:noFill/>
            <a:ln w="9525">
              <a:noFill/>
            </a:ln>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80000"/>
                </a:lnSpc>
              </a:pPr>
              <a:r>
                <a:rPr lang="en-US" altLang="zh-CN" sz="1400" dirty="0">
                  <a:latin typeface="Arial" panose="020B0604020202020204" pitchFamily="34" charset="0"/>
                  <a:ea typeface="MS PGothic" panose="020B0600070205080204" pitchFamily="34" charset="-128"/>
                </a:rPr>
                <a:t>ticket (purchase)</a:t>
              </a:r>
            </a:p>
            <a:p>
              <a:pPr lvl="0" algn="ctr">
                <a:lnSpc>
                  <a:spcPct val="80000"/>
                </a:lnSpc>
              </a:pPr>
              <a:endParaRPr lang="en-US" altLang="zh-CN" sz="1400" dirty="0">
                <a:latin typeface="Arial" panose="020B0604020202020204" pitchFamily="34" charset="0"/>
                <a:ea typeface="MS PGothic" panose="020B0600070205080204" pitchFamily="34" charset="-128"/>
              </a:endParaRPr>
            </a:p>
            <a:p>
              <a:pPr lvl="0" algn="ctr">
                <a:lnSpc>
                  <a:spcPct val="80000"/>
                </a:lnSpc>
              </a:pPr>
              <a:r>
                <a:rPr lang="en-US" altLang="zh-CN" sz="1400" dirty="0">
                  <a:latin typeface="Arial" panose="020B0604020202020204" pitchFamily="34" charset="0"/>
                  <a:ea typeface="MS PGothic" panose="020B0600070205080204" pitchFamily="34" charset="-128"/>
                </a:rPr>
                <a:t>baggage (check)</a:t>
              </a:r>
            </a:p>
            <a:p>
              <a:pPr lvl="0" algn="ctr">
                <a:lnSpc>
                  <a:spcPct val="80000"/>
                </a:lnSpc>
              </a:pPr>
              <a:endParaRPr lang="en-US" altLang="zh-CN" sz="1400" dirty="0">
                <a:latin typeface="Arial" panose="020B0604020202020204" pitchFamily="34" charset="0"/>
                <a:ea typeface="MS PGothic" panose="020B0600070205080204" pitchFamily="34" charset="-128"/>
              </a:endParaRPr>
            </a:p>
            <a:p>
              <a:pPr lvl="0" algn="ctr">
                <a:lnSpc>
                  <a:spcPct val="80000"/>
                </a:lnSpc>
              </a:pPr>
              <a:r>
                <a:rPr lang="en-US" altLang="zh-CN" sz="1400" dirty="0">
                  <a:latin typeface="Arial" panose="020B0604020202020204" pitchFamily="34" charset="0"/>
                  <a:ea typeface="MS PGothic" panose="020B0600070205080204" pitchFamily="34" charset="-128"/>
                </a:rPr>
                <a:t>gates (load)</a:t>
              </a:r>
            </a:p>
            <a:p>
              <a:pPr lvl="0" algn="ctr">
                <a:lnSpc>
                  <a:spcPct val="80000"/>
                </a:lnSpc>
              </a:pPr>
              <a:endParaRPr lang="en-US" altLang="zh-CN" sz="1400" dirty="0">
                <a:latin typeface="Arial" panose="020B0604020202020204" pitchFamily="34" charset="0"/>
                <a:ea typeface="MS PGothic" panose="020B0600070205080204" pitchFamily="34" charset="-128"/>
              </a:endParaRPr>
            </a:p>
            <a:p>
              <a:pPr lvl="0" algn="ctr">
                <a:lnSpc>
                  <a:spcPct val="80000"/>
                </a:lnSpc>
              </a:pPr>
              <a:r>
                <a:rPr lang="en-US" altLang="zh-CN" sz="1400" dirty="0">
                  <a:latin typeface="Arial" panose="020B0604020202020204" pitchFamily="34" charset="0"/>
                  <a:ea typeface="MS PGothic" panose="020B0600070205080204" pitchFamily="34" charset="-128"/>
                </a:rPr>
                <a:t>runway (takeoff)</a:t>
              </a:r>
            </a:p>
            <a:p>
              <a:pPr lvl="0" algn="ctr">
                <a:lnSpc>
                  <a:spcPct val="80000"/>
                </a:lnSpc>
              </a:pPr>
              <a:endParaRPr lang="en-US" altLang="zh-CN" sz="1400" dirty="0">
                <a:latin typeface="Arial" panose="020B0604020202020204" pitchFamily="34" charset="0"/>
                <a:ea typeface="MS PGothic" panose="020B0600070205080204" pitchFamily="34" charset="-128"/>
              </a:endParaRPr>
            </a:p>
            <a:p>
              <a:pPr lvl="0" algn="ctr">
                <a:lnSpc>
                  <a:spcPct val="80000"/>
                </a:lnSpc>
              </a:pPr>
              <a:r>
                <a:rPr lang="en-US" altLang="zh-CN" sz="1400" dirty="0">
                  <a:latin typeface="Arial" panose="020B0604020202020204" pitchFamily="34" charset="0"/>
                  <a:ea typeface="MS PGothic" panose="020B0600070205080204" pitchFamily="34" charset="-128"/>
                </a:rPr>
                <a:t>airplane routing</a:t>
              </a:r>
            </a:p>
          </p:txBody>
        </p:sp>
        <p:sp>
          <p:nvSpPr>
            <p:cNvPr id="9" name="Line 4"/>
            <p:cNvSpPr/>
            <p:nvPr/>
          </p:nvSpPr>
          <p:spPr>
            <a:xfrm>
              <a:off x="271" y="1770"/>
              <a:ext cx="1021" cy="1"/>
            </a:xfrm>
            <a:prstGeom prst="line">
              <a:avLst/>
            </a:prstGeom>
            <a:ln w="19050" cap="flat" cmpd="sng">
              <a:solidFill>
                <a:schemeClr val="tx1"/>
              </a:solidFill>
              <a:prstDash val="solid"/>
              <a:headEnd type="none" w="med" len="med"/>
              <a:tailEnd type="none" w="med" len="med"/>
            </a:ln>
          </p:spPr>
        </p:sp>
        <p:sp>
          <p:nvSpPr>
            <p:cNvPr id="10" name="Line 5"/>
            <p:cNvSpPr/>
            <p:nvPr/>
          </p:nvSpPr>
          <p:spPr>
            <a:xfrm>
              <a:off x="275" y="1989"/>
              <a:ext cx="1021" cy="1"/>
            </a:xfrm>
            <a:prstGeom prst="line">
              <a:avLst/>
            </a:prstGeom>
            <a:ln w="19050" cap="flat" cmpd="sng">
              <a:solidFill>
                <a:schemeClr val="tx1"/>
              </a:solidFill>
              <a:prstDash val="solid"/>
              <a:headEnd type="none" w="med" len="med"/>
              <a:tailEnd type="none" w="med" len="med"/>
            </a:ln>
          </p:spPr>
        </p:sp>
        <p:sp>
          <p:nvSpPr>
            <p:cNvPr id="11" name="Line 6"/>
            <p:cNvSpPr/>
            <p:nvPr/>
          </p:nvSpPr>
          <p:spPr>
            <a:xfrm>
              <a:off x="271" y="2207"/>
              <a:ext cx="1021" cy="1"/>
            </a:xfrm>
            <a:prstGeom prst="line">
              <a:avLst/>
            </a:prstGeom>
            <a:ln w="19050" cap="flat" cmpd="sng">
              <a:solidFill>
                <a:schemeClr val="tx1"/>
              </a:solidFill>
              <a:prstDash val="solid"/>
              <a:headEnd type="none" w="med" len="med"/>
              <a:tailEnd type="none" w="med" len="med"/>
            </a:ln>
          </p:spPr>
        </p:sp>
        <p:sp>
          <p:nvSpPr>
            <p:cNvPr id="12" name="Line 7"/>
            <p:cNvSpPr/>
            <p:nvPr/>
          </p:nvSpPr>
          <p:spPr>
            <a:xfrm>
              <a:off x="279" y="2426"/>
              <a:ext cx="1021" cy="1"/>
            </a:xfrm>
            <a:prstGeom prst="line">
              <a:avLst/>
            </a:prstGeom>
            <a:ln w="19050" cap="flat" cmpd="sng">
              <a:solidFill>
                <a:schemeClr val="tx1"/>
              </a:solidFill>
              <a:prstDash val="solid"/>
              <a:headEnd type="none" w="med" len="med"/>
              <a:tailEnd type="none" w="med" len="med"/>
            </a:ln>
          </p:spPr>
        </p:sp>
        <p:sp>
          <p:nvSpPr>
            <p:cNvPr id="13" name="Text Box 8"/>
            <p:cNvSpPr txBox="1"/>
            <p:nvPr/>
          </p:nvSpPr>
          <p:spPr>
            <a:xfrm>
              <a:off x="493" y="2706"/>
              <a:ext cx="525" cy="288"/>
            </a:xfrm>
            <a:prstGeom prst="rect">
              <a:avLst/>
            </a:prstGeom>
            <a:noFill/>
            <a:ln w="9525">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eaLnBrk="1" hangingPunct="1"/>
              <a:r>
                <a:rPr lang="en-US" altLang="zh-CN" sz="1200" dirty="0">
                  <a:latin typeface="Arial" panose="020B0604020202020204" pitchFamily="34" charset="0"/>
                  <a:ea typeface="MS PGothic" panose="020B0600070205080204" pitchFamily="34" charset="-128"/>
                </a:rPr>
                <a:t>departure</a:t>
              </a:r>
            </a:p>
            <a:p>
              <a:pPr lvl="0" algn="ctr" eaLnBrk="1" hangingPunct="1"/>
              <a:r>
                <a:rPr lang="en-US" altLang="zh-CN" sz="1200" dirty="0">
                  <a:latin typeface="Arial" panose="020B0604020202020204" pitchFamily="34" charset="0"/>
                  <a:ea typeface="MS PGothic" panose="020B0600070205080204" pitchFamily="34" charset="-128"/>
                </a:rPr>
                <a:t>airport</a:t>
              </a:r>
            </a:p>
          </p:txBody>
        </p:sp>
        <p:sp>
          <p:nvSpPr>
            <p:cNvPr id="14" name="Text Box 9"/>
            <p:cNvSpPr txBox="1"/>
            <p:nvPr/>
          </p:nvSpPr>
          <p:spPr>
            <a:xfrm>
              <a:off x="3756" y="2712"/>
              <a:ext cx="387" cy="288"/>
            </a:xfrm>
            <a:prstGeom prst="rect">
              <a:avLst/>
            </a:prstGeom>
            <a:noFill/>
            <a:ln w="9525">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eaLnBrk="1" hangingPunct="1"/>
              <a:r>
                <a:rPr lang="en-US" altLang="zh-CN" sz="1200" dirty="0">
                  <a:latin typeface="Arial" panose="020B0604020202020204" pitchFamily="34" charset="0"/>
                  <a:ea typeface="MS PGothic" panose="020B0600070205080204" pitchFamily="34" charset="-128"/>
                </a:rPr>
                <a:t>arrival</a:t>
              </a:r>
            </a:p>
            <a:p>
              <a:pPr lvl="0" algn="ctr" eaLnBrk="1" hangingPunct="1"/>
              <a:r>
                <a:rPr lang="en-US" altLang="zh-CN" sz="1200" dirty="0">
                  <a:latin typeface="Arial" panose="020B0604020202020204" pitchFamily="34" charset="0"/>
                  <a:ea typeface="MS PGothic" panose="020B0600070205080204" pitchFamily="34" charset="-128"/>
                </a:rPr>
                <a:t>airport</a:t>
              </a:r>
            </a:p>
          </p:txBody>
        </p:sp>
        <p:sp>
          <p:nvSpPr>
            <p:cNvPr id="15" name="Text Box 10"/>
            <p:cNvSpPr txBox="1"/>
            <p:nvPr/>
          </p:nvSpPr>
          <p:spPr>
            <a:xfrm>
              <a:off x="1859" y="2709"/>
              <a:ext cx="1042" cy="288"/>
            </a:xfrm>
            <a:prstGeom prst="rect">
              <a:avLst/>
            </a:prstGeom>
            <a:noFill/>
            <a:ln w="9525">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eaLnBrk="1" hangingPunct="1"/>
              <a:r>
                <a:rPr lang="en-US" altLang="zh-CN" sz="1200" dirty="0">
                  <a:latin typeface="Arial" panose="020B0604020202020204" pitchFamily="34" charset="0"/>
                  <a:ea typeface="MS PGothic" panose="020B0600070205080204" pitchFamily="34" charset="-128"/>
                </a:rPr>
                <a:t>intermediate air-traffic</a:t>
              </a:r>
            </a:p>
            <a:p>
              <a:pPr lvl="0" algn="ctr" eaLnBrk="1" hangingPunct="1"/>
              <a:r>
                <a:rPr lang="en-US" altLang="zh-CN" sz="1200" dirty="0">
                  <a:latin typeface="Arial" panose="020B0604020202020204" pitchFamily="34" charset="0"/>
                  <a:ea typeface="MS PGothic" panose="020B0600070205080204" pitchFamily="34" charset="-128"/>
                </a:rPr>
                <a:t>control centers</a:t>
              </a:r>
            </a:p>
          </p:txBody>
        </p:sp>
        <p:pic>
          <p:nvPicPr>
            <p:cNvPr id="16" name="Picture 11" descr="yylgaifm[1]"/>
            <p:cNvPicPr>
              <a:picLocks noChangeAspect="1"/>
            </p:cNvPicPr>
            <p:nvPr/>
          </p:nvPicPr>
          <p:blipFill>
            <a:blip r:embed="rId6"/>
            <a:stretch>
              <a:fillRect/>
            </a:stretch>
          </p:blipFill>
          <p:spPr>
            <a:xfrm flipH="1">
              <a:off x="1830" y="1315"/>
              <a:ext cx="963" cy="290"/>
            </a:xfrm>
            <a:prstGeom prst="rect">
              <a:avLst/>
            </a:prstGeom>
            <a:noFill/>
            <a:ln w="9525">
              <a:noFill/>
            </a:ln>
          </p:spPr>
        </p:pic>
        <p:sp>
          <p:nvSpPr>
            <p:cNvPr id="17" name="Line 12"/>
            <p:cNvSpPr/>
            <p:nvPr/>
          </p:nvSpPr>
          <p:spPr>
            <a:xfrm>
              <a:off x="2133" y="1214"/>
              <a:ext cx="284" cy="1"/>
            </a:xfrm>
            <a:prstGeom prst="line">
              <a:avLst/>
            </a:prstGeom>
            <a:ln w="9525" cap="flat" cmpd="sng">
              <a:solidFill>
                <a:schemeClr val="tx1"/>
              </a:solidFill>
              <a:prstDash val="solid"/>
              <a:headEnd type="none" w="med" len="med"/>
              <a:tailEnd type="none" w="med" len="med"/>
            </a:ln>
          </p:spPr>
        </p:sp>
        <p:sp>
          <p:nvSpPr>
            <p:cNvPr id="18" name="Line 13"/>
            <p:cNvSpPr/>
            <p:nvPr/>
          </p:nvSpPr>
          <p:spPr>
            <a:xfrm>
              <a:off x="2229" y="1310"/>
              <a:ext cx="284" cy="1"/>
            </a:xfrm>
            <a:prstGeom prst="line">
              <a:avLst/>
            </a:prstGeom>
            <a:ln w="9525" cap="flat" cmpd="sng">
              <a:solidFill>
                <a:schemeClr val="tx1"/>
              </a:solidFill>
              <a:prstDash val="solid"/>
              <a:headEnd type="none" w="med" len="med"/>
              <a:tailEnd type="none" w="med" len="med"/>
            </a:ln>
          </p:spPr>
        </p:sp>
        <p:sp>
          <p:nvSpPr>
            <p:cNvPr id="19" name="Line 14"/>
            <p:cNvSpPr/>
            <p:nvPr/>
          </p:nvSpPr>
          <p:spPr>
            <a:xfrm>
              <a:off x="2325" y="1406"/>
              <a:ext cx="284" cy="1"/>
            </a:xfrm>
            <a:prstGeom prst="line">
              <a:avLst/>
            </a:prstGeom>
            <a:ln w="9525" cap="flat" cmpd="sng">
              <a:solidFill>
                <a:schemeClr val="tx1"/>
              </a:solidFill>
              <a:prstDash val="solid"/>
              <a:headEnd type="none" w="med" len="med"/>
              <a:tailEnd type="none" w="med" len="med"/>
            </a:ln>
          </p:spPr>
        </p:sp>
        <p:grpSp>
          <p:nvGrpSpPr>
            <p:cNvPr id="20" name="Group 15"/>
            <p:cNvGrpSpPr/>
            <p:nvPr/>
          </p:nvGrpSpPr>
          <p:grpSpPr>
            <a:xfrm>
              <a:off x="1436" y="2441"/>
              <a:ext cx="1071" cy="186"/>
              <a:chOff x="1813" y="2187"/>
              <a:chExt cx="1071" cy="186"/>
            </a:xfrm>
          </p:grpSpPr>
          <p:sp>
            <p:nvSpPr>
              <p:cNvPr id="40" name="Rectangle 16"/>
              <p:cNvSpPr/>
              <p:nvPr/>
            </p:nvSpPr>
            <p:spPr>
              <a:xfrm>
                <a:off x="1817" y="2187"/>
                <a:ext cx="871" cy="186"/>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Times New Roman" panose="02020603050405020304" pitchFamily="18" charset="0"/>
                  <a:ea typeface="MS PGothic" panose="020B0600070205080204" pitchFamily="34" charset="-128"/>
                </a:endParaRPr>
              </a:p>
            </p:txBody>
          </p:sp>
          <p:sp>
            <p:nvSpPr>
              <p:cNvPr id="41" name="Text Box 17"/>
              <p:cNvSpPr txBox="1"/>
              <p:nvPr/>
            </p:nvSpPr>
            <p:spPr>
              <a:xfrm>
                <a:off x="1813" y="2200"/>
                <a:ext cx="1071" cy="165"/>
              </a:xfrm>
              <a:prstGeom prst="rect">
                <a:avLst/>
              </a:prstGeom>
              <a:noFill/>
              <a:ln w="9525">
                <a:noFill/>
              </a:ln>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80000"/>
                  </a:lnSpc>
                </a:pPr>
                <a:r>
                  <a:rPr lang="en-US" altLang="zh-CN" sz="1400" dirty="0">
                    <a:latin typeface="Arial" panose="020B0604020202020204" pitchFamily="34" charset="0"/>
                    <a:ea typeface="MS PGothic" panose="020B0600070205080204" pitchFamily="34" charset="-128"/>
                  </a:rPr>
                  <a:t>airplane routing</a:t>
                </a:r>
              </a:p>
            </p:txBody>
          </p:sp>
        </p:grpSp>
        <p:grpSp>
          <p:nvGrpSpPr>
            <p:cNvPr id="21" name="Group 18"/>
            <p:cNvGrpSpPr/>
            <p:nvPr/>
          </p:nvGrpSpPr>
          <p:grpSpPr>
            <a:xfrm>
              <a:off x="2417" y="2441"/>
              <a:ext cx="1071" cy="186"/>
              <a:chOff x="1813" y="2187"/>
              <a:chExt cx="1071" cy="186"/>
            </a:xfrm>
          </p:grpSpPr>
          <p:sp>
            <p:nvSpPr>
              <p:cNvPr id="38" name="Rectangle 19"/>
              <p:cNvSpPr/>
              <p:nvPr/>
            </p:nvSpPr>
            <p:spPr>
              <a:xfrm>
                <a:off x="1817" y="2187"/>
                <a:ext cx="871" cy="186"/>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Times New Roman" panose="02020603050405020304" pitchFamily="18" charset="0"/>
                  <a:ea typeface="MS PGothic" panose="020B0600070205080204" pitchFamily="34" charset="-128"/>
                </a:endParaRPr>
              </a:p>
            </p:txBody>
          </p:sp>
          <p:sp>
            <p:nvSpPr>
              <p:cNvPr id="39" name="Text Box 20"/>
              <p:cNvSpPr txBox="1"/>
              <p:nvPr/>
            </p:nvSpPr>
            <p:spPr>
              <a:xfrm>
                <a:off x="1813" y="2200"/>
                <a:ext cx="1071" cy="165"/>
              </a:xfrm>
              <a:prstGeom prst="rect">
                <a:avLst/>
              </a:prstGeom>
              <a:noFill/>
              <a:ln w="9525">
                <a:noFill/>
              </a:ln>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80000"/>
                  </a:lnSpc>
                </a:pPr>
                <a:r>
                  <a:rPr lang="en-US" altLang="zh-CN" sz="1400" dirty="0">
                    <a:latin typeface="Arial" panose="020B0604020202020204" pitchFamily="34" charset="0"/>
                    <a:ea typeface="MS PGothic" panose="020B0600070205080204" pitchFamily="34" charset="-128"/>
                  </a:rPr>
                  <a:t>airplane routing</a:t>
                </a:r>
              </a:p>
            </p:txBody>
          </p:sp>
        </p:grpSp>
        <p:sp>
          <p:nvSpPr>
            <p:cNvPr id="22" name="Rectangle 21"/>
            <p:cNvSpPr/>
            <p:nvPr/>
          </p:nvSpPr>
          <p:spPr>
            <a:xfrm>
              <a:off x="3446" y="1551"/>
              <a:ext cx="1028" cy="1082"/>
            </a:xfrm>
            <a:prstGeom prst="rect">
              <a:avLst/>
            </a:prstGeom>
            <a:solidFill>
              <a:schemeClr val="bg1"/>
            </a:solidFill>
            <a:ln w="19050" cap="flat" cmpd="sng">
              <a:solidFill>
                <a:schemeClr val="tx1"/>
              </a:solidFill>
              <a:prstDash val="solid"/>
              <a:miter/>
              <a:headEnd type="none" w="med" len="med"/>
              <a:tailEnd type="none" w="med" len="me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Times New Roman" panose="02020603050405020304" pitchFamily="18" charset="0"/>
                <a:ea typeface="MS PGothic" panose="020B0600070205080204" pitchFamily="34" charset="-128"/>
              </a:endParaRPr>
            </a:p>
          </p:txBody>
        </p:sp>
        <p:sp>
          <p:nvSpPr>
            <p:cNvPr id="23" name="Text Box 22"/>
            <p:cNvSpPr txBox="1"/>
            <p:nvPr/>
          </p:nvSpPr>
          <p:spPr>
            <a:xfrm>
              <a:off x="3412" y="1598"/>
              <a:ext cx="1071" cy="1021"/>
            </a:xfrm>
            <a:prstGeom prst="rect">
              <a:avLst/>
            </a:prstGeom>
            <a:noFill/>
            <a:ln w="9525">
              <a:noFill/>
            </a:ln>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80000"/>
                </a:lnSpc>
              </a:pPr>
              <a:r>
                <a:rPr lang="en-US" altLang="zh-CN" sz="1400" dirty="0">
                  <a:latin typeface="Arial" panose="020B0604020202020204" pitchFamily="34" charset="0"/>
                  <a:ea typeface="MS PGothic" panose="020B0600070205080204" pitchFamily="34" charset="-128"/>
                </a:rPr>
                <a:t>ticket (complain)</a:t>
              </a:r>
            </a:p>
            <a:p>
              <a:pPr lvl="0" algn="ctr">
                <a:lnSpc>
                  <a:spcPct val="80000"/>
                </a:lnSpc>
              </a:pPr>
              <a:endParaRPr lang="en-US" altLang="zh-CN" sz="1400" dirty="0">
                <a:latin typeface="Arial" panose="020B0604020202020204" pitchFamily="34" charset="0"/>
                <a:ea typeface="MS PGothic" panose="020B0600070205080204" pitchFamily="34" charset="-128"/>
              </a:endParaRPr>
            </a:p>
            <a:p>
              <a:pPr lvl="0" algn="ctr">
                <a:lnSpc>
                  <a:spcPct val="80000"/>
                </a:lnSpc>
              </a:pPr>
              <a:r>
                <a:rPr lang="en-US" altLang="zh-CN" sz="1400" dirty="0">
                  <a:latin typeface="Arial" panose="020B0604020202020204" pitchFamily="34" charset="0"/>
                  <a:ea typeface="MS PGothic" panose="020B0600070205080204" pitchFamily="34" charset="-128"/>
                </a:rPr>
                <a:t>baggage (claim</a:t>
              </a:r>
            </a:p>
            <a:p>
              <a:pPr lvl="0" algn="ctr">
                <a:lnSpc>
                  <a:spcPct val="80000"/>
                </a:lnSpc>
              </a:pPr>
              <a:endParaRPr lang="en-US" altLang="zh-CN" sz="1400" dirty="0">
                <a:latin typeface="Arial" panose="020B0604020202020204" pitchFamily="34" charset="0"/>
                <a:ea typeface="MS PGothic" panose="020B0600070205080204" pitchFamily="34" charset="-128"/>
              </a:endParaRPr>
            </a:p>
            <a:p>
              <a:pPr lvl="0" algn="ctr">
                <a:lnSpc>
                  <a:spcPct val="80000"/>
                </a:lnSpc>
              </a:pPr>
              <a:r>
                <a:rPr lang="en-US" altLang="zh-CN" sz="1400" dirty="0">
                  <a:latin typeface="Arial" panose="020B0604020202020204" pitchFamily="34" charset="0"/>
                  <a:ea typeface="MS PGothic" panose="020B0600070205080204" pitchFamily="34" charset="-128"/>
                </a:rPr>
                <a:t>gates (unload)</a:t>
              </a:r>
            </a:p>
            <a:p>
              <a:pPr lvl="0" algn="ctr">
                <a:lnSpc>
                  <a:spcPct val="80000"/>
                </a:lnSpc>
              </a:pPr>
              <a:endParaRPr lang="en-US" altLang="zh-CN" sz="1400" dirty="0">
                <a:latin typeface="Arial" panose="020B0604020202020204" pitchFamily="34" charset="0"/>
                <a:ea typeface="MS PGothic" panose="020B0600070205080204" pitchFamily="34" charset="-128"/>
              </a:endParaRPr>
            </a:p>
            <a:p>
              <a:pPr lvl="0" algn="ctr">
                <a:lnSpc>
                  <a:spcPct val="80000"/>
                </a:lnSpc>
              </a:pPr>
              <a:r>
                <a:rPr lang="en-US" altLang="zh-CN" sz="1400" dirty="0">
                  <a:latin typeface="Arial" panose="020B0604020202020204" pitchFamily="34" charset="0"/>
                  <a:ea typeface="MS PGothic" panose="020B0600070205080204" pitchFamily="34" charset="-128"/>
                </a:rPr>
                <a:t>runway (land)</a:t>
              </a:r>
            </a:p>
            <a:p>
              <a:pPr lvl="0" algn="ctr">
                <a:lnSpc>
                  <a:spcPct val="80000"/>
                </a:lnSpc>
              </a:pPr>
              <a:endParaRPr lang="en-US" altLang="zh-CN" sz="1400" dirty="0">
                <a:latin typeface="Arial" panose="020B0604020202020204" pitchFamily="34" charset="0"/>
                <a:ea typeface="MS PGothic" panose="020B0600070205080204" pitchFamily="34" charset="-128"/>
              </a:endParaRPr>
            </a:p>
            <a:p>
              <a:pPr lvl="0" algn="ctr">
                <a:lnSpc>
                  <a:spcPct val="80000"/>
                </a:lnSpc>
              </a:pPr>
              <a:r>
                <a:rPr lang="en-US" altLang="zh-CN" sz="1400" dirty="0">
                  <a:latin typeface="Arial" panose="020B0604020202020204" pitchFamily="34" charset="0"/>
                  <a:ea typeface="MS PGothic" panose="020B0600070205080204" pitchFamily="34" charset="-128"/>
                </a:rPr>
                <a:t>airplane routing</a:t>
              </a:r>
            </a:p>
          </p:txBody>
        </p:sp>
        <p:sp>
          <p:nvSpPr>
            <p:cNvPr id="24" name="Line 23"/>
            <p:cNvSpPr/>
            <p:nvPr/>
          </p:nvSpPr>
          <p:spPr>
            <a:xfrm>
              <a:off x="3453" y="1777"/>
              <a:ext cx="1021" cy="1"/>
            </a:xfrm>
            <a:prstGeom prst="line">
              <a:avLst/>
            </a:prstGeom>
            <a:ln w="19050" cap="flat" cmpd="sng">
              <a:solidFill>
                <a:schemeClr val="tx1"/>
              </a:solidFill>
              <a:prstDash val="solid"/>
              <a:headEnd type="none" w="med" len="med"/>
              <a:tailEnd type="none" w="med" len="med"/>
            </a:ln>
          </p:spPr>
        </p:sp>
        <p:sp>
          <p:nvSpPr>
            <p:cNvPr id="25" name="Line 24"/>
            <p:cNvSpPr/>
            <p:nvPr/>
          </p:nvSpPr>
          <p:spPr>
            <a:xfrm>
              <a:off x="3457" y="1996"/>
              <a:ext cx="1021" cy="1"/>
            </a:xfrm>
            <a:prstGeom prst="line">
              <a:avLst/>
            </a:prstGeom>
            <a:ln w="19050" cap="flat" cmpd="sng">
              <a:solidFill>
                <a:schemeClr val="tx1"/>
              </a:solidFill>
              <a:prstDash val="solid"/>
              <a:headEnd type="none" w="med" len="med"/>
              <a:tailEnd type="none" w="med" len="med"/>
            </a:ln>
          </p:spPr>
        </p:sp>
        <p:sp>
          <p:nvSpPr>
            <p:cNvPr id="26" name="Line 25"/>
            <p:cNvSpPr/>
            <p:nvPr/>
          </p:nvSpPr>
          <p:spPr>
            <a:xfrm>
              <a:off x="3453" y="2214"/>
              <a:ext cx="1021" cy="1"/>
            </a:xfrm>
            <a:prstGeom prst="line">
              <a:avLst/>
            </a:prstGeom>
            <a:ln w="19050" cap="flat" cmpd="sng">
              <a:solidFill>
                <a:schemeClr val="tx1"/>
              </a:solidFill>
              <a:prstDash val="solid"/>
              <a:headEnd type="none" w="med" len="med"/>
              <a:tailEnd type="none" w="med" len="med"/>
            </a:ln>
          </p:spPr>
        </p:sp>
        <p:sp>
          <p:nvSpPr>
            <p:cNvPr id="27" name="Line 26"/>
            <p:cNvSpPr/>
            <p:nvPr/>
          </p:nvSpPr>
          <p:spPr>
            <a:xfrm>
              <a:off x="3461" y="2433"/>
              <a:ext cx="1021" cy="1"/>
            </a:xfrm>
            <a:prstGeom prst="line">
              <a:avLst/>
            </a:prstGeom>
            <a:ln w="19050" cap="flat" cmpd="sng">
              <a:solidFill>
                <a:schemeClr val="tx1"/>
              </a:solidFill>
              <a:prstDash val="solid"/>
              <a:headEnd type="none" w="med" len="med"/>
              <a:tailEnd type="none" w="med" len="med"/>
            </a:ln>
          </p:spPr>
        </p:sp>
        <p:sp>
          <p:nvSpPr>
            <p:cNvPr id="28" name="Rectangle 27"/>
            <p:cNvSpPr/>
            <p:nvPr/>
          </p:nvSpPr>
          <p:spPr>
            <a:xfrm>
              <a:off x="268" y="2476"/>
              <a:ext cx="5293" cy="116"/>
            </a:xfrm>
            <a:prstGeom prst="rect">
              <a:avLst/>
            </a:prstGeom>
            <a:gradFill rotWithShape="1">
              <a:gsLst>
                <a:gs pos="0">
                  <a:schemeClr val="accent1">
                    <a:alpha val="50000"/>
                  </a:schemeClr>
                </a:gs>
                <a:gs pos="100000">
                  <a:schemeClr val="accent1">
                    <a:alpha val="53000"/>
                  </a:schemeClr>
                </a:gs>
              </a:gsLst>
              <a:lin ang="5400000" scaled="1"/>
              <a:tileRect/>
            </a:gradFill>
            <a:ln w="9525">
              <a:noFill/>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Times New Roman" panose="02020603050405020304" pitchFamily="18" charset="0"/>
                <a:ea typeface="MS PGothic" panose="020B0600070205080204" pitchFamily="34" charset="-128"/>
              </a:endParaRPr>
            </a:p>
          </p:txBody>
        </p:sp>
        <p:sp>
          <p:nvSpPr>
            <p:cNvPr id="29" name="Rectangle 28"/>
            <p:cNvSpPr/>
            <p:nvPr/>
          </p:nvSpPr>
          <p:spPr>
            <a:xfrm>
              <a:off x="268" y="2256"/>
              <a:ext cx="5293" cy="123"/>
            </a:xfrm>
            <a:prstGeom prst="rect">
              <a:avLst/>
            </a:prstGeom>
            <a:gradFill rotWithShape="1">
              <a:gsLst>
                <a:gs pos="0">
                  <a:schemeClr val="accent1">
                    <a:alpha val="50000"/>
                  </a:schemeClr>
                </a:gs>
                <a:gs pos="100000">
                  <a:schemeClr val="accent1">
                    <a:alpha val="53000"/>
                  </a:schemeClr>
                </a:gs>
              </a:gsLst>
              <a:lin ang="5400000" scaled="1"/>
              <a:tileRect/>
            </a:gradFill>
            <a:ln w="9525">
              <a:noFill/>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Times New Roman" panose="02020603050405020304" pitchFamily="18" charset="0"/>
                <a:ea typeface="MS PGothic" panose="020B0600070205080204" pitchFamily="34" charset="-128"/>
              </a:endParaRPr>
            </a:p>
          </p:txBody>
        </p:sp>
        <p:sp>
          <p:nvSpPr>
            <p:cNvPr id="30" name="Rectangle 29"/>
            <p:cNvSpPr/>
            <p:nvPr/>
          </p:nvSpPr>
          <p:spPr>
            <a:xfrm>
              <a:off x="268" y="2050"/>
              <a:ext cx="5293" cy="116"/>
            </a:xfrm>
            <a:prstGeom prst="rect">
              <a:avLst/>
            </a:prstGeom>
            <a:gradFill rotWithShape="1">
              <a:gsLst>
                <a:gs pos="0">
                  <a:schemeClr val="accent1">
                    <a:alpha val="50000"/>
                  </a:schemeClr>
                </a:gs>
                <a:gs pos="100000">
                  <a:schemeClr val="accent1">
                    <a:alpha val="53000"/>
                  </a:schemeClr>
                </a:gs>
              </a:gsLst>
              <a:lin ang="5400000" scaled="1"/>
              <a:tileRect/>
            </a:gradFill>
            <a:ln w="9525">
              <a:noFill/>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Times New Roman" panose="02020603050405020304" pitchFamily="18" charset="0"/>
                <a:ea typeface="MS PGothic" panose="020B0600070205080204" pitchFamily="34" charset="-128"/>
              </a:endParaRPr>
            </a:p>
          </p:txBody>
        </p:sp>
        <p:sp>
          <p:nvSpPr>
            <p:cNvPr id="31" name="Rectangle 30"/>
            <p:cNvSpPr/>
            <p:nvPr/>
          </p:nvSpPr>
          <p:spPr>
            <a:xfrm>
              <a:off x="268" y="1830"/>
              <a:ext cx="5286" cy="123"/>
            </a:xfrm>
            <a:prstGeom prst="rect">
              <a:avLst/>
            </a:prstGeom>
            <a:gradFill rotWithShape="1">
              <a:gsLst>
                <a:gs pos="0">
                  <a:schemeClr val="accent1">
                    <a:alpha val="50000"/>
                  </a:schemeClr>
                </a:gs>
                <a:gs pos="100000">
                  <a:schemeClr val="accent1">
                    <a:alpha val="53000"/>
                  </a:schemeClr>
                </a:gs>
              </a:gsLst>
              <a:lin ang="5400000" scaled="1"/>
              <a:tileRect/>
            </a:gradFill>
            <a:ln w="9525">
              <a:noFill/>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Times New Roman" panose="02020603050405020304" pitchFamily="18" charset="0"/>
                <a:ea typeface="MS PGothic" panose="020B0600070205080204" pitchFamily="34" charset="-128"/>
              </a:endParaRPr>
            </a:p>
          </p:txBody>
        </p:sp>
        <p:sp>
          <p:nvSpPr>
            <p:cNvPr id="32" name="Rectangle 31"/>
            <p:cNvSpPr/>
            <p:nvPr/>
          </p:nvSpPr>
          <p:spPr>
            <a:xfrm>
              <a:off x="268" y="1617"/>
              <a:ext cx="5287" cy="123"/>
            </a:xfrm>
            <a:prstGeom prst="rect">
              <a:avLst/>
            </a:prstGeom>
            <a:gradFill rotWithShape="1">
              <a:gsLst>
                <a:gs pos="0">
                  <a:schemeClr val="accent1">
                    <a:alpha val="50000"/>
                  </a:schemeClr>
                </a:gs>
                <a:gs pos="100000">
                  <a:schemeClr val="accent1">
                    <a:alpha val="53000"/>
                  </a:schemeClr>
                </a:gs>
              </a:gsLst>
              <a:lin ang="5400000" scaled="1"/>
              <a:tileRect/>
            </a:gradFill>
            <a:ln w="9525">
              <a:noFill/>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dirty="0">
                <a:latin typeface="Times New Roman" panose="02020603050405020304" pitchFamily="18" charset="0"/>
                <a:ea typeface="MS PGothic" panose="020B0600070205080204" pitchFamily="34" charset="-128"/>
              </a:endParaRPr>
            </a:p>
          </p:txBody>
        </p:sp>
        <p:sp>
          <p:nvSpPr>
            <p:cNvPr id="33" name="Text Box 32"/>
            <p:cNvSpPr txBox="1"/>
            <p:nvPr/>
          </p:nvSpPr>
          <p:spPr>
            <a:xfrm>
              <a:off x="4776" y="1588"/>
              <a:ext cx="340" cy="173"/>
            </a:xfrm>
            <a:prstGeom prst="rect">
              <a:avLst/>
            </a:prstGeom>
            <a:noFill/>
            <a:ln w="9525">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eaLnBrk="1" hangingPunct="1"/>
              <a:r>
                <a:rPr lang="en-US" altLang="zh-CN" sz="1200" dirty="0">
                  <a:latin typeface="Arial" panose="020B0604020202020204" pitchFamily="34" charset="0"/>
                  <a:ea typeface="MS PGothic" panose="020B0600070205080204" pitchFamily="34" charset="-128"/>
                </a:rPr>
                <a:t>ticket</a:t>
              </a:r>
            </a:p>
          </p:txBody>
        </p:sp>
        <p:sp>
          <p:nvSpPr>
            <p:cNvPr id="34" name="Text Box 33"/>
            <p:cNvSpPr txBox="1"/>
            <p:nvPr/>
          </p:nvSpPr>
          <p:spPr>
            <a:xfrm>
              <a:off x="4774" y="1801"/>
              <a:ext cx="487" cy="173"/>
            </a:xfrm>
            <a:prstGeom prst="rect">
              <a:avLst/>
            </a:prstGeom>
            <a:noFill/>
            <a:ln w="9525">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eaLnBrk="1" hangingPunct="1"/>
              <a:r>
                <a:rPr lang="en-US" altLang="zh-CN" sz="1200" dirty="0">
                  <a:latin typeface="Arial" panose="020B0604020202020204" pitchFamily="34" charset="0"/>
                  <a:ea typeface="MS PGothic" panose="020B0600070205080204" pitchFamily="34" charset="-128"/>
                </a:rPr>
                <a:t>baggage</a:t>
              </a:r>
            </a:p>
          </p:txBody>
        </p:sp>
        <p:sp>
          <p:nvSpPr>
            <p:cNvPr id="35" name="Text Box 34"/>
            <p:cNvSpPr txBox="1"/>
            <p:nvPr/>
          </p:nvSpPr>
          <p:spPr>
            <a:xfrm>
              <a:off x="4772" y="2013"/>
              <a:ext cx="302" cy="173"/>
            </a:xfrm>
            <a:prstGeom prst="rect">
              <a:avLst/>
            </a:prstGeom>
            <a:noFill/>
            <a:ln w="9525">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eaLnBrk="1" hangingPunct="1"/>
              <a:r>
                <a:rPr lang="en-US" altLang="zh-CN" sz="1200" dirty="0">
                  <a:latin typeface="Arial" panose="020B0604020202020204" pitchFamily="34" charset="0"/>
                  <a:ea typeface="MS PGothic" panose="020B0600070205080204" pitchFamily="34" charset="-128"/>
                </a:rPr>
                <a:t>gate</a:t>
              </a:r>
            </a:p>
          </p:txBody>
        </p:sp>
        <p:sp>
          <p:nvSpPr>
            <p:cNvPr id="36" name="Text Box 35"/>
            <p:cNvSpPr txBox="1"/>
            <p:nvPr/>
          </p:nvSpPr>
          <p:spPr>
            <a:xfrm>
              <a:off x="4767" y="2225"/>
              <a:ext cx="738" cy="173"/>
            </a:xfrm>
            <a:prstGeom prst="rect">
              <a:avLst/>
            </a:prstGeom>
            <a:noFill/>
            <a:ln w="9525">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eaLnBrk="1" hangingPunct="1"/>
              <a:r>
                <a:rPr lang="en-US" altLang="zh-CN" sz="1200" dirty="0">
                  <a:latin typeface="Arial" panose="020B0604020202020204" pitchFamily="34" charset="0"/>
                  <a:ea typeface="MS PGothic" panose="020B0600070205080204" pitchFamily="34" charset="-128"/>
                </a:rPr>
                <a:t>takeoff/landing</a:t>
              </a:r>
            </a:p>
          </p:txBody>
        </p:sp>
        <p:sp>
          <p:nvSpPr>
            <p:cNvPr id="37" name="Text Box 36"/>
            <p:cNvSpPr txBox="1"/>
            <p:nvPr/>
          </p:nvSpPr>
          <p:spPr>
            <a:xfrm>
              <a:off x="4769" y="2444"/>
              <a:ext cx="774" cy="173"/>
            </a:xfrm>
            <a:prstGeom prst="rect">
              <a:avLst/>
            </a:prstGeom>
            <a:noFill/>
            <a:ln w="9525">
              <a:noFill/>
            </a:ln>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eaLnBrk="1" hangingPunct="1"/>
              <a:r>
                <a:rPr lang="en-US" altLang="zh-CN" sz="1200" dirty="0">
                  <a:latin typeface="Arial" panose="020B0604020202020204" pitchFamily="34" charset="0"/>
                  <a:ea typeface="MS PGothic" panose="020B0600070205080204" pitchFamily="34" charset="-128"/>
                </a:rPr>
                <a:t>airplane routing</a:t>
              </a:r>
            </a:p>
          </p:txBody>
        </p:sp>
      </p:grpSp>
    </p:spTree>
    <p:custDataLst>
      <p:tags r:id="rId1"/>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标题 3"/>
          <p:cNvSpPr>
            <a:spLocks noGrp="1" noChangeArrowheads="1"/>
          </p:cNvSpPr>
          <p:nvPr>
            <p:ph type="title"/>
            <p:custDataLst>
              <p:tags r:id="rId2"/>
            </p:custDataLst>
          </p:nvPr>
        </p:nvSpPr>
        <p:spPr>
          <a:xfrm>
            <a:off x="652153" y="256672"/>
            <a:ext cx="6678612" cy="700087"/>
          </a:xfrm>
        </p:spPr>
        <p:txBody>
          <a:bodyPr/>
          <a:lstStyle/>
          <a:p>
            <a:r>
              <a:rPr lang="zh-CN" altLang="zh-CN" dirty="0" smtClean="0"/>
              <a:t>为什么要分层?</a:t>
            </a:r>
          </a:p>
        </p:txBody>
      </p:sp>
      <p:sp>
        <p:nvSpPr>
          <p:cNvPr id="5" name="内容占位符 4"/>
          <p:cNvSpPr>
            <a:spLocks noGrp="1" noChangeArrowheads="1"/>
          </p:cNvSpPr>
          <p:nvPr>
            <p:ph idx="1"/>
            <p:custDataLst>
              <p:tags r:id="rId3"/>
            </p:custDataLst>
          </p:nvPr>
        </p:nvSpPr>
        <p:spPr>
          <a:xfrm>
            <a:off x="652153" y="1101725"/>
            <a:ext cx="7661275" cy="4046538"/>
          </a:xfrm>
        </p:spPr>
        <p:txBody>
          <a:bodyPr>
            <a:noAutofit/>
          </a:bodyPr>
          <a:lstStyle/>
          <a:p>
            <a:pPr>
              <a:lnSpc>
                <a:spcPct val="150000"/>
              </a:lnSpc>
              <a:buFontTx/>
              <a:buNone/>
            </a:pPr>
            <a:r>
              <a:rPr lang="zh-CN" altLang="zh-CN" sz="2000" b="1" dirty="0" smtClean="0">
                <a:latin typeface="宋体" panose="02010600030101010101" pitchFamily="2" charset="-122"/>
                <a:ea typeface="宋体" panose="02010600030101010101" pitchFamily="2" charset="-122"/>
              </a:rPr>
              <a:t>处理复杂的系统:</a:t>
            </a:r>
          </a:p>
          <a:p>
            <a:pPr>
              <a:lnSpc>
                <a:spcPct val="150000"/>
              </a:lnSpc>
              <a:buSzPct val="85000"/>
            </a:pPr>
            <a:r>
              <a:rPr lang="zh-CN" altLang="zh-CN" sz="2000" b="1" dirty="0" smtClean="0">
                <a:latin typeface="宋体" panose="02010600030101010101" pitchFamily="2" charset="-122"/>
                <a:ea typeface="宋体" panose="02010600030101010101" pitchFamily="2" charset="-122"/>
              </a:rPr>
              <a:t>清楚的结构允许我们对大型复杂系统定义其特定部分，探讨其各部分的关系</a:t>
            </a:r>
          </a:p>
          <a:p>
            <a:pPr marL="742950" lvl="1" indent="-285750" defTabSz="914400">
              <a:lnSpc>
                <a:spcPct val="150000"/>
              </a:lnSpc>
              <a:spcAft>
                <a:spcPct val="0"/>
              </a:spcAft>
              <a:buClr>
                <a:schemeClr val="tx2"/>
              </a:buClr>
              <a:buSzPct val="70000"/>
              <a:buFont typeface="Wingdings" panose="05000000000000000000" pitchFamily="2" charset="2"/>
              <a:buChar char="l"/>
              <a:tabLst>
                <a:tab pos="542925" algn="l"/>
              </a:tabLst>
            </a:pPr>
            <a:r>
              <a:rPr lang="zh-CN" altLang="zh-CN" b="1" dirty="0" smtClean="0">
                <a:latin typeface="宋体" panose="02010600030101010101" pitchFamily="2" charset="-122"/>
                <a:ea typeface="宋体" panose="02010600030101010101" pitchFamily="2" charset="-122"/>
              </a:rPr>
              <a:t>分层参考模型的讨论</a:t>
            </a:r>
          </a:p>
          <a:p>
            <a:pPr>
              <a:lnSpc>
                <a:spcPct val="150000"/>
              </a:lnSpc>
              <a:buSzPct val="85000"/>
            </a:pPr>
            <a:r>
              <a:rPr lang="zh-CN" altLang="zh-CN" sz="2000" b="1" dirty="0" smtClean="0">
                <a:latin typeface="宋体" panose="02010600030101010101" pitchFamily="2" charset="-122"/>
                <a:ea typeface="宋体" panose="02010600030101010101" pitchFamily="2" charset="-122"/>
              </a:rPr>
              <a:t>模块化使得系统的维护、升级简化</a:t>
            </a:r>
          </a:p>
          <a:p>
            <a:pPr marL="742950" lvl="1" indent="-285750" defTabSz="914400">
              <a:lnSpc>
                <a:spcPct val="150000"/>
              </a:lnSpc>
              <a:spcAft>
                <a:spcPct val="0"/>
              </a:spcAft>
              <a:buClr>
                <a:schemeClr val="tx2"/>
              </a:buClr>
              <a:buSzPct val="70000"/>
              <a:buFont typeface="Wingdings" panose="05000000000000000000" pitchFamily="2" charset="2"/>
              <a:buChar char="l"/>
              <a:tabLst>
                <a:tab pos="542925" algn="l"/>
              </a:tabLst>
            </a:pPr>
            <a:r>
              <a:rPr lang="zh-CN" altLang="zh-CN" b="1" dirty="0" smtClean="0">
                <a:latin typeface="宋体" panose="02010600030101010101" pitchFamily="2" charset="-122"/>
                <a:ea typeface="宋体" panose="02010600030101010101" pitchFamily="2" charset="-122"/>
              </a:rPr>
              <a:t>改变其某一层服务的具体实现对系统其余部分透明（不影响）</a:t>
            </a:r>
          </a:p>
          <a:p>
            <a:pPr marL="742950" lvl="1" indent="-285750" defTabSz="914400">
              <a:lnSpc>
                <a:spcPct val="150000"/>
              </a:lnSpc>
              <a:spcAft>
                <a:spcPct val="0"/>
              </a:spcAft>
              <a:buClr>
                <a:schemeClr val="tx2"/>
              </a:buClr>
              <a:buSzPct val="70000"/>
              <a:buFont typeface="Wingdings" panose="05000000000000000000" pitchFamily="2" charset="2"/>
              <a:buChar char="l"/>
              <a:tabLst>
                <a:tab pos="542925" algn="l"/>
              </a:tabLst>
            </a:pPr>
            <a:r>
              <a:rPr lang="zh-CN" altLang="zh-CN" b="1" dirty="0" smtClean="0">
                <a:latin typeface="宋体" panose="02010600030101010101" pitchFamily="2" charset="-122"/>
                <a:ea typeface="宋体" panose="02010600030101010101" pitchFamily="2" charset="-122"/>
              </a:rPr>
              <a:t>e.g.,改变登机口程序（不影响系统其余部分）  </a:t>
            </a:r>
          </a:p>
          <a:p>
            <a:pPr>
              <a:lnSpc>
                <a:spcPct val="150000"/>
              </a:lnSpc>
              <a:buSzPct val="85000"/>
            </a:pPr>
            <a:r>
              <a:rPr lang="zh-CN" altLang="zh-CN" sz="2000" b="1" dirty="0" smtClean="0">
                <a:latin typeface="宋体" panose="02010600030101010101" pitchFamily="2" charset="-122"/>
                <a:ea typeface="宋体" panose="02010600030101010101" pitchFamily="2" charset="-122"/>
              </a:rPr>
              <a:t>分层的弊端?</a:t>
            </a:r>
          </a:p>
          <a:p>
            <a:pPr>
              <a:lnSpc>
                <a:spcPct val="150000"/>
              </a:lnSpc>
              <a:buFontTx/>
              <a:buNone/>
            </a:pPr>
            <a:r>
              <a:rPr lang="zh-CN" altLang="zh-CN" sz="2000" b="1" dirty="0" smtClean="0">
                <a:latin typeface="宋体" panose="02010600030101010101" pitchFamily="2" charset="-122"/>
                <a:ea typeface="宋体" panose="02010600030101010101" pitchFamily="2" charset="-122"/>
              </a:rPr>
              <a:t>    各层可能重复较低层功能 ...</a:t>
            </a:r>
          </a:p>
        </p:txBody>
      </p:sp>
    </p:spTree>
    <p:custDataLst>
      <p:tags r:id="rId1"/>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ChangeArrowheads="1"/>
          </p:cNvSpPr>
          <p:nvPr/>
        </p:nvSpPr>
        <p:spPr bwMode="auto">
          <a:xfrm>
            <a:off x="5627688" y="1540881"/>
            <a:ext cx="1905000" cy="3543300"/>
          </a:xfrm>
          <a:prstGeom prst="rect">
            <a:avLst/>
          </a:prstGeom>
          <a:solidFill>
            <a:schemeClr val="accent2"/>
          </a:solidFill>
          <a:ln w="25400">
            <a:solidFill>
              <a:schemeClr val="accent2"/>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1378" name="Rectangle 3"/>
          <p:cNvSpPr>
            <a:spLocks noGrp="1" noChangeArrowheads="1"/>
          </p:cNvSpPr>
          <p:nvPr>
            <p:ph type="title"/>
          </p:nvPr>
        </p:nvSpPr>
        <p:spPr>
          <a:xfrm>
            <a:off x="685800" y="211138"/>
            <a:ext cx="7772400" cy="641350"/>
          </a:xfrm>
        </p:spPr>
        <p:txBody>
          <a:bodyPr lIns="92075" tIns="46038" rIns="92075" bIns="46038" anchor="ctr">
            <a:spAutoFit/>
          </a:bodyPr>
          <a:lstStyle/>
          <a:p>
            <a:r>
              <a:rPr lang="zh-CN" altLang="zh-CN" sz="3600" smtClean="0"/>
              <a:t>网际协议栈</a:t>
            </a:r>
          </a:p>
        </p:txBody>
      </p:sp>
      <p:sp>
        <p:nvSpPr>
          <p:cNvPr id="101379" name="Rectangle 4"/>
          <p:cNvSpPr>
            <a:spLocks noGrp="1" noChangeArrowheads="1"/>
          </p:cNvSpPr>
          <p:nvPr>
            <p:ph sz="half" idx="1"/>
          </p:nvPr>
        </p:nvSpPr>
        <p:spPr>
          <a:xfrm>
            <a:off x="328613" y="1171575"/>
            <a:ext cx="5389562" cy="5486400"/>
          </a:xfrm>
        </p:spPr>
        <p:txBody>
          <a:bodyPr lIns="92075" tIns="46038" rIns="92075" bIns="46038">
            <a:normAutofit fontScale="92500" lnSpcReduction="20000"/>
          </a:bodyPr>
          <a:lstStyle/>
          <a:p>
            <a:pPr>
              <a:lnSpc>
                <a:spcPct val="90000"/>
              </a:lnSpc>
            </a:pPr>
            <a:r>
              <a:rPr lang="zh-CN" altLang="zh-CN" b="1" dirty="0" smtClean="0">
                <a:solidFill>
                  <a:schemeClr val="tx2"/>
                </a:solidFill>
                <a:latin typeface="宋体" panose="02010600030101010101" pitchFamily="2" charset="-122"/>
                <a:ea typeface="宋体" panose="02010600030101010101" pitchFamily="2" charset="-122"/>
              </a:rPr>
              <a:t>应用层application:</a:t>
            </a:r>
            <a:r>
              <a:rPr lang="zh-CN" altLang="zh-CN" b="1" dirty="0" smtClean="0">
                <a:latin typeface="宋体" panose="02010600030101010101" pitchFamily="2" charset="-122"/>
                <a:ea typeface="宋体" panose="02010600030101010101" pitchFamily="2" charset="-122"/>
              </a:rPr>
              <a:t> 支持网络应用，报文传送</a:t>
            </a:r>
          </a:p>
          <a:p>
            <a:pPr marL="716280" lvl="1" indent="-271780" defTabSz="914400">
              <a:lnSpc>
                <a:spcPct val="90000"/>
              </a:lnSpc>
              <a:spcAft>
                <a:spcPct val="0"/>
              </a:spcAft>
            </a:pPr>
            <a:r>
              <a:rPr lang="zh-CN" altLang="zh-CN" b="1" dirty="0" smtClean="0">
                <a:latin typeface="宋体" panose="02010600030101010101" pitchFamily="2" charset="-122"/>
                <a:ea typeface="宋体" panose="02010600030101010101" pitchFamily="2" charset="-122"/>
              </a:rPr>
              <a:t>FTP, SMTP, STTP …</a:t>
            </a:r>
          </a:p>
          <a:p>
            <a:pPr>
              <a:lnSpc>
                <a:spcPct val="90000"/>
              </a:lnSpc>
            </a:pPr>
            <a:r>
              <a:rPr lang="zh-CN" altLang="zh-CN" b="1" dirty="0" smtClean="0">
                <a:solidFill>
                  <a:schemeClr val="tx2"/>
                </a:solidFill>
                <a:latin typeface="宋体" panose="02010600030101010101" pitchFamily="2" charset="-122"/>
                <a:ea typeface="宋体" panose="02010600030101010101" pitchFamily="2" charset="-122"/>
              </a:rPr>
              <a:t>传输层transport: </a:t>
            </a:r>
          </a:p>
          <a:p>
            <a:pPr>
              <a:lnSpc>
                <a:spcPct val="90000"/>
              </a:lnSpc>
              <a:buFontTx/>
              <a:buNone/>
            </a:pPr>
            <a:r>
              <a:rPr lang="zh-CN" altLang="zh-CN" b="1" dirty="0" smtClean="0">
                <a:latin typeface="宋体" panose="02010600030101010101" pitchFamily="2" charset="-122"/>
                <a:ea typeface="宋体" panose="02010600030101010101" pitchFamily="2" charset="-122"/>
              </a:rPr>
              <a:t>    主机进程间</a:t>
            </a:r>
            <a:r>
              <a:rPr lang="zh-CN" altLang="zh-CN" b="1" dirty="0" smtClean="0">
                <a:solidFill>
                  <a:schemeClr val="tx2"/>
                </a:solidFill>
                <a:latin typeface="宋体" panose="02010600030101010101" pitchFamily="2" charset="-122"/>
                <a:ea typeface="宋体" panose="02010600030101010101" pitchFamily="2" charset="-122"/>
              </a:rPr>
              <a:t>数据段</a:t>
            </a:r>
            <a:r>
              <a:rPr lang="zh-CN" altLang="zh-CN" b="1" dirty="0" smtClean="0">
                <a:latin typeface="宋体" panose="02010600030101010101" pitchFamily="2" charset="-122"/>
                <a:ea typeface="宋体" panose="02010600030101010101" pitchFamily="2" charset="-122"/>
              </a:rPr>
              <a:t>传送</a:t>
            </a:r>
          </a:p>
          <a:p>
            <a:pPr marL="716280" lvl="1" indent="-271780" defTabSz="914400">
              <a:lnSpc>
                <a:spcPct val="90000"/>
              </a:lnSpc>
              <a:spcAft>
                <a:spcPct val="0"/>
              </a:spcAft>
            </a:pPr>
            <a:r>
              <a:rPr lang="zh-CN" altLang="zh-CN" b="1" dirty="0" smtClean="0">
                <a:latin typeface="宋体" panose="02010600030101010101" pitchFamily="2" charset="-122"/>
                <a:ea typeface="宋体" panose="02010600030101010101" pitchFamily="2" charset="-122"/>
              </a:rPr>
              <a:t>TCP, UDP</a:t>
            </a:r>
          </a:p>
          <a:p>
            <a:pPr>
              <a:lnSpc>
                <a:spcPct val="90000"/>
              </a:lnSpc>
            </a:pPr>
            <a:r>
              <a:rPr lang="zh-CN" altLang="zh-CN" b="1" dirty="0" smtClean="0">
                <a:solidFill>
                  <a:schemeClr val="tx2"/>
                </a:solidFill>
                <a:latin typeface="宋体" panose="02010600030101010101" pitchFamily="2" charset="-122"/>
                <a:ea typeface="宋体" panose="02010600030101010101" pitchFamily="2" charset="-122"/>
              </a:rPr>
              <a:t>网络层network: </a:t>
            </a:r>
          </a:p>
          <a:p>
            <a:pPr>
              <a:lnSpc>
                <a:spcPct val="90000"/>
              </a:lnSpc>
              <a:buFontTx/>
              <a:buNone/>
            </a:pPr>
            <a:r>
              <a:rPr lang="zh-CN" altLang="zh-CN" b="1" dirty="0" smtClean="0">
                <a:latin typeface="宋体" panose="02010600030101010101" pitchFamily="2" charset="-122"/>
                <a:ea typeface="宋体" panose="02010600030101010101" pitchFamily="2" charset="-122"/>
              </a:rPr>
              <a:t>    主机(源目标节点)间</a:t>
            </a:r>
            <a:r>
              <a:rPr lang="zh-CN" altLang="zh-CN" b="1" dirty="0" smtClean="0">
                <a:solidFill>
                  <a:schemeClr val="tx2"/>
                </a:solidFill>
                <a:latin typeface="宋体" panose="02010600030101010101" pitchFamily="2" charset="-122"/>
                <a:ea typeface="宋体" panose="02010600030101010101" pitchFamily="2" charset="-122"/>
              </a:rPr>
              <a:t>分组</a:t>
            </a:r>
            <a:r>
              <a:rPr lang="zh-CN" altLang="zh-CN" b="1" dirty="0" smtClean="0">
                <a:latin typeface="宋体" panose="02010600030101010101" pitchFamily="2" charset="-122"/>
                <a:ea typeface="宋体" panose="02010600030101010101" pitchFamily="2" charset="-122"/>
              </a:rPr>
              <a:t>传送</a:t>
            </a:r>
          </a:p>
          <a:p>
            <a:pPr marL="716280" lvl="1" indent="-271780" defTabSz="914400">
              <a:lnSpc>
                <a:spcPct val="90000"/>
              </a:lnSpc>
              <a:spcAft>
                <a:spcPct val="0"/>
              </a:spcAft>
            </a:pPr>
            <a:r>
              <a:rPr lang="zh-CN" altLang="zh-CN" b="1" dirty="0" smtClean="0">
                <a:latin typeface="宋体" panose="02010600030101010101" pitchFamily="2" charset="-122"/>
                <a:ea typeface="宋体" panose="02010600030101010101" pitchFamily="2" charset="-122"/>
              </a:rPr>
              <a:t>主要是IP协议, 路由协议 …</a:t>
            </a:r>
          </a:p>
          <a:p>
            <a:pPr>
              <a:lnSpc>
                <a:spcPct val="90000"/>
              </a:lnSpc>
            </a:pPr>
            <a:r>
              <a:rPr lang="zh-CN" altLang="zh-CN" b="1" dirty="0" smtClean="0">
                <a:solidFill>
                  <a:schemeClr val="tx2"/>
                </a:solidFill>
                <a:latin typeface="宋体" panose="02010600030101010101" pitchFamily="2" charset="-122"/>
                <a:ea typeface="宋体" panose="02010600030101010101" pitchFamily="2" charset="-122"/>
              </a:rPr>
              <a:t>链路层link: </a:t>
            </a:r>
          </a:p>
          <a:p>
            <a:pPr>
              <a:lnSpc>
                <a:spcPct val="90000"/>
              </a:lnSpc>
              <a:buFontTx/>
              <a:buNone/>
            </a:pPr>
            <a:r>
              <a:rPr lang="zh-CN" altLang="zh-CN" b="1" dirty="0" smtClean="0">
                <a:latin typeface="宋体" panose="02010600030101010101" pitchFamily="2" charset="-122"/>
                <a:ea typeface="宋体" panose="02010600030101010101" pitchFamily="2" charset="-122"/>
              </a:rPr>
              <a:t>    相邻网络节点间的</a:t>
            </a:r>
            <a:r>
              <a:rPr lang="zh-CN" altLang="zh-CN" b="1" dirty="0" smtClean="0">
                <a:solidFill>
                  <a:schemeClr val="tx2"/>
                </a:solidFill>
                <a:latin typeface="宋体" panose="02010600030101010101" pitchFamily="2" charset="-122"/>
                <a:ea typeface="宋体" panose="02010600030101010101" pitchFamily="2" charset="-122"/>
              </a:rPr>
              <a:t>数据帧</a:t>
            </a:r>
            <a:r>
              <a:rPr lang="zh-CN" altLang="zh-CN" b="1" dirty="0" smtClean="0">
                <a:latin typeface="宋体" panose="02010600030101010101" pitchFamily="2" charset="-122"/>
                <a:ea typeface="宋体" panose="02010600030101010101" pitchFamily="2" charset="-122"/>
              </a:rPr>
              <a:t>传送</a:t>
            </a:r>
          </a:p>
          <a:p>
            <a:pPr marL="716280" lvl="1" indent="-271780" defTabSz="914400">
              <a:lnSpc>
                <a:spcPct val="90000"/>
              </a:lnSpc>
              <a:spcAft>
                <a:spcPct val="0"/>
              </a:spcAft>
            </a:pPr>
            <a:r>
              <a:rPr lang="zh-CN" altLang="zh-CN" b="1" dirty="0" smtClean="0">
                <a:latin typeface="宋体" panose="02010600030101010101" pitchFamily="2" charset="-122"/>
                <a:ea typeface="宋体" panose="02010600030101010101" pitchFamily="2" charset="-122"/>
              </a:rPr>
              <a:t>PPP, Ethernet …</a:t>
            </a:r>
          </a:p>
          <a:p>
            <a:pPr>
              <a:lnSpc>
                <a:spcPct val="90000"/>
              </a:lnSpc>
            </a:pPr>
            <a:r>
              <a:rPr lang="zh-CN" altLang="zh-CN" b="1" dirty="0" smtClean="0">
                <a:solidFill>
                  <a:schemeClr val="tx2"/>
                </a:solidFill>
                <a:latin typeface="宋体" panose="02010600030101010101" pitchFamily="2" charset="-122"/>
                <a:ea typeface="宋体" panose="02010600030101010101" pitchFamily="2" charset="-122"/>
              </a:rPr>
              <a:t>物理层physical: </a:t>
            </a:r>
          </a:p>
          <a:p>
            <a:pPr>
              <a:lnSpc>
                <a:spcPct val="90000"/>
              </a:lnSpc>
              <a:buFontTx/>
              <a:buNone/>
            </a:pPr>
            <a:r>
              <a:rPr lang="zh-CN" altLang="zh-CN" b="1" dirty="0" smtClean="0">
                <a:latin typeface="宋体" panose="02010600030101010101" pitchFamily="2" charset="-122"/>
                <a:ea typeface="宋体" panose="02010600030101010101" pitchFamily="2" charset="-122"/>
              </a:rPr>
              <a:t>    物理介质上的</a:t>
            </a:r>
            <a:r>
              <a:rPr lang="zh-CN" altLang="zh-CN" b="1" dirty="0" smtClean="0">
                <a:solidFill>
                  <a:schemeClr val="tx2"/>
                </a:solidFill>
                <a:latin typeface="宋体" panose="02010600030101010101" pitchFamily="2" charset="-122"/>
                <a:ea typeface="宋体" panose="02010600030101010101" pitchFamily="2" charset="-122"/>
              </a:rPr>
              <a:t>比特</a:t>
            </a:r>
            <a:r>
              <a:rPr lang="zh-CN" altLang="zh-CN" b="1" dirty="0" smtClean="0">
                <a:latin typeface="宋体" panose="02010600030101010101" pitchFamily="2" charset="-122"/>
                <a:ea typeface="宋体" panose="02010600030101010101" pitchFamily="2" charset="-122"/>
              </a:rPr>
              <a:t>传送</a:t>
            </a:r>
          </a:p>
          <a:p>
            <a:pPr>
              <a:lnSpc>
                <a:spcPct val="90000"/>
              </a:lnSpc>
              <a:buFontTx/>
              <a:buNone/>
            </a:pPr>
            <a:endParaRPr lang="zh-CN" altLang="zh-CN" b="1" dirty="0" smtClean="0"/>
          </a:p>
        </p:txBody>
      </p:sp>
      <p:grpSp>
        <p:nvGrpSpPr>
          <p:cNvPr id="101380" name="Group 5"/>
          <p:cNvGrpSpPr/>
          <p:nvPr/>
        </p:nvGrpSpPr>
        <p:grpSpPr bwMode="auto">
          <a:xfrm>
            <a:off x="5548313" y="1587499"/>
            <a:ext cx="1905000" cy="3543300"/>
            <a:chOff x="0" y="0"/>
            <a:chExt cx="1200" cy="2232"/>
          </a:xfrm>
        </p:grpSpPr>
        <p:sp>
          <p:nvSpPr>
            <p:cNvPr id="101381" name="Rectangle 6"/>
            <p:cNvSpPr>
              <a:spLocks noChangeArrowheads="1"/>
            </p:cNvSpPr>
            <p:nvPr/>
          </p:nvSpPr>
          <p:spPr bwMode="auto">
            <a:xfrm>
              <a:off x="0" y="0"/>
              <a:ext cx="1200" cy="2232"/>
            </a:xfrm>
            <a:prstGeom prst="rect">
              <a:avLst/>
            </a:prstGeom>
            <a:solidFill>
              <a:schemeClr val="bg1"/>
            </a:solidFill>
            <a:ln w="25400">
              <a:solidFill>
                <a:schemeClr val="accent2"/>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1382" name="Rectangle 7"/>
            <p:cNvSpPr>
              <a:spLocks noChangeArrowheads="1"/>
            </p:cNvSpPr>
            <p:nvPr/>
          </p:nvSpPr>
          <p:spPr bwMode="auto">
            <a:xfrm>
              <a:off x="65" y="65"/>
              <a:ext cx="1088" cy="2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zh-CN" b="1" dirty="0">
                  <a:latin typeface="Comic Sans MS" panose="030F0702030302020204" pitchFamily="66" charset="0"/>
                </a:rPr>
                <a:t>application</a:t>
              </a:r>
            </a:p>
            <a:p>
              <a:pPr algn="ctr"/>
              <a:endParaRPr lang="zh-CN" altLang="zh-CN" b="1" dirty="0">
                <a:latin typeface="Comic Sans MS" panose="030F0702030302020204" pitchFamily="66" charset="0"/>
              </a:endParaRPr>
            </a:p>
            <a:p>
              <a:pPr algn="ctr"/>
              <a:r>
                <a:rPr lang="zh-CN" altLang="zh-CN" b="1" dirty="0">
                  <a:latin typeface="Comic Sans MS" panose="030F0702030302020204" pitchFamily="66" charset="0"/>
                </a:rPr>
                <a:t>transport</a:t>
              </a:r>
            </a:p>
            <a:p>
              <a:pPr algn="ctr"/>
              <a:endParaRPr lang="zh-CN" altLang="zh-CN" b="1" dirty="0">
                <a:latin typeface="Comic Sans MS" panose="030F0702030302020204" pitchFamily="66" charset="0"/>
              </a:endParaRPr>
            </a:p>
            <a:p>
              <a:pPr algn="ctr"/>
              <a:r>
                <a:rPr lang="zh-CN" altLang="zh-CN" b="1" dirty="0">
                  <a:latin typeface="Comic Sans MS" panose="030F0702030302020204" pitchFamily="66" charset="0"/>
                </a:rPr>
                <a:t>network</a:t>
              </a:r>
            </a:p>
            <a:p>
              <a:pPr algn="ctr"/>
              <a:endParaRPr lang="zh-CN" altLang="zh-CN" b="1" dirty="0">
                <a:latin typeface="Comic Sans MS" panose="030F0702030302020204" pitchFamily="66" charset="0"/>
              </a:endParaRPr>
            </a:p>
            <a:p>
              <a:pPr algn="ctr"/>
              <a:r>
                <a:rPr lang="zh-CN" altLang="zh-CN" b="1" dirty="0">
                  <a:latin typeface="Comic Sans MS" panose="030F0702030302020204" pitchFamily="66" charset="0"/>
                </a:rPr>
                <a:t>link</a:t>
              </a:r>
            </a:p>
            <a:p>
              <a:pPr algn="ctr"/>
              <a:endParaRPr lang="zh-CN" altLang="zh-CN" b="1" dirty="0">
                <a:latin typeface="Comic Sans MS" panose="030F0702030302020204" pitchFamily="66" charset="0"/>
              </a:endParaRPr>
            </a:p>
            <a:p>
              <a:pPr algn="ctr"/>
              <a:r>
                <a:rPr lang="zh-CN" altLang="zh-CN" b="1" dirty="0">
                  <a:latin typeface="Comic Sans MS" panose="030F0702030302020204" pitchFamily="66" charset="0"/>
                </a:rPr>
                <a:t>physical</a:t>
              </a:r>
            </a:p>
          </p:txBody>
        </p:sp>
        <p:sp>
          <p:nvSpPr>
            <p:cNvPr id="101383" name="Line 8"/>
            <p:cNvSpPr>
              <a:spLocks noChangeShapeType="1"/>
            </p:cNvSpPr>
            <p:nvPr/>
          </p:nvSpPr>
          <p:spPr bwMode="auto">
            <a:xfrm>
              <a:off x="0" y="440"/>
              <a:ext cx="1188" cy="0"/>
            </a:xfrm>
            <a:prstGeom prst="line">
              <a:avLst/>
            </a:prstGeom>
            <a:noFill/>
            <a:ln w="25400">
              <a:solidFill>
                <a:schemeClr val="accent2"/>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1384" name="Line 9"/>
            <p:cNvSpPr>
              <a:spLocks noChangeShapeType="1"/>
            </p:cNvSpPr>
            <p:nvPr/>
          </p:nvSpPr>
          <p:spPr bwMode="auto">
            <a:xfrm>
              <a:off x="0" y="884"/>
              <a:ext cx="1188" cy="0"/>
            </a:xfrm>
            <a:prstGeom prst="line">
              <a:avLst/>
            </a:prstGeom>
            <a:noFill/>
            <a:ln w="25400">
              <a:solidFill>
                <a:schemeClr val="accent2"/>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1385" name="Line 10"/>
            <p:cNvSpPr>
              <a:spLocks noChangeShapeType="1"/>
            </p:cNvSpPr>
            <p:nvPr/>
          </p:nvSpPr>
          <p:spPr bwMode="auto">
            <a:xfrm>
              <a:off x="0" y="1332"/>
              <a:ext cx="1188" cy="0"/>
            </a:xfrm>
            <a:prstGeom prst="line">
              <a:avLst/>
            </a:prstGeom>
            <a:noFill/>
            <a:ln w="25400">
              <a:solidFill>
                <a:schemeClr val="accent2"/>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1386" name="Line 11"/>
            <p:cNvSpPr>
              <a:spLocks noChangeShapeType="1"/>
            </p:cNvSpPr>
            <p:nvPr/>
          </p:nvSpPr>
          <p:spPr bwMode="auto">
            <a:xfrm>
              <a:off x="0" y="1780"/>
              <a:ext cx="1188" cy="0"/>
            </a:xfrm>
            <a:prstGeom prst="line">
              <a:avLst/>
            </a:prstGeom>
            <a:noFill/>
            <a:ln w="25400">
              <a:solidFill>
                <a:schemeClr val="accent2"/>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01387" name="Rectangle 12"/>
          <p:cNvSpPr>
            <a:spLocks noChangeArrowheads="1"/>
          </p:cNvSpPr>
          <p:nvPr/>
        </p:nvSpPr>
        <p:spPr bwMode="auto">
          <a:xfrm>
            <a:off x="7497763" y="1956806"/>
            <a:ext cx="1187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zh-CN" sz="2000" b="1">
                <a:solidFill>
                  <a:schemeClr val="tx2"/>
                </a:solidFill>
                <a:latin typeface="Comic Sans MS" panose="030F0702030302020204" pitchFamily="66" charset="0"/>
              </a:rPr>
              <a:t>message</a:t>
            </a:r>
          </a:p>
        </p:txBody>
      </p:sp>
      <p:sp>
        <p:nvSpPr>
          <p:cNvPr id="101388" name="Rectangle 13"/>
          <p:cNvSpPr>
            <a:spLocks noChangeArrowheads="1"/>
          </p:cNvSpPr>
          <p:nvPr/>
        </p:nvSpPr>
        <p:spPr bwMode="auto">
          <a:xfrm>
            <a:off x="7551738" y="2661656"/>
            <a:ext cx="1174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zh-CN" sz="2000" b="1">
                <a:solidFill>
                  <a:schemeClr val="tx2"/>
                </a:solidFill>
                <a:latin typeface="Comic Sans MS" panose="030F0702030302020204" pitchFamily="66" charset="0"/>
              </a:rPr>
              <a:t>segment</a:t>
            </a:r>
          </a:p>
        </p:txBody>
      </p:sp>
      <p:sp>
        <p:nvSpPr>
          <p:cNvPr id="101389" name="Rectangle 14"/>
          <p:cNvSpPr>
            <a:spLocks noChangeArrowheads="1"/>
          </p:cNvSpPr>
          <p:nvPr/>
        </p:nvSpPr>
        <p:spPr bwMode="auto">
          <a:xfrm>
            <a:off x="7497763" y="3372856"/>
            <a:ext cx="1330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zh-CN" sz="2000" b="1">
                <a:solidFill>
                  <a:schemeClr val="tx2"/>
                </a:solidFill>
                <a:latin typeface="Comic Sans MS" panose="030F0702030302020204" pitchFamily="66" charset="0"/>
              </a:rPr>
              <a:t>datagram</a:t>
            </a:r>
          </a:p>
        </p:txBody>
      </p:sp>
      <p:sp>
        <p:nvSpPr>
          <p:cNvPr id="101390" name="Rectangle 15"/>
          <p:cNvSpPr>
            <a:spLocks noChangeArrowheads="1"/>
          </p:cNvSpPr>
          <p:nvPr/>
        </p:nvSpPr>
        <p:spPr bwMode="auto">
          <a:xfrm>
            <a:off x="7496175" y="4084056"/>
            <a:ext cx="914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zh-CN" sz="2000" b="1">
                <a:solidFill>
                  <a:schemeClr val="tx2"/>
                </a:solidFill>
                <a:latin typeface="Comic Sans MS" panose="030F0702030302020204" pitchFamily="66" charset="0"/>
              </a:rPr>
              <a:t>frame</a:t>
            </a:r>
          </a:p>
        </p:txBody>
      </p:sp>
      <p:sp>
        <p:nvSpPr>
          <p:cNvPr id="101391" name="Rectangle 16"/>
          <p:cNvSpPr>
            <a:spLocks noChangeArrowheads="1"/>
          </p:cNvSpPr>
          <p:nvPr/>
        </p:nvSpPr>
        <p:spPr bwMode="auto">
          <a:xfrm>
            <a:off x="7612063" y="4795256"/>
            <a:ext cx="5254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zh-CN" sz="2000" b="1">
                <a:solidFill>
                  <a:schemeClr val="tx2"/>
                </a:solidFill>
                <a:latin typeface="Comic Sans MS" panose="030F0702030302020204" pitchFamily="66" charset="0"/>
              </a:rPr>
              <a:t>bit</a:t>
            </a:r>
          </a:p>
        </p:txBody>
      </p:sp>
    </p:spTree>
    <p:custDataLst>
      <p:tags r:id="rId1"/>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2"/>
          <p:cNvSpPr/>
          <p:nvPr/>
        </p:nvSpPr>
        <p:spPr>
          <a:xfrm>
            <a:off x="6505575" y="1638300"/>
            <a:ext cx="1892300" cy="3530600"/>
          </a:xfrm>
          <a:prstGeom prst="rect">
            <a:avLst/>
          </a:prstGeom>
          <a:solidFill>
            <a:srgbClr val="000099"/>
          </a:solidFill>
          <a:ln w="38100">
            <a:noFill/>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69636" name="Rectangle 3"/>
          <p:cNvSpPr>
            <a:spLocks noGrp="1"/>
          </p:cNvSpPr>
          <p:nvPr>
            <p:ph type="title" idx="4294967295"/>
          </p:nvPr>
        </p:nvSpPr>
        <p:spPr>
          <a:xfrm>
            <a:off x="400050" y="85725"/>
            <a:ext cx="6503988" cy="1143000"/>
          </a:xfrm>
        </p:spPr>
        <p:txBody>
          <a:bodyPr vert="horz" wrap="square" lIns="91440" tIns="45720" rIns="91440" bIns="45720" anchor="ctr"/>
          <a:lstStyle/>
          <a:p>
            <a:pPr lvl="0" eaLnBrk="1" hangingPunct="1"/>
            <a:r>
              <a:rPr lang="en-US" altLang="zh-CN" dirty="0"/>
              <a:t>ISO/OSI </a:t>
            </a:r>
            <a:r>
              <a:rPr lang="zh-CN" altLang="en-US" dirty="0" smtClean="0"/>
              <a:t>模型</a:t>
            </a:r>
            <a:endParaRPr lang="en-US" altLang="zh-CN" dirty="0"/>
          </a:p>
        </p:txBody>
      </p:sp>
      <p:sp>
        <p:nvSpPr>
          <p:cNvPr id="69637" name="Rectangle 4"/>
          <p:cNvSpPr>
            <a:spLocks noGrp="1"/>
          </p:cNvSpPr>
          <p:nvPr>
            <p:ph type="body" sz="half" idx="4294967295"/>
          </p:nvPr>
        </p:nvSpPr>
        <p:spPr>
          <a:xfrm>
            <a:off x="584200" y="1422400"/>
            <a:ext cx="5154613" cy="4648200"/>
          </a:xfrm>
        </p:spPr>
        <p:txBody>
          <a:bodyPr vert="horz" wrap="square" lIns="91440" tIns="45720" rIns="91440" bIns="45720" anchor="t"/>
          <a:lstStyle>
            <a:lvl1pPr lvl="0">
              <a:defRPr sz="2400"/>
            </a:lvl1pPr>
            <a:lvl2pPr lvl="1">
              <a:defRPr sz="2000"/>
            </a:lvl2pPr>
            <a:lvl3pPr lvl="2">
              <a:defRPr sz="1800"/>
            </a:lvl3pPr>
            <a:lvl4pPr lvl="3">
              <a:defRPr sz="1800"/>
            </a:lvl4pPr>
            <a:lvl5pPr lvl="4">
              <a:defRPr sz="1800"/>
            </a:lvl5pPr>
          </a:lstStyle>
          <a:p>
            <a:pPr lvl="0" eaLnBrk="1" hangingPunct="1">
              <a:buSzPct val="75000"/>
            </a:pPr>
            <a:r>
              <a:rPr lang="zh-CN" altLang="en-US" b="1" i="1" dirty="0" smtClean="0">
                <a:latin typeface="宋体" panose="02010600030101010101" pitchFamily="2" charset="-122"/>
                <a:ea typeface="宋体" panose="02010600030101010101" pitchFamily="2" charset="-122"/>
              </a:rPr>
              <a:t>表示层</a:t>
            </a:r>
            <a:r>
              <a:rPr lang="en-US" altLang="zh-CN" b="1" i="1" dirty="0" smtClean="0">
                <a:latin typeface="宋体" panose="02010600030101010101" pitchFamily="2" charset="-122"/>
                <a:ea typeface="宋体" panose="02010600030101010101" pitchFamily="2" charset="-122"/>
              </a:rPr>
              <a:t>:</a:t>
            </a:r>
            <a:r>
              <a:rPr lang="en-US" altLang="zh-CN" b="1" dirty="0" smtClean="0">
                <a:latin typeface="宋体" panose="02010600030101010101" pitchFamily="2" charset="-122"/>
                <a:ea typeface="宋体" panose="02010600030101010101" pitchFamily="2" charset="-122"/>
              </a:rPr>
              <a:t> </a:t>
            </a:r>
            <a:r>
              <a:rPr lang="zh-CN" altLang="en-US" b="1" dirty="0" smtClean="0">
                <a:latin typeface="宋体" panose="02010600030101010101" pitchFamily="2" charset="-122"/>
                <a:ea typeface="宋体" panose="02010600030101010101" pitchFamily="2" charset="-122"/>
              </a:rPr>
              <a:t>使通信的应用程序能够解释交换数据的含义</a:t>
            </a:r>
            <a:r>
              <a:rPr lang="en-US" altLang="zh-CN" b="1" dirty="0" smtClean="0">
                <a:latin typeface="宋体" panose="02010600030101010101" pitchFamily="2" charset="-122"/>
                <a:ea typeface="宋体" panose="02010600030101010101" pitchFamily="2" charset="-122"/>
              </a:rPr>
              <a:t>, </a:t>
            </a:r>
            <a:r>
              <a:rPr lang="en-US" altLang="zh-CN" b="1" dirty="0">
                <a:latin typeface="宋体" panose="02010600030101010101" pitchFamily="2" charset="-122"/>
                <a:ea typeface="宋体" panose="02010600030101010101" pitchFamily="2" charset="-122"/>
              </a:rPr>
              <a:t>e.g., </a:t>
            </a:r>
            <a:r>
              <a:rPr lang="zh-CN" altLang="en-US" b="1" dirty="0" smtClean="0">
                <a:latin typeface="宋体" panose="02010600030101010101" pitchFamily="2" charset="-122"/>
                <a:ea typeface="宋体" panose="02010600030101010101" pitchFamily="2" charset="-122"/>
              </a:rPr>
              <a:t>数据压缩，数据加密，数据描述</a:t>
            </a:r>
            <a:endParaRPr lang="en-US" altLang="zh-CN" b="1" dirty="0">
              <a:latin typeface="宋体" panose="02010600030101010101" pitchFamily="2" charset="-122"/>
              <a:ea typeface="宋体" panose="02010600030101010101" pitchFamily="2" charset="-122"/>
            </a:endParaRPr>
          </a:p>
          <a:p>
            <a:pPr lvl="0" eaLnBrk="1" hangingPunct="1">
              <a:buSzPct val="75000"/>
            </a:pPr>
            <a:r>
              <a:rPr lang="zh-CN" altLang="en-US" b="1" i="1" dirty="0">
                <a:latin typeface="宋体" panose="02010600030101010101" pitchFamily="2" charset="-122"/>
                <a:ea typeface="宋体" panose="02010600030101010101" pitchFamily="2" charset="-122"/>
              </a:rPr>
              <a:t>会话层</a:t>
            </a:r>
            <a:r>
              <a:rPr lang="en-US" altLang="zh-CN" b="1" i="1" dirty="0" smtClean="0">
                <a:latin typeface="宋体" panose="02010600030101010101" pitchFamily="2" charset="-122"/>
                <a:ea typeface="宋体" panose="02010600030101010101" pitchFamily="2" charset="-122"/>
              </a:rPr>
              <a:t>:</a:t>
            </a:r>
            <a:r>
              <a:rPr lang="en-US" altLang="zh-CN" b="1" dirty="0" smtClean="0">
                <a:latin typeface="宋体" panose="02010600030101010101" pitchFamily="2" charset="-122"/>
                <a:ea typeface="宋体" panose="02010600030101010101" pitchFamily="2" charset="-122"/>
              </a:rPr>
              <a:t> </a:t>
            </a:r>
            <a:r>
              <a:rPr lang="zh-CN" altLang="en-US" b="1" dirty="0" smtClean="0">
                <a:latin typeface="宋体" panose="02010600030101010101" pitchFamily="2" charset="-122"/>
                <a:ea typeface="宋体" panose="02010600030101010101" pitchFamily="2" charset="-122"/>
              </a:rPr>
              <a:t>提供数据交换定界和同步功能</a:t>
            </a:r>
            <a:endParaRPr lang="en-US" altLang="zh-CN" b="1" dirty="0" smtClean="0">
              <a:latin typeface="宋体" panose="02010600030101010101" pitchFamily="2" charset="-122"/>
              <a:ea typeface="宋体" panose="02010600030101010101" pitchFamily="2" charset="-122"/>
            </a:endParaRPr>
          </a:p>
          <a:p>
            <a:pPr lvl="0" eaLnBrk="1" hangingPunct="1">
              <a:buSzPct val="75000"/>
            </a:pPr>
            <a:r>
              <a:rPr lang="zh-CN" altLang="en-US" b="1" dirty="0" smtClean="0">
                <a:latin typeface="宋体" panose="02010600030101010101" pitchFamily="2" charset="-122"/>
                <a:ea typeface="宋体" panose="02010600030101010101" pitchFamily="2" charset="-122"/>
              </a:rPr>
              <a:t>因特网缺少这两个层次</a:t>
            </a:r>
            <a:r>
              <a:rPr lang="en-US" altLang="ja-JP" b="1" dirty="0" smtClean="0">
                <a:latin typeface="宋体" panose="02010600030101010101" pitchFamily="2" charset="-122"/>
                <a:ea typeface="宋体" panose="02010600030101010101" pitchFamily="2" charset="-122"/>
              </a:rPr>
              <a:t>!</a:t>
            </a:r>
            <a:endParaRPr lang="en-US" altLang="ja-JP" b="1" dirty="0">
              <a:latin typeface="宋体" panose="02010600030101010101" pitchFamily="2" charset="-122"/>
              <a:ea typeface="宋体" panose="02010600030101010101" pitchFamily="2" charset="-122"/>
            </a:endParaRPr>
          </a:p>
          <a:p>
            <a:pPr lvl="1" eaLnBrk="1" hangingPunct="1"/>
            <a:r>
              <a:rPr lang="zh-CN" altLang="en-US" sz="2400" b="1" dirty="0" smtClean="0">
                <a:latin typeface="宋体" panose="02010600030101010101" pitchFamily="2" charset="-122"/>
                <a:ea typeface="宋体" panose="02010600030101010101" pitchFamily="2" charset="-122"/>
              </a:rPr>
              <a:t>如果这些服务需要，应该在应用程序中构建</a:t>
            </a:r>
            <a:endParaRPr lang="en-US" altLang="zh-CN" sz="2400" b="1" dirty="0">
              <a:latin typeface="宋体" panose="02010600030101010101" pitchFamily="2" charset="-122"/>
              <a:ea typeface="宋体" panose="02010600030101010101" pitchFamily="2" charset="-122"/>
            </a:endParaRPr>
          </a:p>
          <a:p>
            <a:pPr lvl="1" eaLnBrk="1" hangingPunct="1"/>
            <a:r>
              <a:rPr lang="zh-CN" altLang="en-US" sz="2400" b="1" dirty="0">
                <a:latin typeface="宋体" panose="02010600030101010101" pitchFamily="2" charset="-122"/>
                <a:ea typeface="宋体" panose="02010600030101010101" pitchFamily="2" charset="-122"/>
              </a:rPr>
              <a:t>需要</a:t>
            </a:r>
            <a:r>
              <a:rPr lang="en-US" altLang="zh-CN" sz="2400" b="1" dirty="0" smtClean="0">
                <a:latin typeface="宋体" panose="02010600030101010101" pitchFamily="2" charset="-122"/>
                <a:ea typeface="宋体" panose="02010600030101010101" pitchFamily="2" charset="-122"/>
              </a:rPr>
              <a:t>?</a:t>
            </a:r>
            <a:endParaRPr lang="en-US" altLang="zh-CN" sz="2400" b="1" dirty="0">
              <a:latin typeface="宋体" panose="02010600030101010101" pitchFamily="2" charset="-122"/>
              <a:ea typeface="宋体" panose="02010600030101010101" pitchFamily="2" charset="-122"/>
            </a:endParaRPr>
          </a:p>
        </p:txBody>
      </p:sp>
      <p:sp>
        <p:nvSpPr>
          <p:cNvPr id="69638" name="Rectangle 6"/>
          <p:cNvSpPr/>
          <p:nvPr/>
        </p:nvSpPr>
        <p:spPr>
          <a:xfrm>
            <a:off x="6391275" y="1774825"/>
            <a:ext cx="1892300" cy="3586163"/>
          </a:xfrm>
          <a:prstGeom prst="rect">
            <a:avLst/>
          </a:prstGeom>
          <a:solidFill>
            <a:schemeClr val="bg1"/>
          </a:solidFill>
          <a:ln w="38100" cap="flat" cmpd="sng">
            <a:solidFill>
              <a:schemeClr val="tx1"/>
            </a:solidFill>
            <a:prstDash val="solid"/>
            <a:miter/>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69639" name="Text Box 7"/>
          <p:cNvSpPr txBox="1"/>
          <p:nvPr/>
        </p:nvSpPr>
        <p:spPr>
          <a:xfrm>
            <a:off x="6348413" y="1946275"/>
            <a:ext cx="1982787" cy="3414713"/>
          </a:xfrm>
          <a:prstGeom prst="rect">
            <a:avLst/>
          </a:prstGeom>
          <a:noFill/>
          <a:ln w="9525">
            <a:noFill/>
          </a:ln>
        </p:spPr>
        <p:txBody>
          <a:bodyPr>
            <a:spAutoFit/>
          </a:bodyPr>
          <a:lstStyle/>
          <a:p>
            <a:pPr lvl="0" algn="ctr">
              <a:lnSpc>
                <a:spcPct val="70000"/>
              </a:lnSpc>
            </a:pPr>
            <a:r>
              <a:rPr lang="en-US" altLang="zh-CN" dirty="0">
                <a:latin typeface="Arial" panose="020B0604020202020204" pitchFamily="34" charset="0"/>
                <a:ea typeface="MS PGothic" panose="020B0600070205080204" pitchFamily="34" charset="-128"/>
              </a:rPr>
              <a:t>application</a:t>
            </a:r>
          </a:p>
          <a:p>
            <a:pPr lvl="0" algn="ctr">
              <a:lnSpc>
                <a:spcPct val="70000"/>
              </a:lnSpc>
            </a:pPr>
            <a:endParaRPr lang="en-US" altLang="zh-CN" dirty="0">
              <a:latin typeface="Arial" panose="020B0604020202020204" pitchFamily="34" charset="0"/>
              <a:ea typeface="MS PGothic" panose="020B0600070205080204" pitchFamily="34" charset="-128"/>
            </a:endParaRPr>
          </a:p>
          <a:p>
            <a:pPr lvl="0" algn="ctr">
              <a:lnSpc>
                <a:spcPct val="70000"/>
              </a:lnSpc>
            </a:pPr>
            <a:r>
              <a:rPr lang="en-US" altLang="zh-CN" dirty="0">
                <a:latin typeface="Arial" panose="020B0604020202020204" pitchFamily="34" charset="0"/>
                <a:ea typeface="MS PGothic" panose="020B0600070205080204" pitchFamily="34" charset="-128"/>
              </a:rPr>
              <a:t>presentation</a:t>
            </a:r>
          </a:p>
          <a:p>
            <a:pPr lvl="0" algn="ctr">
              <a:lnSpc>
                <a:spcPct val="70000"/>
              </a:lnSpc>
            </a:pPr>
            <a:endParaRPr lang="en-US" altLang="zh-CN" dirty="0">
              <a:latin typeface="Arial" panose="020B0604020202020204" pitchFamily="34" charset="0"/>
              <a:ea typeface="MS PGothic" panose="020B0600070205080204" pitchFamily="34" charset="-128"/>
            </a:endParaRPr>
          </a:p>
          <a:p>
            <a:pPr lvl="0" algn="ctr">
              <a:lnSpc>
                <a:spcPct val="70000"/>
              </a:lnSpc>
            </a:pPr>
            <a:r>
              <a:rPr lang="en-US" altLang="zh-CN" dirty="0">
                <a:latin typeface="Arial" panose="020B0604020202020204" pitchFamily="34" charset="0"/>
                <a:ea typeface="MS PGothic" panose="020B0600070205080204" pitchFamily="34" charset="-128"/>
              </a:rPr>
              <a:t>session</a:t>
            </a:r>
          </a:p>
          <a:p>
            <a:pPr lvl="0" algn="ctr">
              <a:lnSpc>
                <a:spcPct val="70000"/>
              </a:lnSpc>
            </a:pPr>
            <a:endParaRPr lang="en-US" altLang="zh-CN" dirty="0">
              <a:latin typeface="Arial" panose="020B0604020202020204" pitchFamily="34" charset="0"/>
              <a:ea typeface="MS PGothic" panose="020B0600070205080204" pitchFamily="34" charset="-128"/>
            </a:endParaRPr>
          </a:p>
          <a:p>
            <a:pPr lvl="0" algn="ctr">
              <a:lnSpc>
                <a:spcPct val="70000"/>
              </a:lnSpc>
            </a:pPr>
            <a:r>
              <a:rPr lang="en-US" altLang="zh-CN" dirty="0">
                <a:latin typeface="Arial" panose="020B0604020202020204" pitchFamily="34" charset="0"/>
                <a:ea typeface="MS PGothic" panose="020B0600070205080204" pitchFamily="34" charset="-128"/>
              </a:rPr>
              <a:t>transport</a:t>
            </a:r>
          </a:p>
          <a:p>
            <a:pPr lvl="0" algn="ctr">
              <a:lnSpc>
                <a:spcPct val="70000"/>
              </a:lnSpc>
            </a:pPr>
            <a:endParaRPr lang="en-US" altLang="zh-CN" dirty="0">
              <a:latin typeface="Arial" panose="020B0604020202020204" pitchFamily="34" charset="0"/>
              <a:ea typeface="MS PGothic" panose="020B0600070205080204" pitchFamily="34" charset="-128"/>
            </a:endParaRPr>
          </a:p>
          <a:p>
            <a:pPr lvl="0" algn="ctr">
              <a:lnSpc>
                <a:spcPct val="70000"/>
              </a:lnSpc>
            </a:pPr>
            <a:r>
              <a:rPr lang="en-US" altLang="zh-CN" dirty="0">
                <a:latin typeface="Arial" panose="020B0604020202020204" pitchFamily="34" charset="0"/>
                <a:ea typeface="MS PGothic" panose="020B0600070205080204" pitchFamily="34" charset="-128"/>
              </a:rPr>
              <a:t>network</a:t>
            </a:r>
          </a:p>
          <a:p>
            <a:pPr lvl="0" algn="ctr">
              <a:lnSpc>
                <a:spcPct val="70000"/>
              </a:lnSpc>
            </a:pPr>
            <a:endParaRPr lang="en-US" altLang="zh-CN" dirty="0">
              <a:latin typeface="Arial" panose="020B0604020202020204" pitchFamily="34" charset="0"/>
              <a:ea typeface="MS PGothic" panose="020B0600070205080204" pitchFamily="34" charset="-128"/>
            </a:endParaRPr>
          </a:p>
          <a:p>
            <a:pPr lvl="0" algn="ctr">
              <a:lnSpc>
                <a:spcPct val="70000"/>
              </a:lnSpc>
            </a:pPr>
            <a:r>
              <a:rPr lang="en-US" altLang="zh-CN" dirty="0">
                <a:latin typeface="Arial" panose="020B0604020202020204" pitchFamily="34" charset="0"/>
                <a:ea typeface="MS PGothic" panose="020B0600070205080204" pitchFamily="34" charset="-128"/>
              </a:rPr>
              <a:t>link</a:t>
            </a:r>
          </a:p>
          <a:p>
            <a:pPr lvl="0" algn="ctr">
              <a:lnSpc>
                <a:spcPct val="70000"/>
              </a:lnSpc>
            </a:pPr>
            <a:endParaRPr lang="en-US" altLang="zh-CN" dirty="0">
              <a:latin typeface="Arial" panose="020B0604020202020204" pitchFamily="34" charset="0"/>
              <a:ea typeface="MS PGothic" panose="020B0600070205080204" pitchFamily="34" charset="-128"/>
            </a:endParaRPr>
          </a:p>
          <a:p>
            <a:pPr lvl="0" algn="ctr">
              <a:lnSpc>
                <a:spcPct val="70000"/>
              </a:lnSpc>
            </a:pPr>
            <a:r>
              <a:rPr lang="en-US" altLang="zh-CN" dirty="0">
                <a:latin typeface="Arial" panose="020B0604020202020204" pitchFamily="34" charset="0"/>
                <a:ea typeface="MS PGothic" panose="020B0600070205080204" pitchFamily="34" charset="-128"/>
              </a:rPr>
              <a:t>physical</a:t>
            </a:r>
          </a:p>
        </p:txBody>
      </p:sp>
      <p:sp>
        <p:nvSpPr>
          <p:cNvPr id="69640" name="Line 8"/>
          <p:cNvSpPr/>
          <p:nvPr/>
        </p:nvSpPr>
        <p:spPr>
          <a:xfrm>
            <a:off x="6370638" y="2366963"/>
            <a:ext cx="1885950" cy="0"/>
          </a:xfrm>
          <a:prstGeom prst="line">
            <a:avLst/>
          </a:prstGeom>
          <a:ln w="38100" cap="flat" cmpd="sng">
            <a:solidFill>
              <a:schemeClr val="tx1"/>
            </a:solidFill>
            <a:prstDash val="solid"/>
            <a:headEnd type="none" w="med" len="med"/>
            <a:tailEnd type="none" w="med" len="med"/>
          </a:ln>
        </p:spPr>
      </p:sp>
      <p:sp>
        <p:nvSpPr>
          <p:cNvPr id="69641" name="Line 9"/>
          <p:cNvSpPr/>
          <p:nvPr/>
        </p:nvSpPr>
        <p:spPr>
          <a:xfrm>
            <a:off x="6384925" y="3343275"/>
            <a:ext cx="1885950" cy="0"/>
          </a:xfrm>
          <a:prstGeom prst="line">
            <a:avLst/>
          </a:prstGeom>
          <a:ln w="38100" cap="flat" cmpd="sng">
            <a:solidFill>
              <a:schemeClr val="tx1"/>
            </a:solidFill>
            <a:prstDash val="solid"/>
            <a:headEnd type="none" w="med" len="med"/>
            <a:tailEnd type="none" w="med" len="med"/>
          </a:ln>
        </p:spPr>
      </p:sp>
      <p:sp>
        <p:nvSpPr>
          <p:cNvPr id="69642" name="Line 10"/>
          <p:cNvSpPr/>
          <p:nvPr/>
        </p:nvSpPr>
        <p:spPr>
          <a:xfrm>
            <a:off x="6384925" y="3883025"/>
            <a:ext cx="1885950" cy="0"/>
          </a:xfrm>
          <a:prstGeom prst="line">
            <a:avLst/>
          </a:prstGeom>
          <a:ln w="38100" cap="flat" cmpd="sng">
            <a:solidFill>
              <a:schemeClr val="tx1"/>
            </a:solidFill>
            <a:prstDash val="solid"/>
            <a:headEnd type="none" w="med" len="med"/>
            <a:tailEnd type="none" w="med" len="med"/>
          </a:ln>
        </p:spPr>
      </p:sp>
      <p:sp>
        <p:nvSpPr>
          <p:cNvPr id="69643" name="Line 11"/>
          <p:cNvSpPr/>
          <p:nvPr/>
        </p:nvSpPr>
        <p:spPr>
          <a:xfrm>
            <a:off x="6386513" y="4899025"/>
            <a:ext cx="1885950" cy="0"/>
          </a:xfrm>
          <a:prstGeom prst="line">
            <a:avLst/>
          </a:prstGeom>
          <a:ln w="38100" cap="flat" cmpd="sng">
            <a:solidFill>
              <a:schemeClr val="tx1"/>
            </a:solidFill>
            <a:prstDash val="solid"/>
            <a:headEnd type="none" w="med" len="med"/>
            <a:tailEnd type="none" w="med" len="med"/>
          </a:ln>
        </p:spPr>
      </p:sp>
      <p:sp>
        <p:nvSpPr>
          <p:cNvPr id="69644" name="Line 12"/>
          <p:cNvSpPr/>
          <p:nvPr/>
        </p:nvSpPr>
        <p:spPr>
          <a:xfrm>
            <a:off x="6370638" y="4416425"/>
            <a:ext cx="1885950" cy="0"/>
          </a:xfrm>
          <a:prstGeom prst="line">
            <a:avLst/>
          </a:prstGeom>
          <a:ln w="38100" cap="flat" cmpd="sng">
            <a:solidFill>
              <a:schemeClr val="tx1"/>
            </a:solidFill>
            <a:prstDash val="solid"/>
            <a:headEnd type="none" w="med" len="med"/>
            <a:tailEnd type="none" w="med" len="med"/>
          </a:ln>
        </p:spPr>
      </p:sp>
      <p:sp>
        <p:nvSpPr>
          <p:cNvPr id="69645" name="Line 13"/>
          <p:cNvSpPr/>
          <p:nvPr/>
        </p:nvSpPr>
        <p:spPr>
          <a:xfrm>
            <a:off x="6369050" y="2886075"/>
            <a:ext cx="1885950" cy="0"/>
          </a:xfrm>
          <a:prstGeom prst="line">
            <a:avLst/>
          </a:prstGeom>
          <a:ln w="38100" cap="flat" cmpd="sng">
            <a:solidFill>
              <a:schemeClr val="tx1"/>
            </a:solidFill>
            <a:prstDash val="solid"/>
            <a:headEnd type="none" w="med" len="med"/>
            <a:tailEnd type="none" w="med" len="med"/>
          </a:ln>
        </p:spPr>
      </p:sp>
      <p:pic>
        <p:nvPicPr>
          <p:cNvPr id="69646" name="Picture 18" descr="underline_base"/>
          <p:cNvPicPr/>
          <p:nvPr/>
        </p:nvPicPr>
        <p:blipFill>
          <a:blip r:embed="rId3"/>
          <a:stretch>
            <a:fillRect/>
          </a:stretch>
        </p:blipFill>
        <p:spPr>
          <a:xfrm>
            <a:off x="490538" y="895350"/>
            <a:ext cx="5988050" cy="184150"/>
          </a:xfrm>
          <a:prstGeom prst="rect">
            <a:avLst/>
          </a:prstGeom>
          <a:noFill/>
          <a:ln w="9525">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未知"/>
          <p:cNvSpPr>
            <a:spLocks noChangeArrowheads="1"/>
          </p:cNvSpPr>
          <p:nvPr/>
        </p:nvSpPr>
        <p:spPr bwMode="auto">
          <a:xfrm>
            <a:off x="3817938" y="1447800"/>
            <a:ext cx="4049712" cy="3835400"/>
          </a:xfrm>
          <a:custGeom>
            <a:avLst/>
            <a:gdLst>
              <a:gd name="T0" fmla="*/ 592 w 2551"/>
              <a:gd name="T1" fmla="*/ 0 h 2416"/>
              <a:gd name="T2" fmla="*/ 2544 w 2551"/>
              <a:gd name="T3" fmla="*/ 0 h 2416"/>
              <a:gd name="T4" fmla="*/ 2550 w 2551"/>
              <a:gd name="T5" fmla="*/ 2415 h 2416"/>
              <a:gd name="T6" fmla="*/ 0 w 2551"/>
              <a:gd name="T7" fmla="*/ 2415 h 2416"/>
            </a:gdLst>
            <a:ahLst/>
            <a:cxnLst>
              <a:cxn ang="0">
                <a:pos x="T0" y="T1"/>
              </a:cxn>
              <a:cxn ang="0">
                <a:pos x="T2" y="T3"/>
              </a:cxn>
              <a:cxn ang="0">
                <a:pos x="T4" y="T5"/>
              </a:cxn>
              <a:cxn ang="0">
                <a:pos x="T6" y="T7"/>
              </a:cxn>
            </a:cxnLst>
            <a:rect l="0" t="0" r="r" b="b"/>
            <a:pathLst>
              <a:path w="2551" h="2416">
                <a:moveTo>
                  <a:pt x="592" y="0"/>
                </a:moveTo>
                <a:lnTo>
                  <a:pt x="2544" y="0"/>
                </a:lnTo>
                <a:lnTo>
                  <a:pt x="2550" y="2415"/>
                </a:lnTo>
                <a:lnTo>
                  <a:pt x="0" y="2415"/>
                </a:lnTo>
              </a:path>
            </a:pathLst>
          </a:custGeom>
          <a:noFill/>
          <a:ln w="12700" cap="rnd">
            <a:solidFill>
              <a:schemeClr val="bg2"/>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9570" name="未知"/>
          <p:cNvSpPr>
            <a:spLocks noChangeArrowheads="1"/>
          </p:cNvSpPr>
          <p:nvPr/>
        </p:nvSpPr>
        <p:spPr bwMode="auto">
          <a:xfrm>
            <a:off x="7129463" y="2246313"/>
            <a:ext cx="639762" cy="854075"/>
          </a:xfrm>
          <a:custGeom>
            <a:avLst/>
            <a:gdLst>
              <a:gd name="T0" fmla="*/ 402 w 403"/>
              <a:gd name="T1" fmla="*/ 363 h 538"/>
              <a:gd name="T2" fmla="*/ 28 w 403"/>
              <a:gd name="T3" fmla="*/ 0 h 538"/>
              <a:gd name="T4" fmla="*/ 0 w 403"/>
              <a:gd name="T5" fmla="*/ 470 h 538"/>
              <a:gd name="T6" fmla="*/ 242 w 403"/>
              <a:gd name="T7" fmla="*/ 537 h 538"/>
              <a:gd name="T8" fmla="*/ 402 w 403"/>
              <a:gd name="T9" fmla="*/ 363 h 538"/>
            </a:gdLst>
            <a:ahLst/>
            <a:cxnLst>
              <a:cxn ang="0">
                <a:pos x="T0" y="T1"/>
              </a:cxn>
              <a:cxn ang="0">
                <a:pos x="T2" y="T3"/>
              </a:cxn>
              <a:cxn ang="0">
                <a:pos x="T4" y="T5"/>
              </a:cxn>
              <a:cxn ang="0">
                <a:pos x="T6" y="T7"/>
              </a:cxn>
              <a:cxn ang="0">
                <a:pos x="T8" y="T9"/>
              </a:cxn>
            </a:cxnLst>
            <a:rect l="0" t="0" r="r" b="b"/>
            <a:pathLst>
              <a:path w="403" h="538">
                <a:moveTo>
                  <a:pt x="402" y="363"/>
                </a:moveTo>
                <a:lnTo>
                  <a:pt x="28" y="0"/>
                </a:lnTo>
                <a:lnTo>
                  <a:pt x="0" y="470"/>
                </a:lnTo>
                <a:lnTo>
                  <a:pt x="242" y="537"/>
                </a:lnTo>
                <a:lnTo>
                  <a:pt x="402" y="363"/>
                </a:lnTo>
              </a:path>
            </a:pathLst>
          </a:cu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9571" name="Rectangle 4"/>
          <p:cNvSpPr>
            <a:spLocks noChangeArrowheads="1"/>
          </p:cNvSpPr>
          <p:nvPr/>
        </p:nvSpPr>
        <p:spPr bwMode="auto">
          <a:xfrm>
            <a:off x="758825" y="696913"/>
            <a:ext cx="9731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zh-CN" sz="1600">
                <a:solidFill>
                  <a:schemeClr val="tx2"/>
                </a:solidFill>
                <a:latin typeface="Comic Sans MS" panose="030F0702030302020204" pitchFamily="66" charset="0"/>
              </a:rPr>
              <a:t>message</a:t>
            </a:r>
          </a:p>
        </p:txBody>
      </p:sp>
      <p:sp>
        <p:nvSpPr>
          <p:cNvPr id="109572" name="Rectangle 5"/>
          <p:cNvSpPr>
            <a:spLocks noChangeArrowheads="1"/>
          </p:cNvSpPr>
          <p:nvPr/>
        </p:nvSpPr>
        <p:spPr bwMode="auto">
          <a:xfrm>
            <a:off x="525463" y="971550"/>
            <a:ext cx="971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zh-CN" sz="1600">
                <a:solidFill>
                  <a:schemeClr val="tx2"/>
                </a:solidFill>
                <a:latin typeface="Comic Sans MS" panose="030F0702030302020204" pitchFamily="66" charset="0"/>
              </a:rPr>
              <a:t>segment</a:t>
            </a:r>
          </a:p>
        </p:txBody>
      </p:sp>
      <p:sp>
        <p:nvSpPr>
          <p:cNvPr id="109573" name="Rectangle 6"/>
          <p:cNvSpPr>
            <a:spLocks noChangeArrowheads="1"/>
          </p:cNvSpPr>
          <p:nvPr/>
        </p:nvSpPr>
        <p:spPr bwMode="auto">
          <a:xfrm>
            <a:off x="241300" y="1284288"/>
            <a:ext cx="10763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zh-CN" sz="1600">
                <a:solidFill>
                  <a:schemeClr val="tx2"/>
                </a:solidFill>
                <a:latin typeface="Comic Sans MS" panose="030F0702030302020204" pitchFamily="66" charset="0"/>
              </a:rPr>
              <a:t>datagram</a:t>
            </a:r>
          </a:p>
        </p:txBody>
      </p:sp>
      <p:sp>
        <p:nvSpPr>
          <p:cNvPr id="109574" name="Rectangle 7"/>
          <p:cNvSpPr>
            <a:spLocks noChangeArrowheads="1"/>
          </p:cNvSpPr>
          <p:nvPr/>
        </p:nvSpPr>
        <p:spPr bwMode="auto">
          <a:xfrm>
            <a:off x="195263" y="1617663"/>
            <a:ext cx="758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zh-CN" sz="1600">
                <a:solidFill>
                  <a:schemeClr val="tx2"/>
                </a:solidFill>
                <a:latin typeface="Comic Sans MS" panose="030F0702030302020204" pitchFamily="66" charset="0"/>
              </a:rPr>
              <a:t>frame</a:t>
            </a:r>
          </a:p>
        </p:txBody>
      </p:sp>
      <p:sp>
        <p:nvSpPr>
          <p:cNvPr id="109575" name="Rectangle 8"/>
          <p:cNvSpPr>
            <a:spLocks noChangeArrowheads="1"/>
          </p:cNvSpPr>
          <p:nvPr/>
        </p:nvSpPr>
        <p:spPr bwMode="auto">
          <a:xfrm>
            <a:off x="2716213" y="223838"/>
            <a:ext cx="1120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zh-CN">
                <a:solidFill>
                  <a:schemeClr val="tx2"/>
                </a:solidFill>
                <a:latin typeface="Comic Sans MS" panose="030F0702030302020204" pitchFamily="66" charset="0"/>
              </a:rPr>
              <a:t>source</a:t>
            </a:r>
          </a:p>
        </p:txBody>
      </p:sp>
      <p:graphicFrame>
        <p:nvGraphicFramePr>
          <p:cNvPr id="109576" name="Object 9"/>
          <p:cNvGraphicFramePr/>
          <p:nvPr/>
        </p:nvGraphicFramePr>
        <p:xfrm>
          <a:off x="4098925" y="1201738"/>
          <a:ext cx="658813" cy="546100"/>
        </p:xfrm>
        <a:graphic>
          <a:graphicData uri="http://schemas.openxmlformats.org/presentationml/2006/ole">
            <mc:AlternateContent xmlns:mc="http://schemas.openxmlformats.org/markup-compatibility/2006">
              <mc:Choice xmlns:v="urn:schemas-microsoft-com:vml" Requires="v">
                <p:oleObj spid="_x0000_s109775" r:id="rId4" imgW="657860" imgH="546100" progId="MS_ClipArt_Gallery.2">
                  <p:embed/>
                </p:oleObj>
              </mc:Choice>
              <mc:Fallback>
                <p:oleObj r:id="rId4" imgW="657860" imgH="546100" progId="MS_ClipArt_Gallery.2">
                  <p:embed/>
                  <p:pic>
                    <p:nvPicPr>
                      <p:cNvPr id="0" name="Object 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8925" y="1201738"/>
                        <a:ext cx="658813"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9577" name="未知"/>
          <p:cNvSpPr>
            <a:spLocks noChangeArrowheads="1"/>
          </p:cNvSpPr>
          <p:nvPr/>
        </p:nvSpPr>
        <p:spPr bwMode="auto">
          <a:xfrm>
            <a:off x="3868738" y="654050"/>
            <a:ext cx="361950" cy="1579563"/>
          </a:xfrm>
          <a:custGeom>
            <a:avLst/>
            <a:gdLst>
              <a:gd name="T0" fmla="*/ 216 w 228"/>
              <a:gd name="T1" fmla="*/ 391 h 995"/>
              <a:gd name="T2" fmla="*/ 0 w 228"/>
              <a:gd name="T3" fmla="*/ 0 h 995"/>
              <a:gd name="T4" fmla="*/ 0 w 228"/>
              <a:gd name="T5" fmla="*/ 994 h 995"/>
              <a:gd name="T6" fmla="*/ 227 w 228"/>
              <a:gd name="T7" fmla="*/ 546 h 995"/>
              <a:gd name="T8" fmla="*/ 216 w 228"/>
              <a:gd name="T9" fmla="*/ 391 h 995"/>
            </a:gdLst>
            <a:ahLst/>
            <a:cxnLst>
              <a:cxn ang="0">
                <a:pos x="T0" y="T1"/>
              </a:cxn>
              <a:cxn ang="0">
                <a:pos x="T2" y="T3"/>
              </a:cxn>
              <a:cxn ang="0">
                <a:pos x="T4" y="T5"/>
              </a:cxn>
              <a:cxn ang="0">
                <a:pos x="T6" y="T7"/>
              </a:cxn>
              <a:cxn ang="0">
                <a:pos x="T8" y="T9"/>
              </a:cxn>
            </a:cxnLst>
            <a:rect l="0" t="0" r="r" b="b"/>
            <a:pathLst>
              <a:path w="228" h="995">
                <a:moveTo>
                  <a:pt x="216" y="391"/>
                </a:moveTo>
                <a:lnTo>
                  <a:pt x="0" y="0"/>
                </a:lnTo>
                <a:lnTo>
                  <a:pt x="0" y="994"/>
                </a:lnTo>
                <a:lnTo>
                  <a:pt x="227" y="546"/>
                </a:lnTo>
                <a:lnTo>
                  <a:pt x="216" y="391"/>
                </a:lnTo>
              </a:path>
            </a:pathLst>
          </a:cu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09578" name="Group 11"/>
          <p:cNvGrpSpPr/>
          <p:nvPr/>
        </p:nvGrpSpPr>
        <p:grpSpPr bwMode="auto">
          <a:xfrm>
            <a:off x="7488238" y="2827338"/>
            <a:ext cx="977900" cy="279400"/>
            <a:chOff x="0" y="0"/>
            <a:chExt cx="616" cy="176"/>
          </a:xfrm>
        </p:grpSpPr>
        <p:sp>
          <p:nvSpPr>
            <p:cNvPr id="109579" name="未知"/>
            <p:cNvSpPr>
              <a:spLocks noChangeArrowheads="1"/>
            </p:cNvSpPr>
            <p:nvPr/>
          </p:nvSpPr>
          <p:spPr bwMode="auto">
            <a:xfrm>
              <a:off x="0" y="75"/>
              <a:ext cx="597" cy="101"/>
            </a:xfrm>
            <a:custGeom>
              <a:avLst/>
              <a:gdLst>
                <a:gd name="T0" fmla="*/ 159 w 597"/>
                <a:gd name="T1" fmla="*/ 0 h 101"/>
                <a:gd name="T2" fmla="*/ 596 w 597"/>
                <a:gd name="T3" fmla="*/ 0 h 101"/>
                <a:gd name="T4" fmla="*/ 451 w 597"/>
                <a:gd name="T5" fmla="*/ 100 h 101"/>
                <a:gd name="T6" fmla="*/ 0 w 597"/>
                <a:gd name="T7" fmla="*/ 100 h 101"/>
                <a:gd name="T8" fmla="*/ 159 w 597"/>
                <a:gd name="T9" fmla="*/ 0 h 101"/>
              </a:gdLst>
              <a:ahLst/>
              <a:cxnLst>
                <a:cxn ang="0">
                  <a:pos x="T0" y="T1"/>
                </a:cxn>
                <a:cxn ang="0">
                  <a:pos x="T2" y="T3"/>
                </a:cxn>
                <a:cxn ang="0">
                  <a:pos x="T4" y="T5"/>
                </a:cxn>
                <a:cxn ang="0">
                  <a:pos x="T6" y="T7"/>
                </a:cxn>
                <a:cxn ang="0">
                  <a:pos x="T8" y="T9"/>
                </a:cxn>
              </a:cxnLst>
              <a:rect l="0" t="0" r="r" b="b"/>
              <a:pathLst>
                <a:path w="597" h="101">
                  <a:moveTo>
                    <a:pt x="159" y="0"/>
                  </a:moveTo>
                  <a:lnTo>
                    <a:pt x="596" y="0"/>
                  </a:lnTo>
                  <a:lnTo>
                    <a:pt x="451" y="100"/>
                  </a:lnTo>
                  <a:lnTo>
                    <a:pt x="0" y="100"/>
                  </a:lnTo>
                  <a:lnTo>
                    <a:pt x="159" y="0"/>
                  </a:lnTo>
                </a:path>
              </a:pathLst>
            </a:custGeom>
            <a:solidFill>
              <a:schemeClr val="hlink"/>
            </a:solidFill>
            <a:ln w="12700" cap="rnd">
              <a:solidFill>
                <a:schemeClr val="tx1"/>
              </a:solidFill>
              <a:rou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9580" name="未知"/>
            <p:cNvSpPr>
              <a:spLocks noChangeArrowheads="1"/>
            </p:cNvSpPr>
            <p:nvPr/>
          </p:nvSpPr>
          <p:spPr bwMode="auto">
            <a:xfrm>
              <a:off x="13" y="0"/>
              <a:ext cx="585" cy="172"/>
            </a:xfrm>
            <a:custGeom>
              <a:avLst/>
              <a:gdLst>
                <a:gd name="T0" fmla="*/ 0 w 585"/>
                <a:gd name="T1" fmla="*/ 171 h 172"/>
                <a:gd name="T2" fmla="*/ 12 w 585"/>
                <a:gd name="T3" fmla="*/ 91 h 172"/>
                <a:gd name="T4" fmla="*/ 584 w 585"/>
                <a:gd name="T5" fmla="*/ 0 h 172"/>
                <a:gd name="T6" fmla="*/ 584 w 585"/>
                <a:gd name="T7" fmla="*/ 79 h 172"/>
                <a:gd name="T8" fmla="*/ 0 w 585"/>
                <a:gd name="T9" fmla="*/ 171 h 172"/>
              </a:gdLst>
              <a:ahLst/>
              <a:cxnLst>
                <a:cxn ang="0">
                  <a:pos x="T0" y="T1"/>
                </a:cxn>
                <a:cxn ang="0">
                  <a:pos x="T2" y="T3"/>
                </a:cxn>
                <a:cxn ang="0">
                  <a:pos x="T4" y="T5"/>
                </a:cxn>
                <a:cxn ang="0">
                  <a:pos x="T6" y="T7"/>
                </a:cxn>
                <a:cxn ang="0">
                  <a:pos x="T8" y="T9"/>
                </a:cxn>
              </a:cxnLst>
              <a:rect l="0" t="0" r="r" b="b"/>
              <a:pathLst>
                <a:path w="585" h="172">
                  <a:moveTo>
                    <a:pt x="0" y="171"/>
                  </a:moveTo>
                  <a:lnTo>
                    <a:pt x="12" y="91"/>
                  </a:lnTo>
                  <a:lnTo>
                    <a:pt x="584" y="0"/>
                  </a:lnTo>
                  <a:lnTo>
                    <a:pt x="584" y="79"/>
                  </a:lnTo>
                  <a:lnTo>
                    <a:pt x="0" y="171"/>
                  </a:lnTo>
                </a:path>
              </a:pathLst>
            </a:custGeom>
            <a:solidFill>
              <a:schemeClr val="hlink"/>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9581" name="未知"/>
            <p:cNvSpPr>
              <a:spLocks noChangeArrowheads="1"/>
            </p:cNvSpPr>
            <p:nvPr/>
          </p:nvSpPr>
          <p:spPr bwMode="auto">
            <a:xfrm>
              <a:off x="19" y="0"/>
              <a:ext cx="597" cy="101"/>
            </a:xfrm>
            <a:custGeom>
              <a:avLst/>
              <a:gdLst>
                <a:gd name="T0" fmla="*/ 159 w 597"/>
                <a:gd name="T1" fmla="*/ 0 h 101"/>
                <a:gd name="T2" fmla="*/ 596 w 597"/>
                <a:gd name="T3" fmla="*/ 0 h 101"/>
                <a:gd name="T4" fmla="*/ 451 w 597"/>
                <a:gd name="T5" fmla="*/ 100 h 101"/>
                <a:gd name="T6" fmla="*/ 0 w 597"/>
                <a:gd name="T7" fmla="*/ 100 h 101"/>
                <a:gd name="T8" fmla="*/ 159 w 597"/>
                <a:gd name="T9" fmla="*/ 0 h 101"/>
              </a:gdLst>
              <a:ahLst/>
              <a:cxnLst>
                <a:cxn ang="0">
                  <a:pos x="T0" y="T1"/>
                </a:cxn>
                <a:cxn ang="0">
                  <a:pos x="T2" y="T3"/>
                </a:cxn>
                <a:cxn ang="0">
                  <a:pos x="T4" y="T5"/>
                </a:cxn>
                <a:cxn ang="0">
                  <a:pos x="T6" y="T7"/>
                </a:cxn>
                <a:cxn ang="0">
                  <a:pos x="T8" y="T9"/>
                </a:cxn>
              </a:cxnLst>
              <a:rect l="0" t="0" r="r" b="b"/>
              <a:pathLst>
                <a:path w="597" h="101">
                  <a:moveTo>
                    <a:pt x="159" y="0"/>
                  </a:moveTo>
                  <a:lnTo>
                    <a:pt x="596" y="0"/>
                  </a:lnTo>
                  <a:lnTo>
                    <a:pt x="451" y="100"/>
                  </a:lnTo>
                  <a:lnTo>
                    <a:pt x="0" y="100"/>
                  </a:lnTo>
                  <a:lnTo>
                    <a:pt x="159" y="0"/>
                  </a:lnTo>
                </a:path>
              </a:pathLst>
            </a:custGeom>
            <a:solidFill>
              <a:schemeClr val="hlink"/>
            </a:solidFill>
            <a:ln w="12700" cap="rnd">
              <a:solidFill>
                <a:schemeClr val="tx1"/>
              </a:solidFill>
              <a:rou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09582" name="Group 15"/>
            <p:cNvGrpSpPr/>
            <p:nvPr/>
          </p:nvGrpSpPr>
          <p:grpSpPr bwMode="auto">
            <a:xfrm>
              <a:off x="199" y="14"/>
              <a:ext cx="212" cy="63"/>
              <a:chOff x="0" y="0"/>
              <a:chExt cx="212" cy="63"/>
            </a:xfrm>
          </p:grpSpPr>
          <p:sp>
            <p:nvSpPr>
              <p:cNvPr id="109583" name="Line 16"/>
              <p:cNvSpPr>
                <a:spLocks noChangeShapeType="1"/>
              </p:cNvSpPr>
              <p:nvPr/>
            </p:nvSpPr>
            <p:spPr bwMode="auto">
              <a:xfrm flipV="1">
                <a:off x="0" y="0"/>
                <a:ext cx="75" cy="1"/>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9584" name="Line 17"/>
              <p:cNvSpPr>
                <a:spLocks noChangeShapeType="1"/>
              </p:cNvSpPr>
              <p:nvPr/>
            </p:nvSpPr>
            <p:spPr bwMode="auto">
              <a:xfrm>
                <a:off x="146" y="63"/>
                <a:ext cx="66"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9585" name="Line 18"/>
              <p:cNvSpPr>
                <a:spLocks noChangeShapeType="1"/>
              </p:cNvSpPr>
              <p:nvPr/>
            </p:nvSpPr>
            <p:spPr bwMode="auto">
              <a:xfrm>
                <a:off x="70" y="2"/>
                <a:ext cx="79" cy="61"/>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09586" name="Group 19"/>
            <p:cNvGrpSpPr/>
            <p:nvPr/>
          </p:nvGrpSpPr>
          <p:grpSpPr bwMode="auto">
            <a:xfrm>
              <a:off x="212" y="13"/>
              <a:ext cx="211" cy="63"/>
              <a:chOff x="0" y="0"/>
              <a:chExt cx="211" cy="63"/>
            </a:xfrm>
          </p:grpSpPr>
          <p:sp>
            <p:nvSpPr>
              <p:cNvPr id="109587" name="Line 20"/>
              <p:cNvSpPr>
                <a:spLocks noChangeShapeType="1"/>
              </p:cNvSpPr>
              <p:nvPr/>
            </p:nvSpPr>
            <p:spPr bwMode="auto">
              <a:xfrm>
                <a:off x="0" y="62"/>
                <a:ext cx="75" cy="1"/>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9588" name="Line 21"/>
              <p:cNvSpPr>
                <a:spLocks noChangeShapeType="1"/>
              </p:cNvSpPr>
              <p:nvPr/>
            </p:nvSpPr>
            <p:spPr bwMode="auto">
              <a:xfrm>
                <a:off x="145" y="0"/>
                <a:ext cx="66"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9589" name="Line 22"/>
              <p:cNvSpPr>
                <a:spLocks noChangeShapeType="1"/>
              </p:cNvSpPr>
              <p:nvPr/>
            </p:nvSpPr>
            <p:spPr bwMode="auto">
              <a:xfrm flipV="1">
                <a:off x="68" y="0"/>
                <a:ext cx="79" cy="62"/>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sp>
        <p:nvSpPr>
          <p:cNvPr id="109590" name="Rectangle 23"/>
          <p:cNvSpPr>
            <a:spLocks noChangeArrowheads="1"/>
          </p:cNvSpPr>
          <p:nvPr/>
        </p:nvSpPr>
        <p:spPr bwMode="auto">
          <a:xfrm>
            <a:off x="2644775" y="660400"/>
            <a:ext cx="1296988" cy="15462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9591" name="Rectangle 24"/>
          <p:cNvSpPr>
            <a:spLocks noChangeArrowheads="1"/>
          </p:cNvSpPr>
          <p:nvPr/>
        </p:nvSpPr>
        <p:spPr bwMode="auto">
          <a:xfrm>
            <a:off x="2595563" y="730250"/>
            <a:ext cx="1276350" cy="1539875"/>
          </a:xfrm>
          <a:prstGeom prst="rect">
            <a:avLst/>
          </a:prstGeom>
          <a:solidFill>
            <a:schemeClr val="bg1"/>
          </a:solidFill>
          <a:ln w="25400">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9592" name="Line 25"/>
          <p:cNvSpPr>
            <a:spLocks noChangeShapeType="1"/>
          </p:cNvSpPr>
          <p:nvPr/>
        </p:nvSpPr>
        <p:spPr bwMode="auto">
          <a:xfrm>
            <a:off x="2597150" y="1049338"/>
            <a:ext cx="1263650" cy="3175"/>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9593" name="Rectangle 26"/>
          <p:cNvSpPr>
            <a:spLocks noChangeArrowheads="1"/>
          </p:cNvSpPr>
          <p:nvPr/>
        </p:nvSpPr>
        <p:spPr bwMode="auto">
          <a:xfrm>
            <a:off x="2554288" y="698500"/>
            <a:ext cx="1317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lnSpc>
                <a:spcPct val="110000"/>
              </a:lnSpc>
            </a:pPr>
            <a:r>
              <a:rPr lang="zh-CN" altLang="zh-CN" sz="1800">
                <a:latin typeface="Comic Sans MS" panose="030F0702030302020204" pitchFamily="66" charset="0"/>
              </a:rPr>
              <a:t>application</a:t>
            </a:r>
          </a:p>
          <a:p>
            <a:pPr algn="ctr">
              <a:lnSpc>
                <a:spcPct val="110000"/>
              </a:lnSpc>
            </a:pPr>
            <a:r>
              <a:rPr lang="zh-CN" altLang="zh-CN" sz="1800">
                <a:latin typeface="Comic Sans MS" panose="030F0702030302020204" pitchFamily="66" charset="0"/>
              </a:rPr>
              <a:t>transport</a:t>
            </a:r>
          </a:p>
          <a:p>
            <a:pPr algn="ctr">
              <a:lnSpc>
                <a:spcPct val="110000"/>
              </a:lnSpc>
            </a:pPr>
            <a:r>
              <a:rPr lang="zh-CN" altLang="zh-CN" sz="1800">
                <a:latin typeface="Comic Sans MS" panose="030F0702030302020204" pitchFamily="66" charset="0"/>
              </a:rPr>
              <a:t>network</a:t>
            </a:r>
          </a:p>
          <a:p>
            <a:pPr algn="ctr">
              <a:lnSpc>
                <a:spcPct val="110000"/>
              </a:lnSpc>
            </a:pPr>
            <a:r>
              <a:rPr lang="zh-CN" altLang="zh-CN" sz="1800">
                <a:latin typeface="Comic Sans MS" panose="030F0702030302020204" pitchFamily="66" charset="0"/>
              </a:rPr>
              <a:t>link</a:t>
            </a:r>
          </a:p>
          <a:p>
            <a:pPr algn="ctr">
              <a:lnSpc>
                <a:spcPct val="110000"/>
              </a:lnSpc>
            </a:pPr>
            <a:r>
              <a:rPr lang="zh-CN" altLang="zh-CN" sz="1800">
                <a:latin typeface="Comic Sans MS" panose="030F0702030302020204" pitchFamily="66" charset="0"/>
              </a:rPr>
              <a:t>physical</a:t>
            </a:r>
          </a:p>
        </p:txBody>
      </p:sp>
      <p:sp>
        <p:nvSpPr>
          <p:cNvPr id="109594" name="Line 27"/>
          <p:cNvSpPr>
            <a:spLocks noChangeShapeType="1"/>
          </p:cNvSpPr>
          <p:nvPr/>
        </p:nvSpPr>
        <p:spPr bwMode="auto">
          <a:xfrm>
            <a:off x="2605088" y="1370013"/>
            <a:ext cx="1263650" cy="3175"/>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9595" name="Line 28"/>
          <p:cNvSpPr>
            <a:spLocks noChangeShapeType="1"/>
          </p:cNvSpPr>
          <p:nvPr/>
        </p:nvSpPr>
        <p:spPr bwMode="auto">
          <a:xfrm>
            <a:off x="2609850" y="1651000"/>
            <a:ext cx="1263650" cy="3175"/>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9596" name="Line 29"/>
          <p:cNvSpPr>
            <a:spLocks noChangeShapeType="1"/>
          </p:cNvSpPr>
          <p:nvPr/>
        </p:nvSpPr>
        <p:spPr bwMode="auto">
          <a:xfrm>
            <a:off x="2609850" y="1927225"/>
            <a:ext cx="1263650" cy="3175"/>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09597" name="Group 30"/>
          <p:cNvGrpSpPr/>
          <p:nvPr/>
        </p:nvGrpSpPr>
        <p:grpSpPr bwMode="auto">
          <a:xfrm>
            <a:off x="1041400" y="1641475"/>
            <a:ext cx="1479550" cy="303213"/>
            <a:chOff x="0" y="0"/>
            <a:chExt cx="932" cy="191"/>
          </a:xfrm>
        </p:grpSpPr>
        <p:sp>
          <p:nvSpPr>
            <p:cNvPr id="109598" name="Rectangle 31"/>
            <p:cNvSpPr>
              <a:spLocks noChangeArrowheads="1"/>
            </p:cNvSpPr>
            <p:nvPr/>
          </p:nvSpPr>
          <p:spPr bwMode="auto">
            <a:xfrm>
              <a:off x="14" y="18"/>
              <a:ext cx="838" cy="160"/>
            </a:xfrm>
            <a:prstGeom prst="rect">
              <a:avLst/>
            </a:prstGeom>
            <a:solidFill>
              <a:schemeClr val="bg1"/>
            </a:solidFill>
            <a:ln w="12700">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9599" name="Rectangle 32"/>
            <p:cNvSpPr>
              <a:spLocks noChangeArrowheads="1"/>
            </p:cNvSpPr>
            <p:nvPr/>
          </p:nvSpPr>
          <p:spPr bwMode="auto">
            <a:xfrm>
              <a:off x="374" y="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zh-CN" sz="1400">
                  <a:latin typeface="Comic Sans MS" panose="030F0702030302020204" pitchFamily="66" charset="0"/>
                </a:rPr>
                <a:t>H</a:t>
              </a:r>
              <a:r>
                <a:rPr lang="zh-CN" altLang="zh-CN" sz="1800" baseline="-25000">
                  <a:latin typeface="Comic Sans MS" panose="030F0702030302020204" pitchFamily="66" charset="0"/>
                </a:rPr>
                <a:t>t</a:t>
              </a:r>
            </a:p>
          </p:txBody>
        </p:sp>
        <p:sp>
          <p:nvSpPr>
            <p:cNvPr id="109600" name="Rectangle 33"/>
            <p:cNvSpPr>
              <a:spLocks noChangeArrowheads="1"/>
            </p:cNvSpPr>
            <p:nvPr/>
          </p:nvSpPr>
          <p:spPr bwMode="auto">
            <a:xfrm>
              <a:off x="188" y="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zh-CN" sz="1400">
                  <a:latin typeface="Comic Sans MS" panose="030F0702030302020204" pitchFamily="66" charset="0"/>
                </a:rPr>
                <a:t>H</a:t>
              </a:r>
              <a:r>
                <a:rPr lang="zh-CN" altLang="zh-CN" sz="1800" baseline="-25000">
                  <a:latin typeface="Comic Sans MS" panose="030F0702030302020204" pitchFamily="66" charset="0"/>
                </a:rPr>
                <a:t>n</a:t>
              </a:r>
            </a:p>
          </p:txBody>
        </p:sp>
        <p:sp>
          <p:nvSpPr>
            <p:cNvPr id="109601" name="Rectangle 34"/>
            <p:cNvSpPr>
              <a:spLocks noChangeArrowheads="1"/>
            </p:cNvSpPr>
            <p:nvPr/>
          </p:nvSpPr>
          <p:spPr bwMode="auto">
            <a:xfrm>
              <a:off x="0" y="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zh-CN" sz="1400">
                  <a:latin typeface="Comic Sans MS" panose="030F0702030302020204" pitchFamily="66" charset="0"/>
                </a:rPr>
                <a:t>H</a:t>
              </a:r>
              <a:r>
                <a:rPr lang="zh-CN" altLang="zh-CN" sz="1800" baseline="-25000">
                  <a:latin typeface="Comic Sans MS" panose="030F0702030302020204" pitchFamily="66" charset="0"/>
                </a:rPr>
                <a:t>l</a:t>
              </a:r>
            </a:p>
          </p:txBody>
        </p:sp>
        <p:sp>
          <p:nvSpPr>
            <p:cNvPr id="109602" name="Rectangle 35"/>
            <p:cNvSpPr>
              <a:spLocks noChangeArrowheads="1"/>
            </p:cNvSpPr>
            <p:nvPr/>
          </p:nvSpPr>
          <p:spPr bwMode="auto">
            <a:xfrm>
              <a:off x="504" y="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zh-CN" sz="1400">
                  <a:latin typeface="Comic Sans MS" panose="030F0702030302020204" pitchFamily="66" charset="0"/>
                </a:rPr>
                <a:t>M</a:t>
              </a:r>
            </a:p>
          </p:txBody>
        </p:sp>
        <p:sp>
          <p:nvSpPr>
            <p:cNvPr id="109603" name="Line 36"/>
            <p:cNvSpPr>
              <a:spLocks noChangeShapeType="1"/>
            </p:cNvSpPr>
            <p:nvPr/>
          </p:nvSpPr>
          <p:spPr bwMode="auto">
            <a:xfrm>
              <a:off x="178" y="17"/>
              <a:ext cx="0" cy="16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9604" name="Line 37"/>
            <p:cNvSpPr>
              <a:spLocks noChangeShapeType="1"/>
            </p:cNvSpPr>
            <p:nvPr/>
          </p:nvSpPr>
          <p:spPr bwMode="auto">
            <a:xfrm>
              <a:off x="358" y="23"/>
              <a:ext cx="0" cy="15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9605" name="Line 38"/>
            <p:cNvSpPr>
              <a:spLocks noChangeShapeType="1"/>
            </p:cNvSpPr>
            <p:nvPr/>
          </p:nvSpPr>
          <p:spPr bwMode="auto">
            <a:xfrm>
              <a:off x="550" y="20"/>
              <a:ext cx="0" cy="15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09606" name="Group 39"/>
          <p:cNvGrpSpPr/>
          <p:nvPr/>
        </p:nvGrpSpPr>
        <p:grpSpPr bwMode="auto">
          <a:xfrm>
            <a:off x="1311275" y="1343025"/>
            <a:ext cx="1206500" cy="303213"/>
            <a:chOff x="0" y="0"/>
            <a:chExt cx="760" cy="191"/>
          </a:xfrm>
        </p:grpSpPr>
        <p:sp>
          <p:nvSpPr>
            <p:cNvPr id="109607" name="Rectangle 40"/>
            <p:cNvSpPr>
              <a:spLocks noChangeArrowheads="1"/>
            </p:cNvSpPr>
            <p:nvPr/>
          </p:nvSpPr>
          <p:spPr bwMode="auto">
            <a:xfrm>
              <a:off x="0" y="18"/>
              <a:ext cx="680" cy="160"/>
            </a:xfrm>
            <a:prstGeom prst="rect">
              <a:avLst/>
            </a:prstGeom>
            <a:solidFill>
              <a:schemeClr val="bg1"/>
            </a:solidFill>
            <a:ln w="12700">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9608" name="Rectangle 41"/>
            <p:cNvSpPr>
              <a:spLocks noChangeArrowheads="1"/>
            </p:cNvSpPr>
            <p:nvPr/>
          </p:nvSpPr>
          <p:spPr bwMode="auto">
            <a:xfrm>
              <a:off x="202" y="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zh-CN" sz="1400">
                  <a:latin typeface="Comic Sans MS" panose="030F0702030302020204" pitchFamily="66" charset="0"/>
                </a:rPr>
                <a:t>H</a:t>
              </a:r>
              <a:r>
                <a:rPr lang="zh-CN" altLang="zh-CN" sz="1800" baseline="-25000">
                  <a:latin typeface="Comic Sans MS" panose="030F0702030302020204" pitchFamily="66" charset="0"/>
                </a:rPr>
                <a:t>t</a:t>
              </a:r>
            </a:p>
          </p:txBody>
        </p:sp>
        <p:sp>
          <p:nvSpPr>
            <p:cNvPr id="109609" name="Rectangle 42"/>
            <p:cNvSpPr>
              <a:spLocks noChangeArrowheads="1"/>
            </p:cNvSpPr>
            <p:nvPr/>
          </p:nvSpPr>
          <p:spPr bwMode="auto">
            <a:xfrm>
              <a:off x="16" y="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zh-CN" sz="1400">
                  <a:latin typeface="Comic Sans MS" panose="030F0702030302020204" pitchFamily="66" charset="0"/>
                </a:rPr>
                <a:t>H</a:t>
              </a:r>
              <a:r>
                <a:rPr lang="zh-CN" altLang="zh-CN" sz="1800" baseline="-25000">
                  <a:latin typeface="Comic Sans MS" panose="030F0702030302020204" pitchFamily="66" charset="0"/>
                </a:rPr>
                <a:t>n</a:t>
              </a:r>
            </a:p>
          </p:txBody>
        </p:sp>
        <p:sp>
          <p:nvSpPr>
            <p:cNvPr id="109610" name="Rectangle 43"/>
            <p:cNvSpPr>
              <a:spLocks noChangeArrowheads="1"/>
            </p:cNvSpPr>
            <p:nvPr/>
          </p:nvSpPr>
          <p:spPr bwMode="auto">
            <a:xfrm>
              <a:off x="332" y="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zh-CN" sz="1400">
                  <a:latin typeface="Comic Sans MS" panose="030F0702030302020204" pitchFamily="66" charset="0"/>
                </a:rPr>
                <a:t>M</a:t>
              </a:r>
            </a:p>
          </p:txBody>
        </p:sp>
        <p:sp>
          <p:nvSpPr>
            <p:cNvPr id="109611" name="Line 44"/>
            <p:cNvSpPr>
              <a:spLocks noChangeShapeType="1"/>
            </p:cNvSpPr>
            <p:nvPr/>
          </p:nvSpPr>
          <p:spPr bwMode="auto">
            <a:xfrm>
              <a:off x="186" y="23"/>
              <a:ext cx="0" cy="15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9612" name="Line 45"/>
            <p:cNvSpPr>
              <a:spLocks noChangeShapeType="1"/>
            </p:cNvSpPr>
            <p:nvPr/>
          </p:nvSpPr>
          <p:spPr bwMode="auto">
            <a:xfrm>
              <a:off x="378" y="20"/>
              <a:ext cx="0" cy="15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09613" name="Group 46"/>
          <p:cNvGrpSpPr/>
          <p:nvPr/>
        </p:nvGrpSpPr>
        <p:grpSpPr bwMode="auto">
          <a:xfrm>
            <a:off x="1614488" y="1035050"/>
            <a:ext cx="889000" cy="303213"/>
            <a:chOff x="0" y="0"/>
            <a:chExt cx="560" cy="191"/>
          </a:xfrm>
        </p:grpSpPr>
        <p:sp>
          <p:nvSpPr>
            <p:cNvPr id="109614" name="Rectangle 47"/>
            <p:cNvSpPr>
              <a:spLocks noChangeArrowheads="1"/>
            </p:cNvSpPr>
            <p:nvPr/>
          </p:nvSpPr>
          <p:spPr bwMode="auto">
            <a:xfrm>
              <a:off x="0" y="18"/>
              <a:ext cx="480" cy="160"/>
            </a:xfrm>
            <a:prstGeom prst="rect">
              <a:avLst/>
            </a:prstGeom>
            <a:solidFill>
              <a:schemeClr val="bg1"/>
            </a:solidFill>
            <a:ln w="12700">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9615" name="Rectangle 48"/>
            <p:cNvSpPr>
              <a:spLocks noChangeArrowheads="1"/>
            </p:cNvSpPr>
            <p:nvPr/>
          </p:nvSpPr>
          <p:spPr bwMode="auto">
            <a:xfrm>
              <a:off x="2" y="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zh-CN" sz="1400">
                  <a:latin typeface="Comic Sans MS" panose="030F0702030302020204" pitchFamily="66" charset="0"/>
                </a:rPr>
                <a:t>H</a:t>
              </a:r>
              <a:r>
                <a:rPr lang="zh-CN" altLang="zh-CN" sz="1800" baseline="-25000">
                  <a:latin typeface="Comic Sans MS" panose="030F0702030302020204" pitchFamily="66" charset="0"/>
                </a:rPr>
                <a:t>t</a:t>
              </a:r>
            </a:p>
          </p:txBody>
        </p:sp>
        <p:sp>
          <p:nvSpPr>
            <p:cNvPr id="109616" name="Rectangle 49"/>
            <p:cNvSpPr>
              <a:spLocks noChangeArrowheads="1"/>
            </p:cNvSpPr>
            <p:nvPr/>
          </p:nvSpPr>
          <p:spPr bwMode="auto">
            <a:xfrm>
              <a:off x="132" y="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zh-CN" sz="1400">
                  <a:latin typeface="Comic Sans MS" panose="030F0702030302020204" pitchFamily="66" charset="0"/>
                </a:rPr>
                <a:t>M</a:t>
              </a:r>
            </a:p>
          </p:txBody>
        </p:sp>
        <p:sp>
          <p:nvSpPr>
            <p:cNvPr id="109617" name="Line 50"/>
            <p:cNvSpPr>
              <a:spLocks noChangeShapeType="1"/>
            </p:cNvSpPr>
            <p:nvPr/>
          </p:nvSpPr>
          <p:spPr bwMode="auto">
            <a:xfrm>
              <a:off x="178" y="20"/>
              <a:ext cx="0" cy="15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09618" name="Group 51"/>
          <p:cNvGrpSpPr/>
          <p:nvPr/>
        </p:nvGrpSpPr>
        <p:grpSpPr bwMode="auto">
          <a:xfrm>
            <a:off x="1819275" y="723900"/>
            <a:ext cx="679450" cy="301625"/>
            <a:chOff x="0" y="0"/>
            <a:chExt cx="428" cy="190"/>
          </a:xfrm>
        </p:grpSpPr>
        <p:sp>
          <p:nvSpPr>
            <p:cNvPr id="109619" name="Rectangle 52"/>
            <p:cNvSpPr>
              <a:spLocks noChangeArrowheads="1"/>
            </p:cNvSpPr>
            <p:nvPr/>
          </p:nvSpPr>
          <p:spPr bwMode="auto">
            <a:xfrm>
              <a:off x="38" y="17"/>
              <a:ext cx="310" cy="160"/>
            </a:xfrm>
            <a:prstGeom prst="rect">
              <a:avLst/>
            </a:prstGeom>
            <a:solidFill>
              <a:schemeClr val="bg1"/>
            </a:solidFill>
            <a:ln w="12700">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9620" name="Rectangle 53"/>
            <p:cNvSpPr>
              <a:spLocks noChangeArrowheads="1"/>
            </p:cNvSpPr>
            <p:nvPr/>
          </p:nvSpPr>
          <p:spPr bwMode="auto">
            <a:xfrm>
              <a:off x="0" y="0"/>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zh-CN" sz="1400">
                  <a:latin typeface="Comic Sans MS" panose="030F0702030302020204" pitchFamily="66" charset="0"/>
                </a:rPr>
                <a:t>M</a:t>
              </a:r>
            </a:p>
          </p:txBody>
        </p:sp>
      </p:grpSp>
      <p:sp>
        <p:nvSpPr>
          <p:cNvPr id="109621" name="Rectangle 54"/>
          <p:cNvSpPr>
            <a:spLocks noChangeArrowheads="1"/>
          </p:cNvSpPr>
          <p:nvPr/>
        </p:nvSpPr>
        <p:spPr bwMode="auto">
          <a:xfrm>
            <a:off x="1547813" y="4157663"/>
            <a:ext cx="15081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zh-CN" sz="2000">
                <a:solidFill>
                  <a:schemeClr val="tx2"/>
                </a:solidFill>
                <a:latin typeface="Comic Sans MS" panose="030F0702030302020204" pitchFamily="66" charset="0"/>
              </a:rPr>
              <a:t>destination</a:t>
            </a:r>
          </a:p>
        </p:txBody>
      </p:sp>
      <p:graphicFrame>
        <p:nvGraphicFramePr>
          <p:cNvPr id="109622" name="Object 55"/>
          <p:cNvGraphicFramePr/>
          <p:nvPr/>
        </p:nvGraphicFramePr>
        <p:xfrm>
          <a:off x="3209925" y="5087938"/>
          <a:ext cx="658813" cy="546100"/>
        </p:xfrm>
        <a:graphic>
          <a:graphicData uri="http://schemas.openxmlformats.org/presentationml/2006/ole">
            <mc:AlternateContent xmlns:mc="http://schemas.openxmlformats.org/markup-compatibility/2006">
              <mc:Choice xmlns:v="urn:schemas-microsoft-com:vml" Requires="v">
                <p:oleObj spid="_x0000_s109776" r:id="rId6" imgW="657860" imgH="546100" progId="MS_ClipArt_Gallery.2">
                  <p:embed/>
                </p:oleObj>
              </mc:Choice>
              <mc:Fallback>
                <p:oleObj r:id="rId6" imgW="657860" imgH="546100" progId="MS_ClipArt_Gallery.2">
                  <p:embed/>
                  <p:pic>
                    <p:nvPicPr>
                      <p:cNvPr id="0" name="Object 55"/>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9925" y="5087938"/>
                        <a:ext cx="658813"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9623" name="未知"/>
          <p:cNvSpPr>
            <a:spLocks noChangeArrowheads="1"/>
          </p:cNvSpPr>
          <p:nvPr/>
        </p:nvSpPr>
        <p:spPr bwMode="auto">
          <a:xfrm>
            <a:off x="2979738" y="4540250"/>
            <a:ext cx="361950" cy="1579563"/>
          </a:xfrm>
          <a:custGeom>
            <a:avLst/>
            <a:gdLst>
              <a:gd name="T0" fmla="*/ 216 w 228"/>
              <a:gd name="T1" fmla="*/ 391 h 995"/>
              <a:gd name="T2" fmla="*/ 0 w 228"/>
              <a:gd name="T3" fmla="*/ 0 h 995"/>
              <a:gd name="T4" fmla="*/ 0 w 228"/>
              <a:gd name="T5" fmla="*/ 994 h 995"/>
              <a:gd name="T6" fmla="*/ 227 w 228"/>
              <a:gd name="T7" fmla="*/ 546 h 995"/>
              <a:gd name="T8" fmla="*/ 216 w 228"/>
              <a:gd name="T9" fmla="*/ 391 h 995"/>
            </a:gdLst>
            <a:ahLst/>
            <a:cxnLst>
              <a:cxn ang="0">
                <a:pos x="T0" y="T1"/>
              </a:cxn>
              <a:cxn ang="0">
                <a:pos x="T2" y="T3"/>
              </a:cxn>
              <a:cxn ang="0">
                <a:pos x="T4" y="T5"/>
              </a:cxn>
              <a:cxn ang="0">
                <a:pos x="T6" y="T7"/>
              </a:cxn>
              <a:cxn ang="0">
                <a:pos x="T8" y="T9"/>
              </a:cxn>
            </a:cxnLst>
            <a:rect l="0" t="0" r="r" b="b"/>
            <a:pathLst>
              <a:path w="228" h="995">
                <a:moveTo>
                  <a:pt x="216" y="391"/>
                </a:moveTo>
                <a:lnTo>
                  <a:pt x="0" y="0"/>
                </a:lnTo>
                <a:lnTo>
                  <a:pt x="0" y="994"/>
                </a:lnTo>
                <a:lnTo>
                  <a:pt x="227" y="546"/>
                </a:lnTo>
                <a:lnTo>
                  <a:pt x="216" y="391"/>
                </a:lnTo>
              </a:path>
            </a:pathLst>
          </a:cu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09624" name="Rectangle 57"/>
          <p:cNvSpPr>
            <a:spLocks noChangeArrowheads="1"/>
          </p:cNvSpPr>
          <p:nvPr/>
        </p:nvSpPr>
        <p:spPr bwMode="auto">
          <a:xfrm>
            <a:off x="1755775" y="4546600"/>
            <a:ext cx="1296988" cy="15462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9625" name="Rectangle 58"/>
          <p:cNvSpPr>
            <a:spLocks noChangeArrowheads="1"/>
          </p:cNvSpPr>
          <p:nvPr/>
        </p:nvSpPr>
        <p:spPr bwMode="auto">
          <a:xfrm>
            <a:off x="1706563" y="4616450"/>
            <a:ext cx="1276350" cy="1539875"/>
          </a:xfrm>
          <a:prstGeom prst="rect">
            <a:avLst/>
          </a:prstGeom>
          <a:solidFill>
            <a:schemeClr val="bg1"/>
          </a:solidFill>
          <a:ln w="25400">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9626" name="Line 59"/>
          <p:cNvSpPr>
            <a:spLocks noChangeShapeType="1"/>
          </p:cNvSpPr>
          <p:nvPr/>
        </p:nvSpPr>
        <p:spPr bwMode="auto">
          <a:xfrm>
            <a:off x="1708150" y="4935538"/>
            <a:ext cx="1263650" cy="3175"/>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9627" name="Rectangle 60"/>
          <p:cNvSpPr>
            <a:spLocks noChangeArrowheads="1"/>
          </p:cNvSpPr>
          <p:nvPr/>
        </p:nvSpPr>
        <p:spPr bwMode="auto">
          <a:xfrm>
            <a:off x="1665288" y="4584700"/>
            <a:ext cx="1317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lnSpc>
                <a:spcPct val="110000"/>
              </a:lnSpc>
            </a:pPr>
            <a:r>
              <a:rPr lang="zh-CN" altLang="zh-CN" sz="1800">
                <a:latin typeface="Comic Sans MS" panose="030F0702030302020204" pitchFamily="66" charset="0"/>
              </a:rPr>
              <a:t>application</a:t>
            </a:r>
          </a:p>
          <a:p>
            <a:pPr algn="ctr">
              <a:lnSpc>
                <a:spcPct val="110000"/>
              </a:lnSpc>
            </a:pPr>
            <a:r>
              <a:rPr lang="zh-CN" altLang="zh-CN" sz="1800">
                <a:latin typeface="Comic Sans MS" panose="030F0702030302020204" pitchFamily="66" charset="0"/>
              </a:rPr>
              <a:t>transport</a:t>
            </a:r>
          </a:p>
          <a:p>
            <a:pPr algn="ctr">
              <a:lnSpc>
                <a:spcPct val="110000"/>
              </a:lnSpc>
            </a:pPr>
            <a:r>
              <a:rPr lang="zh-CN" altLang="zh-CN" sz="1800">
                <a:latin typeface="Comic Sans MS" panose="030F0702030302020204" pitchFamily="66" charset="0"/>
              </a:rPr>
              <a:t>network</a:t>
            </a:r>
          </a:p>
          <a:p>
            <a:pPr algn="ctr">
              <a:lnSpc>
                <a:spcPct val="110000"/>
              </a:lnSpc>
            </a:pPr>
            <a:r>
              <a:rPr lang="zh-CN" altLang="zh-CN" sz="1800">
                <a:latin typeface="Comic Sans MS" panose="030F0702030302020204" pitchFamily="66" charset="0"/>
              </a:rPr>
              <a:t>link</a:t>
            </a:r>
          </a:p>
          <a:p>
            <a:pPr algn="ctr">
              <a:lnSpc>
                <a:spcPct val="110000"/>
              </a:lnSpc>
            </a:pPr>
            <a:r>
              <a:rPr lang="zh-CN" altLang="zh-CN" sz="1800">
                <a:latin typeface="Comic Sans MS" panose="030F0702030302020204" pitchFamily="66" charset="0"/>
              </a:rPr>
              <a:t>physical</a:t>
            </a:r>
          </a:p>
        </p:txBody>
      </p:sp>
      <p:sp>
        <p:nvSpPr>
          <p:cNvPr id="109628" name="Line 61"/>
          <p:cNvSpPr>
            <a:spLocks noChangeShapeType="1"/>
          </p:cNvSpPr>
          <p:nvPr/>
        </p:nvSpPr>
        <p:spPr bwMode="auto">
          <a:xfrm>
            <a:off x="1716088" y="5256213"/>
            <a:ext cx="1263650" cy="3175"/>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9629" name="Line 62"/>
          <p:cNvSpPr>
            <a:spLocks noChangeShapeType="1"/>
          </p:cNvSpPr>
          <p:nvPr/>
        </p:nvSpPr>
        <p:spPr bwMode="auto">
          <a:xfrm>
            <a:off x="1720850" y="5537200"/>
            <a:ext cx="1263650" cy="3175"/>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9630" name="Line 63"/>
          <p:cNvSpPr>
            <a:spLocks noChangeShapeType="1"/>
          </p:cNvSpPr>
          <p:nvPr/>
        </p:nvSpPr>
        <p:spPr bwMode="auto">
          <a:xfrm>
            <a:off x="1720850" y="5813425"/>
            <a:ext cx="1263650" cy="3175"/>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09631" name="Group 64"/>
          <p:cNvGrpSpPr/>
          <p:nvPr/>
        </p:nvGrpSpPr>
        <p:grpSpPr bwMode="auto">
          <a:xfrm>
            <a:off x="152400" y="5527675"/>
            <a:ext cx="1479550" cy="303213"/>
            <a:chOff x="0" y="0"/>
            <a:chExt cx="932" cy="191"/>
          </a:xfrm>
        </p:grpSpPr>
        <p:sp>
          <p:nvSpPr>
            <p:cNvPr id="109632" name="Rectangle 65"/>
            <p:cNvSpPr>
              <a:spLocks noChangeArrowheads="1"/>
            </p:cNvSpPr>
            <p:nvPr/>
          </p:nvSpPr>
          <p:spPr bwMode="auto">
            <a:xfrm>
              <a:off x="14" y="18"/>
              <a:ext cx="838" cy="160"/>
            </a:xfrm>
            <a:prstGeom prst="rect">
              <a:avLst/>
            </a:prstGeom>
            <a:solidFill>
              <a:schemeClr val="bg1"/>
            </a:solidFill>
            <a:ln w="12700">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9633" name="Rectangle 66"/>
            <p:cNvSpPr>
              <a:spLocks noChangeArrowheads="1"/>
            </p:cNvSpPr>
            <p:nvPr/>
          </p:nvSpPr>
          <p:spPr bwMode="auto">
            <a:xfrm>
              <a:off x="374" y="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zh-CN" sz="1400">
                  <a:latin typeface="Comic Sans MS" panose="030F0702030302020204" pitchFamily="66" charset="0"/>
                </a:rPr>
                <a:t>H</a:t>
              </a:r>
              <a:r>
                <a:rPr lang="zh-CN" altLang="zh-CN" sz="1800" baseline="-25000">
                  <a:latin typeface="Comic Sans MS" panose="030F0702030302020204" pitchFamily="66" charset="0"/>
                </a:rPr>
                <a:t>t</a:t>
              </a:r>
            </a:p>
          </p:txBody>
        </p:sp>
        <p:sp>
          <p:nvSpPr>
            <p:cNvPr id="109634" name="Rectangle 67"/>
            <p:cNvSpPr>
              <a:spLocks noChangeArrowheads="1"/>
            </p:cNvSpPr>
            <p:nvPr/>
          </p:nvSpPr>
          <p:spPr bwMode="auto">
            <a:xfrm>
              <a:off x="188" y="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zh-CN" sz="1400">
                  <a:latin typeface="Comic Sans MS" panose="030F0702030302020204" pitchFamily="66" charset="0"/>
                </a:rPr>
                <a:t>H</a:t>
              </a:r>
              <a:r>
                <a:rPr lang="zh-CN" altLang="zh-CN" sz="1800" baseline="-25000">
                  <a:latin typeface="Comic Sans MS" panose="030F0702030302020204" pitchFamily="66" charset="0"/>
                </a:rPr>
                <a:t>n</a:t>
              </a:r>
            </a:p>
          </p:txBody>
        </p:sp>
        <p:sp>
          <p:nvSpPr>
            <p:cNvPr id="109635" name="Rectangle 68"/>
            <p:cNvSpPr>
              <a:spLocks noChangeArrowheads="1"/>
            </p:cNvSpPr>
            <p:nvPr/>
          </p:nvSpPr>
          <p:spPr bwMode="auto">
            <a:xfrm>
              <a:off x="0" y="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zh-CN" sz="1400">
                  <a:latin typeface="Comic Sans MS" panose="030F0702030302020204" pitchFamily="66" charset="0"/>
                </a:rPr>
                <a:t>H</a:t>
              </a:r>
              <a:r>
                <a:rPr lang="zh-CN" altLang="zh-CN" sz="1800" baseline="-25000">
                  <a:latin typeface="Comic Sans MS" panose="030F0702030302020204" pitchFamily="66" charset="0"/>
                </a:rPr>
                <a:t>l</a:t>
              </a:r>
            </a:p>
          </p:txBody>
        </p:sp>
        <p:sp>
          <p:nvSpPr>
            <p:cNvPr id="109636" name="Rectangle 69"/>
            <p:cNvSpPr>
              <a:spLocks noChangeArrowheads="1"/>
            </p:cNvSpPr>
            <p:nvPr/>
          </p:nvSpPr>
          <p:spPr bwMode="auto">
            <a:xfrm>
              <a:off x="504" y="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zh-CN" sz="1400">
                  <a:latin typeface="Comic Sans MS" panose="030F0702030302020204" pitchFamily="66" charset="0"/>
                </a:rPr>
                <a:t>M</a:t>
              </a:r>
            </a:p>
          </p:txBody>
        </p:sp>
        <p:sp>
          <p:nvSpPr>
            <p:cNvPr id="109637" name="Line 70"/>
            <p:cNvSpPr>
              <a:spLocks noChangeShapeType="1"/>
            </p:cNvSpPr>
            <p:nvPr/>
          </p:nvSpPr>
          <p:spPr bwMode="auto">
            <a:xfrm>
              <a:off x="178" y="17"/>
              <a:ext cx="0" cy="16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9638" name="Line 71"/>
            <p:cNvSpPr>
              <a:spLocks noChangeShapeType="1"/>
            </p:cNvSpPr>
            <p:nvPr/>
          </p:nvSpPr>
          <p:spPr bwMode="auto">
            <a:xfrm>
              <a:off x="358" y="23"/>
              <a:ext cx="0" cy="15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9639" name="Line 72"/>
            <p:cNvSpPr>
              <a:spLocks noChangeShapeType="1"/>
            </p:cNvSpPr>
            <p:nvPr/>
          </p:nvSpPr>
          <p:spPr bwMode="auto">
            <a:xfrm>
              <a:off x="550" y="20"/>
              <a:ext cx="0" cy="15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09640" name="Group 73"/>
          <p:cNvGrpSpPr/>
          <p:nvPr/>
        </p:nvGrpSpPr>
        <p:grpSpPr bwMode="auto">
          <a:xfrm>
            <a:off x="422275" y="5229225"/>
            <a:ext cx="1206500" cy="303213"/>
            <a:chOff x="0" y="0"/>
            <a:chExt cx="760" cy="191"/>
          </a:xfrm>
        </p:grpSpPr>
        <p:sp>
          <p:nvSpPr>
            <p:cNvPr id="109641" name="Rectangle 74"/>
            <p:cNvSpPr>
              <a:spLocks noChangeArrowheads="1"/>
            </p:cNvSpPr>
            <p:nvPr/>
          </p:nvSpPr>
          <p:spPr bwMode="auto">
            <a:xfrm>
              <a:off x="0" y="18"/>
              <a:ext cx="680" cy="160"/>
            </a:xfrm>
            <a:prstGeom prst="rect">
              <a:avLst/>
            </a:prstGeom>
            <a:solidFill>
              <a:schemeClr val="bg1"/>
            </a:solidFill>
            <a:ln w="12700">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9642" name="Rectangle 75"/>
            <p:cNvSpPr>
              <a:spLocks noChangeArrowheads="1"/>
            </p:cNvSpPr>
            <p:nvPr/>
          </p:nvSpPr>
          <p:spPr bwMode="auto">
            <a:xfrm>
              <a:off x="202" y="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zh-CN" sz="1400">
                  <a:latin typeface="Comic Sans MS" panose="030F0702030302020204" pitchFamily="66" charset="0"/>
                </a:rPr>
                <a:t>H</a:t>
              </a:r>
              <a:r>
                <a:rPr lang="zh-CN" altLang="zh-CN" sz="1800" baseline="-25000">
                  <a:latin typeface="Comic Sans MS" panose="030F0702030302020204" pitchFamily="66" charset="0"/>
                </a:rPr>
                <a:t>t</a:t>
              </a:r>
            </a:p>
          </p:txBody>
        </p:sp>
        <p:sp>
          <p:nvSpPr>
            <p:cNvPr id="109643" name="Rectangle 76"/>
            <p:cNvSpPr>
              <a:spLocks noChangeArrowheads="1"/>
            </p:cNvSpPr>
            <p:nvPr/>
          </p:nvSpPr>
          <p:spPr bwMode="auto">
            <a:xfrm>
              <a:off x="16" y="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zh-CN" sz="1400">
                  <a:latin typeface="Comic Sans MS" panose="030F0702030302020204" pitchFamily="66" charset="0"/>
                </a:rPr>
                <a:t>H</a:t>
              </a:r>
              <a:r>
                <a:rPr lang="zh-CN" altLang="zh-CN" sz="1800" baseline="-25000">
                  <a:latin typeface="Comic Sans MS" panose="030F0702030302020204" pitchFamily="66" charset="0"/>
                </a:rPr>
                <a:t>n</a:t>
              </a:r>
            </a:p>
          </p:txBody>
        </p:sp>
        <p:sp>
          <p:nvSpPr>
            <p:cNvPr id="109644" name="Rectangle 77"/>
            <p:cNvSpPr>
              <a:spLocks noChangeArrowheads="1"/>
            </p:cNvSpPr>
            <p:nvPr/>
          </p:nvSpPr>
          <p:spPr bwMode="auto">
            <a:xfrm>
              <a:off x="332" y="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zh-CN" sz="1400">
                  <a:latin typeface="Comic Sans MS" panose="030F0702030302020204" pitchFamily="66" charset="0"/>
                </a:rPr>
                <a:t>M</a:t>
              </a:r>
            </a:p>
          </p:txBody>
        </p:sp>
        <p:sp>
          <p:nvSpPr>
            <p:cNvPr id="109645" name="Line 78"/>
            <p:cNvSpPr>
              <a:spLocks noChangeShapeType="1"/>
            </p:cNvSpPr>
            <p:nvPr/>
          </p:nvSpPr>
          <p:spPr bwMode="auto">
            <a:xfrm>
              <a:off x="186" y="23"/>
              <a:ext cx="0" cy="15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9646" name="Line 79"/>
            <p:cNvSpPr>
              <a:spLocks noChangeShapeType="1"/>
            </p:cNvSpPr>
            <p:nvPr/>
          </p:nvSpPr>
          <p:spPr bwMode="auto">
            <a:xfrm>
              <a:off x="378" y="20"/>
              <a:ext cx="0" cy="15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09647" name="Group 80"/>
          <p:cNvGrpSpPr/>
          <p:nvPr/>
        </p:nvGrpSpPr>
        <p:grpSpPr bwMode="auto">
          <a:xfrm>
            <a:off x="725488" y="4921250"/>
            <a:ext cx="889000" cy="303213"/>
            <a:chOff x="0" y="0"/>
            <a:chExt cx="560" cy="191"/>
          </a:xfrm>
        </p:grpSpPr>
        <p:sp>
          <p:nvSpPr>
            <p:cNvPr id="109648" name="Rectangle 81"/>
            <p:cNvSpPr>
              <a:spLocks noChangeArrowheads="1"/>
            </p:cNvSpPr>
            <p:nvPr/>
          </p:nvSpPr>
          <p:spPr bwMode="auto">
            <a:xfrm>
              <a:off x="0" y="18"/>
              <a:ext cx="480" cy="160"/>
            </a:xfrm>
            <a:prstGeom prst="rect">
              <a:avLst/>
            </a:prstGeom>
            <a:solidFill>
              <a:schemeClr val="bg1"/>
            </a:solidFill>
            <a:ln w="12700">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9649" name="Rectangle 82"/>
            <p:cNvSpPr>
              <a:spLocks noChangeArrowheads="1"/>
            </p:cNvSpPr>
            <p:nvPr/>
          </p:nvSpPr>
          <p:spPr bwMode="auto">
            <a:xfrm>
              <a:off x="2" y="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zh-CN" sz="1400">
                  <a:latin typeface="Comic Sans MS" panose="030F0702030302020204" pitchFamily="66" charset="0"/>
                </a:rPr>
                <a:t>H</a:t>
              </a:r>
              <a:r>
                <a:rPr lang="zh-CN" altLang="zh-CN" sz="1800" baseline="-25000">
                  <a:latin typeface="Comic Sans MS" panose="030F0702030302020204" pitchFamily="66" charset="0"/>
                </a:rPr>
                <a:t>t</a:t>
              </a:r>
            </a:p>
          </p:txBody>
        </p:sp>
        <p:sp>
          <p:nvSpPr>
            <p:cNvPr id="109650" name="Rectangle 83"/>
            <p:cNvSpPr>
              <a:spLocks noChangeArrowheads="1"/>
            </p:cNvSpPr>
            <p:nvPr/>
          </p:nvSpPr>
          <p:spPr bwMode="auto">
            <a:xfrm>
              <a:off x="132" y="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zh-CN" sz="1400">
                  <a:latin typeface="Comic Sans MS" panose="030F0702030302020204" pitchFamily="66" charset="0"/>
                </a:rPr>
                <a:t>M</a:t>
              </a:r>
            </a:p>
          </p:txBody>
        </p:sp>
        <p:sp>
          <p:nvSpPr>
            <p:cNvPr id="109651" name="Line 84"/>
            <p:cNvSpPr>
              <a:spLocks noChangeShapeType="1"/>
            </p:cNvSpPr>
            <p:nvPr/>
          </p:nvSpPr>
          <p:spPr bwMode="auto">
            <a:xfrm>
              <a:off x="178" y="20"/>
              <a:ext cx="0" cy="15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09652" name="Group 85"/>
          <p:cNvGrpSpPr/>
          <p:nvPr/>
        </p:nvGrpSpPr>
        <p:grpSpPr bwMode="auto">
          <a:xfrm>
            <a:off x="930275" y="4610100"/>
            <a:ext cx="679450" cy="301625"/>
            <a:chOff x="0" y="0"/>
            <a:chExt cx="428" cy="190"/>
          </a:xfrm>
        </p:grpSpPr>
        <p:sp>
          <p:nvSpPr>
            <p:cNvPr id="109653" name="Rectangle 86"/>
            <p:cNvSpPr>
              <a:spLocks noChangeArrowheads="1"/>
            </p:cNvSpPr>
            <p:nvPr/>
          </p:nvSpPr>
          <p:spPr bwMode="auto">
            <a:xfrm>
              <a:off x="38" y="17"/>
              <a:ext cx="310" cy="160"/>
            </a:xfrm>
            <a:prstGeom prst="rect">
              <a:avLst/>
            </a:prstGeom>
            <a:solidFill>
              <a:schemeClr val="bg1"/>
            </a:solidFill>
            <a:ln w="12700">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9654" name="Rectangle 87"/>
            <p:cNvSpPr>
              <a:spLocks noChangeArrowheads="1"/>
            </p:cNvSpPr>
            <p:nvPr/>
          </p:nvSpPr>
          <p:spPr bwMode="auto">
            <a:xfrm>
              <a:off x="0" y="0"/>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zh-CN" sz="1400">
                  <a:latin typeface="Comic Sans MS" panose="030F0702030302020204" pitchFamily="66" charset="0"/>
                </a:rPr>
                <a:t>M</a:t>
              </a:r>
            </a:p>
          </p:txBody>
        </p:sp>
      </p:grpSp>
      <p:grpSp>
        <p:nvGrpSpPr>
          <p:cNvPr id="109655" name="Group 88"/>
          <p:cNvGrpSpPr/>
          <p:nvPr/>
        </p:nvGrpSpPr>
        <p:grpSpPr bwMode="auto">
          <a:xfrm>
            <a:off x="5654675" y="4164013"/>
            <a:ext cx="1387475" cy="1035050"/>
            <a:chOff x="0" y="0"/>
            <a:chExt cx="874" cy="652"/>
          </a:xfrm>
        </p:grpSpPr>
        <p:sp>
          <p:nvSpPr>
            <p:cNvPr id="109656" name="Rectangle 89"/>
            <p:cNvSpPr>
              <a:spLocks noChangeArrowheads="1"/>
            </p:cNvSpPr>
            <p:nvPr/>
          </p:nvSpPr>
          <p:spPr bwMode="auto">
            <a:xfrm>
              <a:off x="57" y="0"/>
              <a:ext cx="817" cy="59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9657" name="Rectangle 90"/>
            <p:cNvSpPr>
              <a:spLocks noChangeArrowheads="1"/>
            </p:cNvSpPr>
            <p:nvPr/>
          </p:nvSpPr>
          <p:spPr bwMode="auto">
            <a:xfrm>
              <a:off x="26" y="44"/>
              <a:ext cx="804" cy="598"/>
            </a:xfrm>
            <a:prstGeom prst="rect">
              <a:avLst/>
            </a:prstGeom>
            <a:solidFill>
              <a:schemeClr val="bg1"/>
            </a:solidFill>
            <a:ln w="25400">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9658" name="Line 91"/>
            <p:cNvSpPr>
              <a:spLocks noChangeShapeType="1"/>
            </p:cNvSpPr>
            <p:nvPr/>
          </p:nvSpPr>
          <p:spPr bwMode="auto">
            <a:xfrm>
              <a:off x="27" y="245"/>
              <a:ext cx="796" cy="2"/>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9659" name="Rectangle 92"/>
            <p:cNvSpPr>
              <a:spLocks noChangeArrowheads="1"/>
            </p:cNvSpPr>
            <p:nvPr/>
          </p:nvSpPr>
          <p:spPr bwMode="auto">
            <a:xfrm>
              <a:off x="0" y="24"/>
              <a:ext cx="830"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lnSpc>
                  <a:spcPct val="110000"/>
                </a:lnSpc>
              </a:pPr>
              <a:r>
                <a:rPr lang="zh-CN" altLang="zh-CN" sz="1800">
                  <a:latin typeface="Comic Sans MS" panose="030F0702030302020204" pitchFamily="66" charset="0"/>
                </a:rPr>
                <a:t>network</a:t>
              </a:r>
            </a:p>
            <a:p>
              <a:pPr algn="ctr">
                <a:lnSpc>
                  <a:spcPct val="110000"/>
                </a:lnSpc>
              </a:pPr>
              <a:r>
                <a:rPr lang="zh-CN" altLang="zh-CN" sz="1800">
                  <a:latin typeface="Comic Sans MS" panose="030F0702030302020204" pitchFamily="66" charset="0"/>
                </a:rPr>
                <a:t>link</a:t>
              </a:r>
            </a:p>
            <a:p>
              <a:pPr algn="ctr">
                <a:lnSpc>
                  <a:spcPct val="110000"/>
                </a:lnSpc>
              </a:pPr>
              <a:r>
                <a:rPr lang="zh-CN" altLang="zh-CN" sz="1800">
                  <a:latin typeface="Comic Sans MS" panose="030F0702030302020204" pitchFamily="66" charset="0"/>
                </a:rPr>
                <a:t>physical</a:t>
              </a:r>
            </a:p>
          </p:txBody>
        </p:sp>
        <p:sp>
          <p:nvSpPr>
            <p:cNvPr id="109660" name="Line 93"/>
            <p:cNvSpPr>
              <a:spLocks noChangeShapeType="1"/>
            </p:cNvSpPr>
            <p:nvPr/>
          </p:nvSpPr>
          <p:spPr bwMode="auto">
            <a:xfrm>
              <a:off x="32" y="447"/>
              <a:ext cx="796" cy="2"/>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09661" name="Group 94"/>
          <p:cNvGrpSpPr/>
          <p:nvPr/>
        </p:nvGrpSpPr>
        <p:grpSpPr bwMode="auto">
          <a:xfrm>
            <a:off x="5821363" y="2271713"/>
            <a:ext cx="1387475" cy="733425"/>
            <a:chOff x="0" y="0"/>
            <a:chExt cx="874" cy="462"/>
          </a:xfrm>
        </p:grpSpPr>
        <p:sp>
          <p:nvSpPr>
            <p:cNvPr id="109662" name="Rectangle 95"/>
            <p:cNvSpPr>
              <a:spLocks noChangeArrowheads="1"/>
            </p:cNvSpPr>
            <p:nvPr/>
          </p:nvSpPr>
          <p:spPr bwMode="auto">
            <a:xfrm>
              <a:off x="57" y="0"/>
              <a:ext cx="817" cy="41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9663" name="Rectangle 96"/>
            <p:cNvSpPr>
              <a:spLocks noChangeArrowheads="1"/>
            </p:cNvSpPr>
            <p:nvPr/>
          </p:nvSpPr>
          <p:spPr bwMode="auto">
            <a:xfrm>
              <a:off x="26" y="44"/>
              <a:ext cx="804" cy="415"/>
            </a:xfrm>
            <a:prstGeom prst="rect">
              <a:avLst/>
            </a:prstGeom>
            <a:solidFill>
              <a:schemeClr val="bg1"/>
            </a:solidFill>
            <a:ln w="25400">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9664" name="Line 97"/>
            <p:cNvSpPr>
              <a:spLocks noChangeShapeType="1"/>
            </p:cNvSpPr>
            <p:nvPr/>
          </p:nvSpPr>
          <p:spPr bwMode="auto">
            <a:xfrm>
              <a:off x="27" y="245"/>
              <a:ext cx="796" cy="2"/>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9665" name="Rectangle 98"/>
            <p:cNvSpPr>
              <a:spLocks noChangeArrowheads="1"/>
            </p:cNvSpPr>
            <p:nvPr/>
          </p:nvSpPr>
          <p:spPr bwMode="auto">
            <a:xfrm>
              <a:off x="0" y="24"/>
              <a:ext cx="83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lnSpc>
                  <a:spcPct val="110000"/>
                </a:lnSpc>
              </a:pPr>
              <a:r>
                <a:rPr lang="zh-CN" altLang="zh-CN" sz="1800">
                  <a:latin typeface="Comic Sans MS" panose="030F0702030302020204" pitchFamily="66" charset="0"/>
                </a:rPr>
                <a:t>link</a:t>
              </a:r>
            </a:p>
            <a:p>
              <a:pPr algn="ctr">
                <a:lnSpc>
                  <a:spcPct val="110000"/>
                </a:lnSpc>
              </a:pPr>
              <a:r>
                <a:rPr lang="zh-CN" altLang="zh-CN" sz="1800">
                  <a:latin typeface="Comic Sans MS" panose="030F0702030302020204" pitchFamily="66" charset="0"/>
                </a:rPr>
                <a:t>physical</a:t>
              </a:r>
            </a:p>
          </p:txBody>
        </p:sp>
      </p:grpSp>
      <p:sp>
        <p:nvSpPr>
          <p:cNvPr id="109666" name="未知"/>
          <p:cNvSpPr>
            <a:spLocks noChangeArrowheads="1"/>
          </p:cNvSpPr>
          <p:nvPr/>
        </p:nvSpPr>
        <p:spPr bwMode="auto">
          <a:xfrm>
            <a:off x="6978650" y="4156075"/>
            <a:ext cx="657225" cy="1136650"/>
          </a:xfrm>
          <a:custGeom>
            <a:avLst/>
            <a:gdLst>
              <a:gd name="T0" fmla="*/ 413 w 414"/>
              <a:gd name="T1" fmla="*/ 570 h 716"/>
              <a:gd name="T2" fmla="*/ 9 w 414"/>
              <a:gd name="T3" fmla="*/ 0 h 716"/>
              <a:gd name="T4" fmla="*/ 0 w 414"/>
              <a:gd name="T5" fmla="*/ 604 h 716"/>
              <a:gd name="T6" fmla="*/ 397 w 414"/>
              <a:gd name="T7" fmla="*/ 715 h 716"/>
              <a:gd name="T8" fmla="*/ 413 w 414"/>
              <a:gd name="T9" fmla="*/ 570 h 716"/>
            </a:gdLst>
            <a:ahLst/>
            <a:cxnLst>
              <a:cxn ang="0">
                <a:pos x="T0" y="T1"/>
              </a:cxn>
              <a:cxn ang="0">
                <a:pos x="T2" y="T3"/>
              </a:cxn>
              <a:cxn ang="0">
                <a:pos x="T4" y="T5"/>
              </a:cxn>
              <a:cxn ang="0">
                <a:pos x="T6" y="T7"/>
              </a:cxn>
              <a:cxn ang="0">
                <a:pos x="T8" y="T9"/>
              </a:cxn>
            </a:cxnLst>
            <a:rect l="0" t="0" r="r" b="b"/>
            <a:pathLst>
              <a:path w="414" h="716">
                <a:moveTo>
                  <a:pt x="413" y="570"/>
                </a:moveTo>
                <a:lnTo>
                  <a:pt x="9" y="0"/>
                </a:lnTo>
                <a:lnTo>
                  <a:pt x="0" y="604"/>
                </a:lnTo>
                <a:lnTo>
                  <a:pt x="397" y="715"/>
                </a:lnTo>
                <a:lnTo>
                  <a:pt x="413" y="570"/>
                </a:lnTo>
              </a:path>
            </a:pathLst>
          </a:cu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09667" name="Group 100"/>
          <p:cNvGrpSpPr/>
          <p:nvPr/>
        </p:nvGrpSpPr>
        <p:grpSpPr bwMode="auto">
          <a:xfrm>
            <a:off x="7581900" y="4983163"/>
            <a:ext cx="766763" cy="433387"/>
            <a:chOff x="0" y="0"/>
            <a:chExt cx="483" cy="273"/>
          </a:xfrm>
        </p:grpSpPr>
        <p:sp>
          <p:nvSpPr>
            <p:cNvPr id="109668" name="Oval 101"/>
            <p:cNvSpPr>
              <a:spLocks noChangeArrowheads="1"/>
            </p:cNvSpPr>
            <p:nvPr/>
          </p:nvSpPr>
          <p:spPr bwMode="auto">
            <a:xfrm>
              <a:off x="4" y="122"/>
              <a:ext cx="479" cy="151"/>
            </a:xfrm>
            <a:prstGeom prst="ellipse">
              <a:avLst/>
            </a:prstGeom>
            <a:solidFill>
              <a:schemeClr val="hlink"/>
            </a:solidFill>
            <a:ln w="12700">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9669" name="Line 102"/>
            <p:cNvSpPr>
              <a:spLocks noChangeShapeType="1"/>
            </p:cNvSpPr>
            <p:nvPr/>
          </p:nvSpPr>
          <p:spPr bwMode="auto">
            <a:xfrm>
              <a:off x="4" y="109"/>
              <a:ext cx="0" cy="9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9670" name="Line 103"/>
            <p:cNvSpPr>
              <a:spLocks noChangeShapeType="1"/>
            </p:cNvSpPr>
            <p:nvPr/>
          </p:nvSpPr>
          <p:spPr bwMode="auto">
            <a:xfrm>
              <a:off x="483" y="109"/>
              <a:ext cx="0" cy="9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9671" name="Rectangle 104"/>
            <p:cNvSpPr>
              <a:spLocks noChangeArrowheads="1"/>
            </p:cNvSpPr>
            <p:nvPr/>
          </p:nvSpPr>
          <p:spPr bwMode="auto">
            <a:xfrm>
              <a:off x="4" y="109"/>
              <a:ext cx="475" cy="92"/>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endParaRPr lang="zh-CN" altLang="zh-CN" sz="1800">
                <a:latin typeface="Arial" panose="020B0604020202020204" pitchFamily="34" charset="0"/>
              </a:endParaRPr>
            </a:p>
          </p:txBody>
        </p:sp>
        <p:sp>
          <p:nvSpPr>
            <p:cNvPr id="109672" name="Oval 105"/>
            <p:cNvSpPr>
              <a:spLocks noChangeArrowheads="1"/>
            </p:cNvSpPr>
            <p:nvPr/>
          </p:nvSpPr>
          <p:spPr bwMode="auto">
            <a:xfrm>
              <a:off x="0" y="0"/>
              <a:ext cx="479" cy="176"/>
            </a:xfrm>
            <a:prstGeom prst="ellipse">
              <a:avLst/>
            </a:prstGeom>
            <a:solidFill>
              <a:schemeClr val="hlink"/>
            </a:solidFill>
            <a:ln w="12700">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09673" name="Group 106"/>
            <p:cNvGrpSpPr/>
            <p:nvPr/>
          </p:nvGrpSpPr>
          <p:grpSpPr bwMode="auto">
            <a:xfrm>
              <a:off x="114" y="39"/>
              <a:ext cx="239" cy="103"/>
              <a:chOff x="0" y="0"/>
              <a:chExt cx="239" cy="103"/>
            </a:xfrm>
          </p:grpSpPr>
          <p:sp>
            <p:nvSpPr>
              <p:cNvPr id="109674" name="Line 107"/>
              <p:cNvSpPr>
                <a:spLocks noChangeShapeType="1"/>
              </p:cNvSpPr>
              <p:nvPr/>
            </p:nvSpPr>
            <p:spPr bwMode="auto">
              <a:xfrm flipV="1">
                <a:off x="0" y="0"/>
                <a:ext cx="85" cy="2"/>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9675" name="Line 108"/>
              <p:cNvSpPr>
                <a:spLocks noChangeShapeType="1"/>
              </p:cNvSpPr>
              <p:nvPr/>
            </p:nvSpPr>
            <p:spPr bwMode="auto">
              <a:xfrm>
                <a:off x="164" y="103"/>
                <a:ext cx="75"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9676" name="Line 109"/>
              <p:cNvSpPr>
                <a:spLocks noChangeShapeType="1"/>
              </p:cNvSpPr>
              <p:nvPr/>
            </p:nvSpPr>
            <p:spPr bwMode="auto">
              <a:xfrm>
                <a:off x="79" y="2"/>
                <a:ext cx="89" cy="101"/>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09677" name="Group 110"/>
            <p:cNvGrpSpPr/>
            <p:nvPr/>
          </p:nvGrpSpPr>
          <p:grpSpPr bwMode="auto">
            <a:xfrm>
              <a:off x="115" y="36"/>
              <a:ext cx="237" cy="104"/>
              <a:chOff x="0" y="0"/>
              <a:chExt cx="237" cy="104"/>
            </a:xfrm>
          </p:grpSpPr>
          <p:sp>
            <p:nvSpPr>
              <p:cNvPr id="109678" name="Line 111"/>
              <p:cNvSpPr>
                <a:spLocks noChangeShapeType="1"/>
              </p:cNvSpPr>
              <p:nvPr/>
            </p:nvSpPr>
            <p:spPr bwMode="auto">
              <a:xfrm>
                <a:off x="0" y="102"/>
                <a:ext cx="85" cy="2"/>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9679" name="Line 112"/>
              <p:cNvSpPr>
                <a:spLocks noChangeShapeType="1"/>
              </p:cNvSpPr>
              <p:nvPr/>
            </p:nvSpPr>
            <p:spPr bwMode="auto">
              <a:xfrm>
                <a:off x="162" y="1"/>
                <a:ext cx="75"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9680" name="Line 113"/>
              <p:cNvSpPr>
                <a:spLocks noChangeShapeType="1"/>
              </p:cNvSpPr>
              <p:nvPr/>
            </p:nvSpPr>
            <p:spPr bwMode="auto">
              <a:xfrm flipV="1">
                <a:off x="77" y="0"/>
                <a:ext cx="89" cy="101"/>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sp>
        <p:nvSpPr>
          <p:cNvPr id="109681" name="未知"/>
          <p:cNvSpPr>
            <a:spLocks noChangeArrowheads="1"/>
          </p:cNvSpPr>
          <p:nvPr/>
        </p:nvSpPr>
        <p:spPr bwMode="auto">
          <a:xfrm>
            <a:off x="1828800" y="533400"/>
            <a:ext cx="5265738" cy="5495925"/>
          </a:xfrm>
          <a:custGeom>
            <a:avLst/>
            <a:gdLst>
              <a:gd name="T0" fmla="*/ 872 w 3317"/>
              <a:gd name="T1" fmla="*/ 0 h 3462"/>
              <a:gd name="T2" fmla="*/ 878 w 3317"/>
              <a:gd name="T3" fmla="*/ 1481 h 3462"/>
              <a:gd name="T4" fmla="*/ 2612 w 3317"/>
              <a:gd name="T5" fmla="*/ 1481 h 3462"/>
              <a:gd name="T6" fmla="*/ 2612 w 3317"/>
              <a:gd name="T7" fmla="*/ 1179 h 3462"/>
              <a:gd name="T8" fmla="*/ 3294 w 3317"/>
              <a:gd name="T9" fmla="*/ 1179 h 3462"/>
              <a:gd name="T10" fmla="*/ 3316 w 3317"/>
              <a:gd name="T11" fmla="*/ 3131 h 3462"/>
              <a:gd name="T12" fmla="*/ 3148 w 3317"/>
              <a:gd name="T13" fmla="*/ 2986 h 3462"/>
              <a:gd name="T14" fmla="*/ 3143 w 3317"/>
              <a:gd name="T15" fmla="*/ 2387 h 3462"/>
              <a:gd name="T16" fmla="*/ 2505 w 3317"/>
              <a:gd name="T17" fmla="*/ 2387 h 3462"/>
              <a:gd name="T18" fmla="*/ 2505 w 3317"/>
              <a:gd name="T19" fmla="*/ 3070 h 3462"/>
              <a:gd name="T20" fmla="*/ 1057 w 3317"/>
              <a:gd name="T21" fmla="*/ 3461 h 3462"/>
              <a:gd name="T22" fmla="*/ 0 w 3317"/>
              <a:gd name="T23" fmla="*/ 3461 h 3462"/>
              <a:gd name="T24" fmla="*/ 0 w 3317"/>
              <a:gd name="T25" fmla="*/ 2505 h 3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17" h="3462">
                <a:moveTo>
                  <a:pt x="872" y="0"/>
                </a:moveTo>
                <a:lnTo>
                  <a:pt x="878" y="1481"/>
                </a:lnTo>
                <a:lnTo>
                  <a:pt x="2612" y="1481"/>
                </a:lnTo>
                <a:lnTo>
                  <a:pt x="2612" y="1179"/>
                </a:lnTo>
                <a:lnTo>
                  <a:pt x="3294" y="1179"/>
                </a:lnTo>
                <a:lnTo>
                  <a:pt x="3316" y="3131"/>
                </a:lnTo>
                <a:lnTo>
                  <a:pt x="3148" y="2986"/>
                </a:lnTo>
                <a:lnTo>
                  <a:pt x="3143" y="2387"/>
                </a:lnTo>
                <a:lnTo>
                  <a:pt x="2505" y="2387"/>
                </a:lnTo>
                <a:lnTo>
                  <a:pt x="2505" y="3070"/>
                </a:lnTo>
                <a:lnTo>
                  <a:pt x="1057" y="3461"/>
                </a:lnTo>
                <a:lnTo>
                  <a:pt x="0" y="3461"/>
                </a:lnTo>
                <a:lnTo>
                  <a:pt x="0" y="2505"/>
                </a:lnTo>
              </a:path>
            </a:pathLst>
          </a:custGeom>
          <a:noFill/>
          <a:ln w="25400" cap="rnd">
            <a:solidFill>
              <a:srgbClr val="FF0000"/>
            </a:solidFill>
            <a:round/>
            <a:tailEnd type="stealth" w="med" len="me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09682" name="Group 115"/>
          <p:cNvGrpSpPr/>
          <p:nvPr/>
        </p:nvGrpSpPr>
        <p:grpSpPr bwMode="auto">
          <a:xfrm>
            <a:off x="4238625" y="4546600"/>
            <a:ext cx="1479550" cy="303213"/>
            <a:chOff x="0" y="0"/>
            <a:chExt cx="932" cy="191"/>
          </a:xfrm>
        </p:grpSpPr>
        <p:sp>
          <p:nvSpPr>
            <p:cNvPr id="109683" name="Rectangle 116"/>
            <p:cNvSpPr>
              <a:spLocks noChangeArrowheads="1"/>
            </p:cNvSpPr>
            <p:nvPr/>
          </p:nvSpPr>
          <p:spPr bwMode="auto">
            <a:xfrm>
              <a:off x="14" y="18"/>
              <a:ext cx="838" cy="160"/>
            </a:xfrm>
            <a:prstGeom prst="rect">
              <a:avLst/>
            </a:prstGeom>
            <a:solidFill>
              <a:schemeClr val="bg1"/>
            </a:solidFill>
            <a:ln w="12700">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9684" name="Rectangle 117"/>
            <p:cNvSpPr>
              <a:spLocks noChangeArrowheads="1"/>
            </p:cNvSpPr>
            <p:nvPr/>
          </p:nvSpPr>
          <p:spPr bwMode="auto">
            <a:xfrm>
              <a:off x="374" y="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zh-CN" sz="1400">
                  <a:latin typeface="Comic Sans MS" panose="030F0702030302020204" pitchFamily="66" charset="0"/>
                </a:rPr>
                <a:t>H</a:t>
              </a:r>
              <a:r>
                <a:rPr lang="zh-CN" altLang="zh-CN" sz="1800" baseline="-25000">
                  <a:latin typeface="Comic Sans MS" panose="030F0702030302020204" pitchFamily="66" charset="0"/>
                </a:rPr>
                <a:t>t</a:t>
              </a:r>
            </a:p>
          </p:txBody>
        </p:sp>
        <p:sp>
          <p:nvSpPr>
            <p:cNvPr id="109685" name="Rectangle 118"/>
            <p:cNvSpPr>
              <a:spLocks noChangeArrowheads="1"/>
            </p:cNvSpPr>
            <p:nvPr/>
          </p:nvSpPr>
          <p:spPr bwMode="auto">
            <a:xfrm>
              <a:off x="188" y="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zh-CN" sz="1400">
                  <a:latin typeface="Comic Sans MS" panose="030F0702030302020204" pitchFamily="66" charset="0"/>
                </a:rPr>
                <a:t>H</a:t>
              </a:r>
              <a:r>
                <a:rPr lang="zh-CN" altLang="zh-CN" sz="1800" baseline="-25000">
                  <a:latin typeface="Comic Sans MS" panose="030F0702030302020204" pitchFamily="66" charset="0"/>
                </a:rPr>
                <a:t>n</a:t>
              </a:r>
            </a:p>
          </p:txBody>
        </p:sp>
        <p:sp>
          <p:nvSpPr>
            <p:cNvPr id="109686" name="Rectangle 119"/>
            <p:cNvSpPr>
              <a:spLocks noChangeArrowheads="1"/>
            </p:cNvSpPr>
            <p:nvPr/>
          </p:nvSpPr>
          <p:spPr bwMode="auto">
            <a:xfrm>
              <a:off x="0" y="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zh-CN" sz="1400">
                  <a:latin typeface="Comic Sans MS" panose="030F0702030302020204" pitchFamily="66" charset="0"/>
                </a:rPr>
                <a:t>H</a:t>
              </a:r>
              <a:r>
                <a:rPr lang="zh-CN" altLang="zh-CN" sz="1800" baseline="-25000">
                  <a:latin typeface="Comic Sans MS" panose="030F0702030302020204" pitchFamily="66" charset="0"/>
                </a:rPr>
                <a:t>l</a:t>
              </a:r>
            </a:p>
          </p:txBody>
        </p:sp>
        <p:sp>
          <p:nvSpPr>
            <p:cNvPr id="109687" name="Rectangle 120"/>
            <p:cNvSpPr>
              <a:spLocks noChangeArrowheads="1"/>
            </p:cNvSpPr>
            <p:nvPr/>
          </p:nvSpPr>
          <p:spPr bwMode="auto">
            <a:xfrm>
              <a:off x="504" y="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zh-CN" sz="1400">
                  <a:latin typeface="Comic Sans MS" panose="030F0702030302020204" pitchFamily="66" charset="0"/>
                </a:rPr>
                <a:t>M</a:t>
              </a:r>
            </a:p>
          </p:txBody>
        </p:sp>
        <p:sp>
          <p:nvSpPr>
            <p:cNvPr id="109688" name="Line 121"/>
            <p:cNvSpPr>
              <a:spLocks noChangeShapeType="1"/>
            </p:cNvSpPr>
            <p:nvPr/>
          </p:nvSpPr>
          <p:spPr bwMode="auto">
            <a:xfrm>
              <a:off x="178" y="17"/>
              <a:ext cx="0" cy="16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9689" name="Line 122"/>
            <p:cNvSpPr>
              <a:spLocks noChangeShapeType="1"/>
            </p:cNvSpPr>
            <p:nvPr/>
          </p:nvSpPr>
          <p:spPr bwMode="auto">
            <a:xfrm>
              <a:off x="358" y="23"/>
              <a:ext cx="0" cy="15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9690" name="Line 123"/>
            <p:cNvSpPr>
              <a:spLocks noChangeShapeType="1"/>
            </p:cNvSpPr>
            <p:nvPr/>
          </p:nvSpPr>
          <p:spPr bwMode="auto">
            <a:xfrm>
              <a:off x="550" y="20"/>
              <a:ext cx="0" cy="15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09691" name="Group 124"/>
          <p:cNvGrpSpPr/>
          <p:nvPr/>
        </p:nvGrpSpPr>
        <p:grpSpPr bwMode="auto">
          <a:xfrm>
            <a:off x="4498975" y="4240213"/>
            <a:ext cx="1206500" cy="303212"/>
            <a:chOff x="0" y="0"/>
            <a:chExt cx="760" cy="191"/>
          </a:xfrm>
        </p:grpSpPr>
        <p:sp>
          <p:nvSpPr>
            <p:cNvPr id="109692" name="Rectangle 125"/>
            <p:cNvSpPr>
              <a:spLocks noChangeArrowheads="1"/>
            </p:cNvSpPr>
            <p:nvPr/>
          </p:nvSpPr>
          <p:spPr bwMode="auto">
            <a:xfrm>
              <a:off x="0" y="18"/>
              <a:ext cx="680" cy="160"/>
            </a:xfrm>
            <a:prstGeom prst="rect">
              <a:avLst/>
            </a:prstGeom>
            <a:solidFill>
              <a:schemeClr val="bg1"/>
            </a:solidFill>
            <a:ln w="12700">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9693" name="Rectangle 126"/>
            <p:cNvSpPr>
              <a:spLocks noChangeArrowheads="1"/>
            </p:cNvSpPr>
            <p:nvPr/>
          </p:nvSpPr>
          <p:spPr bwMode="auto">
            <a:xfrm>
              <a:off x="202" y="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zh-CN" sz="1400">
                  <a:latin typeface="Comic Sans MS" panose="030F0702030302020204" pitchFamily="66" charset="0"/>
                </a:rPr>
                <a:t>H</a:t>
              </a:r>
              <a:r>
                <a:rPr lang="zh-CN" altLang="zh-CN" sz="1800" baseline="-25000">
                  <a:latin typeface="Comic Sans MS" panose="030F0702030302020204" pitchFamily="66" charset="0"/>
                </a:rPr>
                <a:t>t</a:t>
              </a:r>
            </a:p>
          </p:txBody>
        </p:sp>
        <p:sp>
          <p:nvSpPr>
            <p:cNvPr id="109694" name="Rectangle 127"/>
            <p:cNvSpPr>
              <a:spLocks noChangeArrowheads="1"/>
            </p:cNvSpPr>
            <p:nvPr/>
          </p:nvSpPr>
          <p:spPr bwMode="auto">
            <a:xfrm>
              <a:off x="16" y="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zh-CN" sz="1400">
                  <a:latin typeface="Comic Sans MS" panose="030F0702030302020204" pitchFamily="66" charset="0"/>
                </a:rPr>
                <a:t>H</a:t>
              </a:r>
              <a:r>
                <a:rPr lang="zh-CN" altLang="zh-CN" sz="1800" baseline="-25000">
                  <a:latin typeface="Comic Sans MS" panose="030F0702030302020204" pitchFamily="66" charset="0"/>
                </a:rPr>
                <a:t>n</a:t>
              </a:r>
            </a:p>
          </p:txBody>
        </p:sp>
        <p:sp>
          <p:nvSpPr>
            <p:cNvPr id="109695" name="Rectangle 128"/>
            <p:cNvSpPr>
              <a:spLocks noChangeArrowheads="1"/>
            </p:cNvSpPr>
            <p:nvPr/>
          </p:nvSpPr>
          <p:spPr bwMode="auto">
            <a:xfrm>
              <a:off x="332" y="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zh-CN" sz="1400">
                  <a:latin typeface="Comic Sans MS" panose="030F0702030302020204" pitchFamily="66" charset="0"/>
                </a:rPr>
                <a:t>M</a:t>
              </a:r>
            </a:p>
          </p:txBody>
        </p:sp>
        <p:sp>
          <p:nvSpPr>
            <p:cNvPr id="109696" name="Line 129"/>
            <p:cNvSpPr>
              <a:spLocks noChangeShapeType="1"/>
            </p:cNvSpPr>
            <p:nvPr/>
          </p:nvSpPr>
          <p:spPr bwMode="auto">
            <a:xfrm>
              <a:off x="186" y="23"/>
              <a:ext cx="0" cy="15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9697" name="Line 130"/>
            <p:cNvSpPr>
              <a:spLocks noChangeShapeType="1"/>
            </p:cNvSpPr>
            <p:nvPr/>
          </p:nvSpPr>
          <p:spPr bwMode="auto">
            <a:xfrm>
              <a:off x="378" y="20"/>
              <a:ext cx="0" cy="15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09698" name="Group 131"/>
          <p:cNvGrpSpPr/>
          <p:nvPr/>
        </p:nvGrpSpPr>
        <p:grpSpPr bwMode="auto">
          <a:xfrm>
            <a:off x="7035800" y="4575175"/>
            <a:ext cx="1479550" cy="303213"/>
            <a:chOff x="0" y="0"/>
            <a:chExt cx="932" cy="191"/>
          </a:xfrm>
        </p:grpSpPr>
        <p:sp>
          <p:nvSpPr>
            <p:cNvPr id="109699" name="Rectangle 132"/>
            <p:cNvSpPr>
              <a:spLocks noChangeArrowheads="1"/>
            </p:cNvSpPr>
            <p:nvPr/>
          </p:nvSpPr>
          <p:spPr bwMode="auto">
            <a:xfrm>
              <a:off x="14" y="18"/>
              <a:ext cx="838" cy="160"/>
            </a:xfrm>
            <a:prstGeom prst="rect">
              <a:avLst/>
            </a:prstGeom>
            <a:solidFill>
              <a:schemeClr val="bg1"/>
            </a:solidFill>
            <a:ln w="12700">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9700" name="Rectangle 133"/>
            <p:cNvSpPr>
              <a:spLocks noChangeArrowheads="1"/>
            </p:cNvSpPr>
            <p:nvPr/>
          </p:nvSpPr>
          <p:spPr bwMode="auto">
            <a:xfrm>
              <a:off x="374" y="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zh-CN" sz="1400">
                  <a:latin typeface="Comic Sans MS" panose="030F0702030302020204" pitchFamily="66" charset="0"/>
                </a:rPr>
                <a:t>H</a:t>
              </a:r>
              <a:r>
                <a:rPr lang="zh-CN" altLang="zh-CN" sz="1800" baseline="-25000">
                  <a:latin typeface="Comic Sans MS" panose="030F0702030302020204" pitchFamily="66" charset="0"/>
                </a:rPr>
                <a:t>t</a:t>
              </a:r>
            </a:p>
          </p:txBody>
        </p:sp>
        <p:sp>
          <p:nvSpPr>
            <p:cNvPr id="109701" name="Rectangle 134"/>
            <p:cNvSpPr>
              <a:spLocks noChangeArrowheads="1"/>
            </p:cNvSpPr>
            <p:nvPr/>
          </p:nvSpPr>
          <p:spPr bwMode="auto">
            <a:xfrm>
              <a:off x="188" y="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zh-CN" sz="1400">
                  <a:latin typeface="Comic Sans MS" panose="030F0702030302020204" pitchFamily="66" charset="0"/>
                </a:rPr>
                <a:t>H</a:t>
              </a:r>
              <a:r>
                <a:rPr lang="zh-CN" altLang="zh-CN" sz="1800" baseline="-25000">
                  <a:latin typeface="Comic Sans MS" panose="030F0702030302020204" pitchFamily="66" charset="0"/>
                </a:rPr>
                <a:t>n</a:t>
              </a:r>
            </a:p>
          </p:txBody>
        </p:sp>
        <p:sp>
          <p:nvSpPr>
            <p:cNvPr id="109702" name="Rectangle 135"/>
            <p:cNvSpPr>
              <a:spLocks noChangeArrowheads="1"/>
            </p:cNvSpPr>
            <p:nvPr/>
          </p:nvSpPr>
          <p:spPr bwMode="auto">
            <a:xfrm>
              <a:off x="0" y="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zh-CN" sz="1400">
                  <a:latin typeface="Comic Sans MS" panose="030F0702030302020204" pitchFamily="66" charset="0"/>
                </a:rPr>
                <a:t>H</a:t>
              </a:r>
              <a:r>
                <a:rPr lang="zh-CN" altLang="zh-CN" sz="1800" baseline="-25000">
                  <a:latin typeface="Comic Sans MS" panose="030F0702030302020204" pitchFamily="66" charset="0"/>
                </a:rPr>
                <a:t>l</a:t>
              </a:r>
            </a:p>
          </p:txBody>
        </p:sp>
        <p:sp>
          <p:nvSpPr>
            <p:cNvPr id="109703" name="Rectangle 136"/>
            <p:cNvSpPr>
              <a:spLocks noChangeArrowheads="1"/>
            </p:cNvSpPr>
            <p:nvPr/>
          </p:nvSpPr>
          <p:spPr bwMode="auto">
            <a:xfrm>
              <a:off x="504" y="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zh-CN" sz="1400">
                  <a:latin typeface="Comic Sans MS" panose="030F0702030302020204" pitchFamily="66" charset="0"/>
                </a:rPr>
                <a:t>M</a:t>
              </a:r>
            </a:p>
          </p:txBody>
        </p:sp>
        <p:sp>
          <p:nvSpPr>
            <p:cNvPr id="109704" name="Line 137"/>
            <p:cNvSpPr>
              <a:spLocks noChangeShapeType="1"/>
            </p:cNvSpPr>
            <p:nvPr/>
          </p:nvSpPr>
          <p:spPr bwMode="auto">
            <a:xfrm>
              <a:off x="178" y="17"/>
              <a:ext cx="0" cy="16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9705" name="Line 138"/>
            <p:cNvSpPr>
              <a:spLocks noChangeShapeType="1"/>
            </p:cNvSpPr>
            <p:nvPr/>
          </p:nvSpPr>
          <p:spPr bwMode="auto">
            <a:xfrm>
              <a:off x="358" y="23"/>
              <a:ext cx="0" cy="15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9706" name="Line 139"/>
            <p:cNvSpPr>
              <a:spLocks noChangeShapeType="1"/>
            </p:cNvSpPr>
            <p:nvPr/>
          </p:nvSpPr>
          <p:spPr bwMode="auto">
            <a:xfrm>
              <a:off x="550" y="20"/>
              <a:ext cx="0" cy="15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09707" name="Group 140"/>
          <p:cNvGrpSpPr/>
          <p:nvPr/>
        </p:nvGrpSpPr>
        <p:grpSpPr bwMode="auto">
          <a:xfrm>
            <a:off x="7296150" y="4268788"/>
            <a:ext cx="1206500" cy="303212"/>
            <a:chOff x="0" y="0"/>
            <a:chExt cx="760" cy="191"/>
          </a:xfrm>
        </p:grpSpPr>
        <p:sp>
          <p:nvSpPr>
            <p:cNvPr id="109708" name="Rectangle 141"/>
            <p:cNvSpPr>
              <a:spLocks noChangeArrowheads="1"/>
            </p:cNvSpPr>
            <p:nvPr/>
          </p:nvSpPr>
          <p:spPr bwMode="auto">
            <a:xfrm>
              <a:off x="0" y="18"/>
              <a:ext cx="680" cy="160"/>
            </a:xfrm>
            <a:prstGeom prst="rect">
              <a:avLst/>
            </a:prstGeom>
            <a:solidFill>
              <a:schemeClr val="bg1"/>
            </a:solidFill>
            <a:ln w="12700">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9709" name="Rectangle 142"/>
            <p:cNvSpPr>
              <a:spLocks noChangeArrowheads="1"/>
            </p:cNvSpPr>
            <p:nvPr/>
          </p:nvSpPr>
          <p:spPr bwMode="auto">
            <a:xfrm>
              <a:off x="202" y="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zh-CN" sz="1400">
                  <a:latin typeface="Comic Sans MS" panose="030F0702030302020204" pitchFamily="66" charset="0"/>
                </a:rPr>
                <a:t>H</a:t>
              </a:r>
              <a:r>
                <a:rPr lang="zh-CN" altLang="zh-CN" sz="1800" baseline="-25000">
                  <a:latin typeface="Comic Sans MS" panose="030F0702030302020204" pitchFamily="66" charset="0"/>
                </a:rPr>
                <a:t>t</a:t>
              </a:r>
            </a:p>
          </p:txBody>
        </p:sp>
        <p:sp>
          <p:nvSpPr>
            <p:cNvPr id="109710" name="Rectangle 143"/>
            <p:cNvSpPr>
              <a:spLocks noChangeArrowheads="1"/>
            </p:cNvSpPr>
            <p:nvPr/>
          </p:nvSpPr>
          <p:spPr bwMode="auto">
            <a:xfrm>
              <a:off x="16" y="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zh-CN" sz="1400">
                  <a:latin typeface="Comic Sans MS" panose="030F0702030302020204" pitchFamily="66" charset="0"/>
                </a:rPr>
                <a:t>H</a:t>
              </a:r>
              <a:r>
                <a:rPr lang="zh-CN" altLang="zh-CN" sz="1800" baseline="-25000">
                  <a:latin typeface="Comic Sans MS" panose="030F0702030302020204" pitchFamily="66" charset="0"/>
                </a:rPr>
                <a:t>n</a:t>
              </a:r>
            </a:p>
          </p:txBody>
        </p:sp>
        <p:sp>
          <p:nvSpPr>
            <p:cNvPr id="109711" name="Rectangle 144"/>
            <p:cNvSpPr>
              <a:spLocks noChangeArrowheads="1"/>
            </p:cNvSpPr>
            <p:nvPr/>
          </p:nvSpPr>
          <p:spPr bwMode="auto">
            <a:xfrm>
              <a:off x="332" y="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zh-CN" sz="1400">
                  <a:latin typeface="Comic Sans MS" panose="030F0702030302020204" pitchFamily="66" charset="0"/>
                </a:rPr>
                <a:t>M</a:t>
              </a:r>
            </a:p>
          </p:txBody>
        </p:sp>
        <p:sp>
          <p:nvSpPr>
            <p:cNvPr id="109712" name="Line 145"/>
            <p:cNvSpPr>
              <a:spLocks noChangeShapeType="1"/>
            </p:cNvSpPr>
            <p:nvPr/>
          </p:nvSpPr>
          <p:spPr bwMode="auto">
            <a:xfrm>
              <a:off x="186" y="23"/>
              <a:ext cx="0" cy="15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9713" name="Line 146"/>
            <p:cNvSpPr>
              <a:spLocks noChangeShapeType="1"/>
            </p:cNvSpPr>
            <p:nvPr/>
          </p:nvSpPr>
          <p:spPr bwMode="auto">
            <a:xfrm>
              <a:off x="378" y="20"/>
              <a:ext cx="0" cy="15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09714" name="Group 147"/>
          <p:cNvGrpSpPr/>
          <p:nvPr/>
        </p:nvGrpSpPr>
        <p:grpSpPr bwMode="auto">
          <a:xfrm>
            <a:off x="4408488" y="2354263"/>
            <a:ext cx="1479550" cy="303212"/>
            <a:chOff x="0" y="0"/>
            <a:chExt cx="932" cy="191"/>
          </a:xfrm>
        </p:grpSpPr>
        <p:sp>
          <p:nvSpPr>
            <p:cNvPr id="109715" name="Rectangle 148"/>
            <p:cNvSpPr>
              <a:spLocks noChangeArrowheads="1"/>
            </p:cNvSpPr>
            <p:nvPr/>
          </p:nvSpPr>
          <p:spPr bwMode="auto">
            <a:xfrm>
              <a:off x="14" y="18"/>
              <a:ext cx="838" cy="160"/>
            </a:xfrm>
            <a:prstGeom prst="rect">
              <a:avLst/>
            </a:prstGeom>
            <a:solidFill>
              <a:schemeClr val="bg1"/>
            </a:solidFill>
            <a:ln w="12700">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9716" name="Rectangle 149"/>
            <p:cNvSpPr>
              <a:spLocks noChangeArrowheads="1"/>
            </p:cNvSpPr>
            <p:nvPr/>
          </p:nvSpPr>
          <p:spPr bwMode="auto">
            <a:xfrm>
              <a:off x="374" y="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zh-CN" sz="1400">
                  <a:latin typeface="Comic Sans MS" panose="030F0702030302020204" pitchFamily="66" charset="0"/>
                </a:rPr>
                <a:t>H</a:t>
              </a:r>
              <a:r>
                <a:rPr lang="zh-CN" altLang="zh-CN" sz="1800" baseline="-25000">
                  <a:latin typeface="Comic Sans MS" panose="030F0702030302020204" pitchFamily="66" charset="0"/>
                </a:rPr>
                <a:t>t</a:t>
              </a:r>
            </a:p>
          </p:txBody>
        </p:sp>
        <p:sp>
          <p:nvSpPr>
            <p:cNvPr id="109717" name="Rectangle 150"/>
            <p:cNvSpPr>
              <a:spLocks noChangeArrowheads="1"/>
            </p:cNvSpPr>
            <p:nvPr/>
          </p:nvSpPr>
          <p:spPr bwMode="auto">
            <a:xfrm>
              <a:off x="188" y="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zh-CN" sz="1400">
                  <a:latin typeface="Comic Sans MS" panose="030F0702030302020204" pitchFamily="66" charset="0"/>
                </a:rPr>
                <a:t>H</a:t>
              </a:r>
              <a:r>
                <a:rPr lang="zh-CN" altLang="zh-CN" sz="1800" baseline="-25000">
                  <a:latin typeface="Comic Sans MS" panose="030F0702030302020204" pitchFamily="66" charset="0"/>
                </a:rPr>
                <a:t>n</a:t>
              </a:r>
            </a:p>
          </p:txBody>
        </p:sp>
        <p:sp>
          <p:nvSpPr>
            <p:cNvPr id="109718" name="Rectangle 151"/>
            <p:cNvSpPr>
              <a:spLocks noChangeArrowheads="1"/>
            </p:cNvSpPr>
            <p:nvPr/>
          </p:nvSpPr>
          <p:spPr bwMode="auto">
            <a:xfrm>
              <a:off x="0" y="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zh-CN" sz="1400">
                  <a:latin typeface="Comic Sans MS" panose="030F0702030302020204" pitchFamily="66" charset="0"/>
                </a:rPr>
                <a:t>H</a:t>
              </a:r>
              <a:r>
                <a:rPr lang="zh-CN" altLang="zh-CN" sz="1800" baseline="-25000">
                  <a:latin typeface="Comic Sans MS" panose="030F0702030302020204" pitchFamily="66" charset="0"/>
                </a:rPr>
                <a:t>l</a:t>
              </a:r>
            </a:p>
          </p:txBody>
        </p:sp>
        <p:sp>
          <p:nvSpPr>
            <p:cNvPr id="109719" name="Rectangle 152"/>
            <p:cNvSpPr>
              <a:spLocks noChangeArrowheads="1"/>
            </p:cNvSpPr>
            <p:nvPr/>
          </p:nvSpPr>
          <p:spPr bwMode="auto">
            <a:xfrm>
              <a:off x="504" y="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zh-CN" sz="1400">
                  <a:latin typeface="Comic Sans MS" panose="030F0702030302020204" pitchFamily="66" charset="0"/>
                </a:rPr>
                <a:t>M</a:t>
              </a:r>
            </a:p>
          </p:txBody>
        </p:sp>
        <p:sp>
          <p:nvSpPr>
            <p:cNvPr id="109720" name="Line 153"/>
            <p:cNvSpPr>
              <a:spLocks noChangeShapeType="1"/>
            </p:cNvSpPr>
            <p:nvPr/>
          </p:nvSpPr>
          <p:spPr bwMode="auto">
            <a:xfrm>
              <a:off x="178" y="17"/>
              <a:ext cx="0" cy="16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9721" name="Line 154"/>
            <p:cNvSpPr>
              <a:spLocks noChangeShapeType="1"/>
            </p:cNvSpPr>
            <p:nvPr/>
          </p:nvSpPr>
          <p:spPr bwMode="auto">
            <a:xfrm>
              <a:off x="358" y="23"/>
              <a:ext cx="0" cy="15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9722" name="Line 155"/>
            <p:cNvSpPr>
              <a:spLocks noChangeShapeType="1"/>
            </p:cNvSpPr>
            <p:nvPr/>
          </p:nvSpPr>
          <p:spPr bwMode="auto">
            <a:xfrm>
              <a:off x="550" y="20"/>
              <a:ext cx="0" cy="15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09723" name="Group 156"/>
          <p:cNvGrpSpPr/>
          <p:nvPr/>
        </p:nvGrpSpPr>
        <p:grpSpPr bwMode="auto">
          <a:xfrm>
            <a:off x="7250113" y="2382838"/>
            <a:ext cx="1479550" cy="303212"/>
            <a:chOff x="0" y="0"/>
            <a:chExt cx="932" cy="191"/>
          </a:xfrm>
        </p:grpSpPr>
        <p:sp>
          <p:nvSpPr>
            <p:cNvPr id="109724" name="Rectangle 157"/>
            <p:cNvSpPr>
              <a:spLocks noChangeArrowheads="1"/>
            </p:cNvSpPr>
            <p:nvPr/>
          </p:nvSpPr>
          <p:spPr bwMode="auto">
            <a:xfrm>
              <a:off x="14" y="18"/>
              <a:ext cx="838" cy="160"/>
            </a:xfrm>
            <a:prstGeom prst="rect">
              <a:avLst/>
            </a:prstGeom>
            <a:solidFill>
              <a:schemeClr val="bg1"/>
            </a:solidFill>
            <a:ln w="12700">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9725" name="Rectangle 158"/>
            <p:cNvSpPr>
              <a:spLocks noChangeArrowheads="1"/>
            </p:cNvSpPr>
            <p:nvPr/>
          </p:nvSpPr>
          <p:spPr bwMode="auto">
            <a:xfrm>
              <a:off x="374" y="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zh-CN" sz="1400">
                  <a:latin typeface="Comic Sans MS" panose="030F0702030302020204" pitchFamily="66" charset="0"/>
                </a:rPr>
                <a:t>H</a:t>
              </a:r>
              <a:r>
                <a:rPr lang="zh-CN" altLang="zh-CN" sz="1800" baseline="-25000">
                  <a:latin typeface="Comic Sans MS" panose="030F0702030302020204" pitchFamily="66" charset="0"/>
                </a:rPr>
                <a:t>t</a:t>
              </a:r>
            </a:p>
          </p:txBody>
        </p:sp>
        <p:sp>
          <p:nvSpPr>
            <p:cNvPr id="109726" name="Rectangle 159"/>
            <p:cNvSpPr>
              <a:spLocks noChangeArrowheads="1"/>
            </p:cNvSpPr>
            <p:nvPr/>
          </p:nvSpPr>
          <p:spPr bwMode="auto">
            <a:xfrm>
              <a:off x="188" y="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zh-CN" sz="1400">
                  <a:latin typeface="Comic Sans MS" panose="030F0702030302020204" pitchFamily="66" charset="0"/>
                </a:rPr>
                <a:t>H</a:t>
              </a:r>
              <a:r>
                <a:rPr lang="zh-CN" altLang="zh-CN" sz="1800" baseline="-25000">
                  <a:latin typeface="Comic Sans MS" panose="030F0702030302020204" pitchFamily="66" charset="0"/>
                </a:rPr>
                <a:t>n</a:t>
              </a:r>
            </a:p>
          </p:txBody>
        </p:sp>
        <p:sp>
          <p:nvSpPr>
            <p:cNvPr id="109727" name="Rectangle 160"/>
            <p:cNvSpPr>
              <a:spLocks noChangeArrowheads="1"/>
            </p:cNvSpPr>
            <p:nvPr/>
          </p:nvSpPr>
          <p:spPr bwMode="auto">
            <a:xfrm>
              <a:off x="0" y="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zh-CN" sz="1400">
                  <a:latin typeface="Comic Sans MS" panose="030F0702030302020204" pitchFamily="66" charset="0"/>
                </a:rPr>
                <a:t>H</a:t>
              </a:r>
              <a:r>
                <a:rPr lang="zh-CN" altLang="zh-CN" sz="1800" baseline="-25000">
                  <a:latin typeface="Comic Sans MS" panose="030F0702030302020204" pitchFamily="66" charset="0"/>
                </a:rPr>
                <a:t>l</a:t>
              </a:r>
            </a:p>
          </p:txBody>
        </p:sp>
        <p:sp>
          <p:nvSpPr>
            <p:cNvPr id="109728" name="Rectangle 161"/>
            <p:cNvSpPr>
              <a:spLocks noChangeArrowheads="1"/>
            </p:cNvSpPr>
            <p:nvPr/>
          </p:nvSpPr>
          <p:spPr bwMode="auto">
            <a:xfrm>
              <a:off x="504" y="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zh-CN" altLang="zh-CN" sz="1400">
                  <a:latin typeface="Comic Sans MS" panose="030F0702030302020204" pitchFamily="66" charset="0"/>
                </a:rPr>
                <a:t>M</a:t>
              </a:r>
            </a:p>
          </p:txBody>
        </p:sp>
        <p:sp>
          <p:nvSpPr>
            <p:cNvPr id="109729" name="Line 162"/>
            <p:cNvSpPr>
              <a:spLocks noChangeShapeType="1"/>
            </p:cNvSpPr>
            <p:nvPr/>
          </p:nvSpPr>
          <p:spPr bwMode="auto">
            <a:xfrm>
              <a:off x="178" y="17"/>
              <a:ext cx="0" cy="16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9730" name="Line 163"/>
            <p:cNvSpPr>
              <a:spLocks noChangeShapeType="1"/>
            </p:cNvSpPr>
            <p:nvPr/>
          </p:nvSpPr>
          <p:spPr bwMode="auto">
            <a:xfrm>
              <a:off x="358" y="23"/>
              <a:ext cx="0" cy="154"/>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9731" name="Line 164"/>
            <p:cNvSpPr>
              <a:spLocks noChangeShapeType="1"/>
            </p:cNvSpPr>
            <p:nvPr/>
          </p:nvSpPr>
          <p:spPr bwMode="auto">
            <a:xfrm>
              <a:off x="550" y="20"/>
              <a:ext cx="0" cy="15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09732" name="Rectangle 165"/>
          <p:cNvSpPr>
            <a:spLocks noChangeArrowheads="1"/>
          </p:cNvSpPr>
          <p:nvPr/>
        </p:nvSpPr>
        <p:spPr bwMode="auto">
          <a:xfrm>
            <a:off x="7921625" y="5411788"/>
            <a:ext cx="8794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zh-CN" sz="1800" b="1">
                <a:latin typeface="Comic Sans MS" panose="030F0702030302020204" pitchFamily="66" charset="0"/>
              </a:rPr>
              <a:t>router</a:t>
            </a:r>
          </a:p>
        </p:txBody>
      </p:sp>
      <p:sp>
        <p:nvSpPr>
          <p:cNvPr id="109733" name="Rectangle 166"/>
          <p:cNvSpPr>
            <a:spLocks noChangeArrowheads="1"/>
          </p:cNvSpPr>
          <p:nvPr/>
        </p:nvSpPr>
        <p:spPr bwMode="auto">
          <a:xfrm>
            <a:off x="7935913" y="3098800"/>
            <a:ext cx="8731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zh-CN" sz="1800" b="1">
                <a:latin typeface="Comic Sans MS" panose="030F0702030302020204" pitchFamily="66" charset="0"/>
              </a:rPr>
              <a:t>switch</a:t>
            </a:r>
          </a:p>
        </p:txBody>
      </p:sp>
      <p:sp>
        <p:nvSpPr>
          <p:cNvPr id="109734" name="Rectangle 167"/>
          <p:cNvSpPr>
            <a:spLocks noChangeArrowheads="1"/>
          </p:cNvSpPr>
          <p:nvPr/>
        </p:nvSpPr>
        <p:spPr bwMode="auto">
          <a:xfrm>
            <a:off x="6608763" y="88900"/>
            <a:ext cx="13350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zh-CN">
                <a:solidFill>
                  <a:schemeClr val="tx2"/>
                </a:solidFill>
              </a:rPr>
              <a:t>封装</a:t>
            </a:r>
          </a:p>
        </p:txBody>
      </p:sp>
    </p:spTree>
    <p:custDataLst>
      <p:tags r:id="rId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19"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350" y="962025"/>
            <a:ext cx="59420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Rectangle 2"/>
          <p:cNvSpPr>
            <a:spLocks noGrp="1" noChangeArrowheads="1"/>
          </p:cNvSpPr>
          <p:nvPr>
            <p:ph type="title" idx="4294967295"/>
          </p:nvPr>
        </p:nvSpPr>
        <p:spPr>
          <a:xfrm>
            <a:off x="533400" y="342900"/>
            <a:ext cx="7772400" cy="762000"/>
          </a:xfrm>
          <a:noFill/>
        </p:spPr>
        <p:txBody>
          <a:bodyPr anchor="ctr"/>
          <a:lstStyle/>
          <a:p>
            <a:r>
              <a:rPr lang="zh-CN" altLang="en-US" smtClean="0"/>
              <a:t>网络应用</a:t>
            </a:r>
          </a:p>
        </p:txBody>
      </p:sp>
      <p:pic>
        <p:nvPicPr>
          <p:cNvPr id="16388" name="Picture 3" descr="toaste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25850" y="1460500"/>
            <a:ext cx="2495550" cy="293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4" descr="whisp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6788" y="1425575"/>
            <a:ext cx="1895475" cy="156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0" name="Text Box 7"/>
          <p:cNvSpPr txBox="1">
            <a:spLocks noChangeArrowheads="1"/>
          </p:cNvSpPr>
          <p:nvPr/>
        </p:nvSpPr>
        <p:spPr bwMode="auto">
          <a:xfrm>
            <a:off x="1416050" y="3135313"/>
            <a:ext cx="99695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en-US" sz="1600">
                <a:latin typeface="Arial" panose="020B0604020202020204" pitchFamily="34" charset="0"/>
              </a:rPr>
              <a:t>电子相册</a:t>
            </a:r>
          </a:p>
        </p:txBody>
      </p:sp>
      <p:sp>
        <p:nvSpPr>
          <p:cNvPr id="16391" name="Text Box 8"/>
          <p:cNvSpPr txBox="1">
            <a:spLocks noChangeArrowheads="1"/>
          </p:cNvSpPr>
          <p:nvPr/>
        </p:nvSpPr>
        <p:spPr bwMode="auto">
          <a:xfrm>
            <a:off x="6340475" y="1914525"/>
            <a:ext cx="1604963"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en-US" sz="1600">
                <a:latin typeface="Arial" panose="020B0604020202020204" pitchFamily="34" charset="0"/>
              </a:rPr>
              <a:t>能联网的面包机</a:t>
            </a:r>
          </a:p>
        </p:txBody>
      </p:sp>
      <p:pic>
        <p:nvPicPr>
          <p:cNvPr id="16392" name="Picture 9" descr="cisc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8950" y="4387850"/>
            <a:ext cx="2395538" cy="191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3" name="Text Box 10"/>
          <p:cNvSpPr txBox="1">
            <a:spLocks noChangeArrowheads="1"/>
          </p:cNvSpPr>
          <p:nvPr/>
        </p:nvSpPr>
        <p:spPr bwMode="auto">
          <a:xfrm>
            <a:off x="5911850" y="6016625"/>
            <a:ext cx="1597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en-US" altLang="zh-CN" sz="1600">
                <a:latin typeface="Arial" panose="020B0604020202020204" pitchFamily="34" charset="0"/>
                <a:ea typeface="MS PGothic" panose="020B0600070205080204" pitchFamily="34" charset="-128"/>
              </a:rPr>
              <a:t>Internet phones</a:t>
            </a:r>
          </a:p>
        </p:txBody>
      </p:sp>
      <p:graphicFrame>
        <p:nvGraphicFramePr>
          <p:cNvPr id="16394" name="Object 14"/>
          <p:cNvGraphicFramePr>
            <a:graphicFrameLocks noChangeAspect="1"/>
          </p:cNvGraphicFramePr>
          <p:nvPr/>
        </p:nvGraphicFramePr>
        <p:xfrm>
          <a:off x="919163" y="3581400"/>
          <a:ext cx="803275" cy="2168525"/>
        </p:xfrm>
        <a:graphic>
          <a:graphicData uri="http://schemas.openxmlformats.org/presentationml/2006/ole">
            <mc:AlternateContent xmlns:mc="http://schemas.openxmlformats.org/markup-compatibility/2006">
              <mc:Choice xmlns:v="urn:schemas-microsoft-com:vml" Requires="v">
                <p:oleObj spid="_x0000_s16421" r:id="rId9" imgW="1435100" imgH="3873500" progId="">
                  <p:embed/>
                </p:oleObj>
              </mc:Choice>
              <mc:Fallback>
                <p:oleObj r:id="rId9" imgW="1435100" imgH="3873500" progId="">
                  <p:embed/>
                  <p:pic>
                    <p:nvPicPr>
                      <p:cNvPr id="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9163" y="3581400"/>
                        <a:ext cx="803275"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6395" name="Text Box 8"/>
          <p:cNvSpPr txBox="1">
            <a:spLocks noChangeArrowheads="1"/>
          </p:cNvSpPr>
          <p:nvPr/>
        </p:nvSpPr>
        <p:spPr bwMode="auto">
          <a:xfrm>
            <a:off x="823913" y="5905500"/>
            <a:ext cx="995362"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en-US" sz="1600">
                <a:latin typeface="Arial" panose="020B0604020202020204" pitchFamily="34" charset="0"/>
              </a:rPr>
              <a:t>网络冰箱</a:t>
            </a:r>
          </a:p>
        </p:txBody>
      </p:sp>
      <p:pic>
        <p:nvPicPr>
          <p:cNvPr id="16396" name="Picture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68588" y="4584700"/>
            <a:ext cx="155257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7" name="Text Box 8"/>
          <p:cNvSpPr txBox="1">
            <a:spLocks noChangeArrowheads="1"/>
          </p:cNvSpPr>
          <p:nvPr/>
        </p:nvSpPr>
        <p:spPr bwMode="auto">
          <a:xfrm>
            <a:off x="2668588" y="5529263"/>
            <a:ext cx="9953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en-US" sz="1600">
                <a:latin typeface="Arial" panose="020B0604020202020204" pitchFamily="34" charset="0"/>
              </a:rPr>
              <a:t>电视盒子</a:t>
            </a:r>
          </a:p>
        </p:txBody>
      </p:sp>
    </p:spTree>
    <p:custDataLst>
      <p:tags r:id="rId2"/>
    </p:custData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 3"/>
          <p:cNvSpPr>
            <a:spLocks noGrp="1" noChangeArrowheads="1"/>
          </p:cNvSpPr>
          <p:nvPr>
            <p:ph type="title"/>
            <p:custDataLst>
              <p:tags r:id="rId2"/>
            </p:custDataLst>
          </p:nvPr>
        </p:nvSpPr>
        <p:spPr>
          <a:xfrm>
            <a:off x="900113" y="401638"/>
            <a:ext cx="6678612" cy="700087"/>
          </a:xfrm>
        </p:spPr>
        <p:txBody>
          <a:bodyPr/>
          <a:lstStyle/>
          <a:p>
            <a:r>
              <a:rPr lang="zh-CN" altLang="zh-CN" smtClean="0"/>
              <a:t>第一章: 内容大纲</a:t>
            </a:r>
          </a:p>
        </p:txBody>
      </p:sp>
      <p:sp>
        <p:nvSpPr>
          <p:cNvPr id="9218" name="内容占位符 4"/>
          <p:cNvSpPr>
            <a:spLocks noGrp="1" noChangeArrowheads="1"/>
          </p:cNvSpPr>
          <p:nvPr>
            <p:ph idx="1"/>
            <p:custDataLst>
              <p:tags r:id="rId3"/>
            </p:custDataLst>
          </p:nvPr>
        </p:nvSpPr>
        <p:spPr>
          <a:xfrm>
            <a:off x="741363" y="1377950"/>
            <a:ext cx="7661275" cy="4331474"/>
          </a:xfrm>
        </p:spPr>
        <p:txBody>
          <a:bodyPr/>
          <a:lstStyle/>
          <a:p>
            <a:pPr marL="685800" lvl="1" indent="-228600" defTabSz="914400">
              <a:lnSpc>
                <a:spcPct val="150000"/>
              </a:lnSpc>
              <a:spcAft>
                <a:spcPct val="0"/>
              </a:spcAft>
              <a:buClr>
                <a:schemeClr val="accent1"/>
              </a:buClr>
              <a:buFont typeface="Wingdings" panose="05000000000000000000" pitchFamily="2" charset="2"/>
              <a:buChar char="m"/>
              <a:tabLst>
                <a:tab pos="542925" algn="l"/>
              </a:tabLst>
            </a:pPr>
            <a:r>
              <a:rPr lang="zh-CN" altLang="zh-CN" dirty="0" smtClean="0">
                <a:latin typeface="Arial" panose="020B0604020202020204" pitchFamily="34" charset="0"/>
              </a:rPr>
              <a:t>1.1 什么是Internet? </a:t>
            </a:r>
          </a:p>
          <a:p>
            <a:pPr marL="685800" lvl="1" indent="-228600" defTabSz="914400">
              <a:lnSpc>
                <a:spcPct val="150000"/>
              </a:lnSpc>
              <a:spcAft>
                <a:spcPct val="0"/>
              </a:spcAft>
              <a:buClr>
                <a:schemeClr val="accent1"/>
              </a:buClr>
              <a:buFont typeface="Wingdings" panose="05000000000000000000" pitchFamily="2" charset="2"/>
              <a:buChar char="m"/>
              <a:tabLst>
                <a:tab pos="542925" algn="l"/>
              </a:tabLst>
            </a:pPr>
            <a:r>
              <a:rPr lang="zh-CN" altLang="zh-CN" dirty="0" smtClean="0">
                <a:latin typeface="Arial" panose="020B0604020202020204" pitchFamily="34" charset="0"/>
              </a:rPr>
              <a:t>1.2 网络边缘部分</a:t>
            </a:r>
          </a:p>
          <a:p>
            <a:pPr marL="685800" lvl="1" indent="-228600" defTabSz="914400">
              <a:lnSpc>
                <a:spcPct val="150000"/>
              </a:lnSpc>
              <a:spcAft>
                <a:spcPct val="0"/>
              </a:spcAft>
              <a:buClr>
                <a:schemeClr val="accent1"/>
              </a:buClr>
              <a:buFont typeface="Wingdings" panose="05000000000000000000" pitchFamily="2" charset="2"/>
              <a:buChar char="m"/>
              <a:tabLst>
                <a:tab pos="542925" algn="l"/>
              </a:tabLst>
            </a:pPr>
            <a:r>
              <a:rPr lang="zh-CN" altLang="zh-CN" dirty="0" smtClean="0">
                <a:latin typeface="Arial" panose="020B0604020202020204" pitchFamily="34" charset="0"/>
              </a:rPr>
              <a:t>1.3 网络核心部分</a:t>
            </a:r>
          </a:p>
          <a:p>
            <a:pPr marL="685800" lvl="1" indent="-228600" defTabSz="914400">
              <a:lnSpc>
                <a:spcPct val="150000"/>
              </a:lnSpc>
              <a:spcAft>
                <a:spcPct val="0"/>
              </a:spcAft>
              <a:buClr>
                <a:schemeClr val="accent1"/>
              </a:buClr>
              <a:buFont typeface="Wingdings" panose="05000000000000000000" pitchFamily="2" charset="2"/>
              <a:buChar char="m"/>
              <a:tabLst>
                <a:tab pos="542925" algn="l"/>
              </a:tabLst>
            </a:pPr>
            <a:r>
              <a:rPr lang="zh-CN" altLang="zh-CN" dirty="0" smtClean="0">
                <a:latin typeface="Arial" panose="020B0604020202020204" pitchFamily="34" charset="0"/>
              </a:rPr>
              <a:t>1.</a:t>
            </a:r>
            <a:r>
              <a:rPr lang="en-US" altLang="zh-CN" dirty="0" smtClean="0">
                <a:latin typeface="Arial" panose="020B0604020202020204" pitchFamily="34" charset="0"/>
              </a:rPr>
              <a:t>4</a:t>
            </a:r>
            <a:r>
              <a:rPr lang="zh-CN" altLang="zh-CN" dirty="0" smtClean="0">
                <a:latin typeface="Arial" panose="020B0604020202020204" pitchFamily="34" charset="0"/>
              </a:rPr>
              <a:t> 分组交换网络中的延迟和丢失</a:t>
            </a:r>
          </a:p>
          <a:p>
            <a:pPr marL="685800" lvl="1" indent="-228600" defTabSz="914400">
              <a:lnSpc>
                <a:spcPct val="150000"/>
              </a:lnSpc>
              <a:spcAft>
                <a:spcPct val="0"/>
              </a:spcAft>
              <a:buClr>
                <a:schemeClr val="accent1"/>
              </a:buClr>
              <a:buFont typeface="Wingdings" panose="05000000000000000000" pitchFamily="2" charset="2"/>
              <a:buChar char="m"/>
              <a:tabLst>
                <a:tab pos="542925" algn="l"/>
              </a:tabLst>
            </a:pPr>
            <a:r>
              <a:rPr lang="zh-CN" altLang="zh-CN" dirty="0" smtClean="0">
                <a:latin typeface="Arial" panose="020B0604020202020204" pitchFamily="34" charset="0"/>
              </a:rPr>
              <a:t>1.</a:t>
            </a:r>
            <a:r>
              <a:rPr lang="en-US" altLang="zh-CN" dirty="0" smtClean="0">
                <a:latin typeface="Arial" panose="020B0604020202020204" pitchFamily="34" charset="0"/>
              </a:rPr>
              <a:t>5</a:t>
            </a:r>
            <a:r>
              <a:rPr lang="zh-CN" altLang="zh-CN" dirty="0" smtClean="0">
                <a:latin typeface="Arial" panose="020B0604020202020204" pitchFamily="34" charset="0"/>
              </a:rPr>
              <a:t> 协议层及其服务模型</a:t>
            </a:r>
          </a:p>
          <a:p>
            <a:pPr marL="685800" lvl="1" indent="-228600" defTabSz="914400">
              <a:lnSpc>
                <a:spcPct val="150000"/>
              </a:lnSpc>
              <a:spcAft>
                <a:spcPct val="0"/>
              </a:spcAft>
              <a:buClr>
                <a:schemeClr val="accent1"/>
              </a:buClr>
              <a:buFont typeface="Wingdings" panose="05000000000000000000" pitchFamily="2" charset="2"/>
              <a:buChar char="m"/>
              <a:tabLst>
                <a:tab pos="542925" algn="l"/>
              </a:tabLst>
            </a:pPr>
            <a:r>
              <a:rPr lang="en-US" altLang="zh-CN" dirty="0" smtClean="0">
                <a:latin typeface="Arial" panose="020B0604020202020204" pitchFamily="34" charset="0"/>
              </a:rPr>
              <a:t>1.6 </a:t>
            </a:r>
            <a:r>
              <a:rPr lang="zh-CN" altLang="en-US" dirty="0" smtClean="0">
                <a:latin typeface="Arial" panose="020B0604020202020204" pitchFamily="34" charset="0"/>
              </a:rPr>
              <a:t>网络底层攻击：安全</a:t>
            </a:r>
          </a:p>
          <a:p>
            <a:pPr marL="685800" lvl="1" indent="-228600" defTabSz="914400">
              <a:lnSpc>
                <a:spcPct val="150000"/>
              </a:lnSpc>
              <a:spcAft>
                <a:spcPct val="0"/>
              </a:spcAft>
              <a:buClr>
                <a:schemeClr val="accent1"/>
              </a:buClr>
              <a:buFont typeface="Wingdings" panose="05000000000000000000" pitchFamily="2" charset="2"/>
              <a:buChar char="m"/>
              <a:tabLst>
                <a:tab pos="542925" algn="l"/>
              </a:tabLst>
            </a:pPr>
            <a:r>
              <a:rPr lang="zh-CN" altLang="zh-CN" dirty="0" smtClean="0">
                <a:latin typeface="Arial" panose="020B0604020202020204" pitchFamily="34" charset="0"/>
              </a:rPr>
              <a:t>1.</a:t>
            </a:r>
            <a:r>
              <a:rPr lang="en-US" altLang="zh-CN" dirty="0" smtClean="0">
                <a:latin typeface="Arial" panose="020B0604020202020204" pitchFamily="34" charset="0"/>
              </a:rPr>
              <a:t>7</a:t>
            </a:r>
            <a:r>
              <a:rPr lang="zh-CN" altLang="zh-CN" dirty="0" smtClean="0">
                <a:latin typeface="Arial" panose="020B0604020202020204" pitchFamily="34" charset="0"/>
              </a:rPr>
              <a:t> 计算机网络和Internet发展史</a:t>
            </a:r>
          </a:p>
        </p:txBody>
      </p:sp>
    </p:spTree>
    <p:custDataLst>
      <p:tags r:id="rId1"/>
    </p:custData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7" name="Picture 9" descr="underline_base"/>
          <p:cNvPicPr/>
          <p:nvPr/>
        </p:nvPicPr>
        <p:blipFill>
          <a:blip r:embed="rId2"/>
          <a:stretch>
            <a:fillRect/>
          </a:stretch>
        </p:blipFill>
        <p:spPr>
          <a:xfrm>
            <a:off x="374650" y="892175"/>
            <a:ext cx="4113213" cy="173038"/>
          </a:xfrm>
          <a:prstGeom prst="rect">
            <a:avLst/>
          </a:prstGeom>
          <a:noFill/>
          <a:ln w="9525">
            <a:noFill/>
          </a:ln>
        </p:spPr>
      </p:pic>
      <p:sp>
        <p:nvSpPr>
          <p:cNvPr id="72708" name="Rectangle 2"/>
          <p:cNvSpPr>
            <a:spLocks noGrp="1"/>
          </p:cNvSpPr>
          <p:nvPr>
            <p:ph type="title" idx="4294967295"/>
          </p:nvPr>
        </p:nvSpPr>
        <p:spPr>
          <a:xfrm>
            <a:off x="333375" y="77788"/>
            <a:ext cx="7772400" cy="1143000"/>
          </a:xfrm>
        </p:spPr>
        <p:txBody>
          <a:bodyPr vert="horz" wrap="square" lIns="91440" tIns="45720" rIns="91440" bIns="45720" anchor="ctr"/>
          <a:lstStyle/>
          <a:p>
            <a:pPr lvl="0" eaLnBrk="1" hangingPunct="1"/>
            <a:r>
              <a:rPr lang="zh-CN" altLang="en-US" dirty="0" smtClean="0"/>
              <a:t>网络安全</a:t>
            </a:r>
            <a:endParaRPr lang="en-US" altLang="zh-CN" dirty="0"/>
          </a:p>
        </p:txBody>
      </p:sp>
      <p:sp>
        <p:nvSpPr>
          <p:cNvPr id="72709" name="Rectangle 3"/>
          <p:cNvSpPr>
            <a:spLocks noGrp="1"/>
          </p:cNvSpPr>
          <p:nvPr>
            <p:ph type="body" idx="4294967295"/>
          </p:nvPr>
        </p:nvSpPr>
        <p:spPr>
          <a:xfrm>
            <a:off x="374650" y="2035175"/>
            <a:ext cx="7772400" cy="5119688"/>
          </a:xfrm>
        </p:spPr>
        <p:txBody>
          <a:bodyPr vert="horz" wrap="square" lIns="91440" tIns="45720" rIns="91440" bIns="45720" anchor="t"/>
          <a:lstStyle/>
          <a:p>
            <a:pPr lvl="0" eaLnBrk="1" hangingPunct="1">
              <a:buSzPct val="75000"/>
            </a:pPr>
            <a:r>
              <a:rPr lang="zh-CN" altLang="en-US" b="1" dirty="0" smtClean="0">
                <a:solidFill>
                  <a:srgbClr val="CC0000"/>
                </a:solidFill>
                <a:latin typeface="宋体" panose="02010600030101010101" pitchFamily="2" charset="-122"/>
                <a:ea typeface="宋体" panose="02010600030101010101" pitchFamily="2" charset="-122"/>
              </a:rPr>
              <a:t>网络安全领域</a:t>
            </a:r>
            <a:r>
              <a:rPr lang="en-US" altLang="zh-CN" b="1" dirty="0" smtClean="0">
                <a:solidFill>
                  <a:srgbClr val="CC0000"/>
                </a:solidFill>
                <a:latin typeface="宋体" panose="02010600030101010101" pitchFamily="2" charset="-122"/>
                <a:ea typeface="宋体" panose="02010600030101010101" pitchFamily="2" charset="-122"/>
              </a:rPr>
              <a:t>:</a:t>
            </a:r>
            <a:endParaRPr lang="en-US" altLang="zh-CN" b="1" dirty="0">
              <a:solidFill>
                <a:srgbClr val="CC0000"/>
              </a:solidFill>
              <a:latin typeface="宋体" panose="02010600030101010101" pitchFamily="2" charset="-122"/>
              <a:ea typeface="宋体" panose="02010600030101010101" pitchFamily="2" charset="-122"/>
            </a:endParaRPr>
          </a:p>
          <a:p>
            <a:pPr lvl="1" eaLnBrk="1" hangingPunct="1"/>
            <a:r>
              <a:rPr lang="zh-CN" altLang="en-US" sz="2400" b="1" dirty="0">
                <a:latin typeface="宋体" panose="02010600030101010101" pitchFamily="2" charset="-122"/>
                <a:ea typeface="宋体" panose="02010600030101010101" pitchFamily="2" charset="-122"/>
              </a:rPr>
              <a:t>坏</a:t>
            </a:r>
            <a:r>
              <a:rPr lang="zh-CN" altLang="en-US" sz="2400" b="1" dirty="0" smtClean="0">
                <a:latin typeface="宋体" panose="02010600030101010101" pitchFamily="2" charset="-122"/>
                <a:ea typeface="宋体" panose="02010600030101010101" pitchFamily="2" charset="-122"/>
              </a:rPr>
              <a:t>家伙如何攻击计算机网络</a:t>
            </a:r>
            <a:endParaRPr lang="en-US" altLang="zh-CN" sz="2400" b="1" dirty="0">
              <a:latin typeface="宋体" panose="02010600030101010101" pitchFamily="2" charset="-122"/>
              <a:ea typeface="宋体" panose="02010600030101010101" pitchFamily="2" charset="-122"/>
            </a:endParaRPr>
          </a:p>
          <a:p>
            <a:pPr lvl="1" eaLnBrk="1" hangingPunct="1"/>
            <a:r>
              <a:rPr lang="zh-CN" altLang="en-US" sz="2400" b="1" dirty="0" smtClean="0">
                <a:latin typeface="宋体" panose="02010600030101010101" pitchFamily="2" charset="-122"/>
                <a:ea typeface="宋体" panose="02010600030101010101" pitchFamily="2" charset="-122"/>
              </a:rPr>
              <a:t>我们如何防御以免受他们的攻击</a:t>
            </a:r>
            <a:endParaRPr lang="en-US" altLang="zh-CN" sz="2400" b="1" dirty="0">
              <a:latin typeface="宋体" panose="02010600030101010101" pitchFamily="2" charset="-122"/>
              <a:ea typeface="宋体" panose="02010600030101010101" pitchFamily="2" charset="-122"/>
            </a:endParaRPr>
          </a:p>
          <a:p>
            <a:pPr lvl="1" eaLnBrk="1" hangingPunct="1"/>
            <a:r>
              <a:rPr lang="zh-CN" altLang="en-US" sz="2400" b="1" dirty="0" smtClean="0">
                <a:latin typeface="宋体" panose="02010600030101010101" pitchFamily="2" charset="-122"/>
                <a:ea typeface="宋体" panose="02010600030101010101" pitchFamily="2" charset="-122"/>
              </a:rPr>
              <a:t>设计能够事先免除这样的攻击的新型体系结构</a:t>
            </a:r>
            <a:endParaRPr lang="en-US" altLang="zh-CN" sz="2400" b="1" dirty="0">
              <a:latin typeface="宋体" panose="02010600030101010101" pitchFamily="2" charset="-122"/>
              <a:ea typeface="宋体" panose="02010600030101010101" pitchFamily="2" charset="-122"/>
            </a:endParaRPr>
          </a:p>
          <a:p>
            <a:pPr lvl="0" eaLnBrk="1" hangingPunct="1">
              <a:buSzPct val="75000"/>
            </a:pPr>
            <a:r>
              <a:rPr lang="zh-CN" altLang="en-US" b="1" dirty="0" smtClean="0">
                <a:solidFill>
                  <a:srgbClr val="CC0000"/>
                </a:solidFill>
                <a:latin typeface="宋体" panose="02010600030101010101" pitchFamily="2" charset="-122"/>
                <a:ea typeface="宋体" panose="02010600030101010101" pitchFamily="2" charset="-122"/>
              </a:rPr>
              <a:t>因特网最初的设计并没有考虑太多安全问题！</a:t>
            </a:r>
            <a:endParaRPr lang="en-US" altLang="zh-CN" b="1" dirty="0">
              <a:solidFill>
                <a:srgbClr val="CC0000"/>
              </a:solidFill>
              <a:latin typeface="宋体" panose="02010600030101010101" pitchFamily="2" charset="-122"/>
              <a:ea typeface="宋体" panose="02010600030101010101" pitchFamily="2" charset="-122"/>
            </a:endParaRPr>
          </a:p>
          <a:p>
            <a:pPr marL="0" lvl="0" indent="0" eaLnBrk="1" hangingPunct="1">
              <a:buNone/>
            </a:pPr>
            <a:endParaRPr lang="en-US" altLang="zh-CN"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1" name="Picture 8" descr="underline_base"/>
          <p:cNvPicPr>
            <a:picLocks noChangeAspect="1"/>
          </p:cNvPicPr>
          <p:nvPr/>
        </p:nvPicPr>
        <p:blipFill>
          <a:blip r:embed="rId2"/>
          <a:stretch>
            <a:fillRect/>
          </a:stretch>
        </p:blipFill>
        <p:spPr>
          <a:xfrm>
            <a:off x="231775" y="879475"/>
            <a:ext cx="8548688" cy="179388"/>
          </a:xfrm>
          <a:prstGeom prst="rect">
            <a:avLst/>
          </a:prstGeom>
          <a:noFill/>
          <a:ln w="9525">
            <a:noFill/>
          </a:ln>
        </p:spPr>
      </p:pic>
      <p:sp>
        <p:nvSpPr>
          <p:cNvPr id="73732" name="Rectangle 2"/>
          <p:cNvSpPr>
            <a:spLocks noGrp="1"/>
          </p:cNvSpPr>
          <p:nvPr>
            <p:ph type="title" idx="4294967295"/>
          </p:nvPr>
        </p:nvSpPr>
        <p:spPr>
          <a:xfrm>
            <a:off x="169863" y="95250"/>
            <a:ext cx="8996362" cy="1143000"/>
          </a:xfrm>
        </p:spPr>
        <p:txBody>
          <a:bodyPr vert="horz" wrap="square" lIns="91440" tIns="45720" rIns="91440" bIns="45720" anchor="ctr"/>
          <a:lstStyle/>
          <a:p>
            <a:pPr lvl="0" eaLnBrk="1" hangingPunct="1"/>
            <a:r>
              <a:rPr lang="zh-CN" altLang="en-US" dirty="0" smtClean="0"/>
              <a:t>坏家伙能够经由因特网将有害程序放入你的计算机中</a:t>
            </a:r>
            <a:endParaRPr lang="en-US" altLang="zh-CN" dirty="0"/>
          </a:p>
        </p:txBody>
      </p:sp>
      <p:sp>
        <p:nvSpPr>
          <p:cNvPr id="73733" name="Rectangle 4"/>
          <p:cNvSpPr>
            <a:spLocks noGrp="1"/>
          </p:cNvSpPr>
          <p:nvPr>
            <p:ph type="body" sz="half" idx="4294967295"/>
          </p:nvPr>
        </p:nvSpPr>
        <p:spPr>
          <a:xfrm>
            <a:off x="496617" y="1718759"/>
            <a:ext cx="7710488" cy="4772025"/>
          </a:xfrm>
        </p:spPr>
        <p:txBody>
          <a:bodyPr vert="horz" wrap="square" lIns="91440" tIns="45720" rIns="91440" bIns="45720" anchor="t"/>
          <a:lstStyle>
            <a:lvl1pPr lvl="0">
              <a:defRPr sz="2400"/>
            </a:lvl1pPr>
            <a:lvl2pPr lvl="1">
              <a:defRPr sz="2000"/>
            </a:lvl2pPr>
            <a:lvl3pPr lvl="2">
              <a:defRPr sz="1800"/>
            </a:lvl3pPr>
            <a:lvl4pPr lvl="3">
              <a:defRPr sz="1800"/>
            </a:lvl4pPr>
            <a:lvl5pPr lvl="4">
              <a:defRPr sz="1800"/>
            </a:lvl5pPr>
          </a:lstStyle>
          <a:p>
            <a:pPr lvl="0" eaLnBrk="1" hangingPunct="1">
              <a:spcBef>
                <a:spcPct val="50000"/>
              </a:spcBef>
              <a:buSzPct val="75000"/>
            </a:pPr>
            <a:r>
              <a:rPr lang="zh-CN" altLang="en-US" sz="2800" b="1" dirty="0" smtClean="0">
                <a:latin typeface="宋体" panose="02010600030101010101" pitchFamily="2" charset="-122"/>
                <a:ea typeface="宋体" panose="02010600030101010101" pitchFamily="2" charset="-122"/>
              </a:rPr>
              <a:t>恶意软件</a:t>
            </a:r>
            <a:r>
              <a:rPr lang="en-US" altLang="zh-CN" sz="2800" b="1" dirty="0" smtClean="0">
                <a:latin typeface="宋体" panose="02010600030101010101" pitchFamily="2" charset="-122"/>
                <a:ea typeface="宋体" panose="02010600030101010101" pitchFamily="2" charset="-122"/>
              </a:rPr>
              <a:t>:</a:t>
            </a:r>
            <a:endParaRPr lang="en-US" altLang="zh-CN" sz="2800" b="1" dirty="0">
              <a:solidFill>
                <a:srgbClr val="000099"/>
              </a:solidFill>
              <a:latin typeface="宋体" panose="02010600030101010101" pitchFamily="2" charset="-122"/>
              <a:ea typeface="宋体" panose="02010600030101010101" pitchFamily="2" charset="-122"/>
            </a:endParaRPr>
          </a:p>
          <a:p>
            <a:pPr lvl="1" eaLnBrk="1" hangingPunct="1">
              <a:spcBef>
                <a:spcPct val="50000"/>
              </a:spcBef>
              <a:buSzPct val="75000"/>
            </a:pPr>
            <a:r>
              <a:rPr lang="zh-CN" altLang="en-US" sz="2400" b="1" i="1" dirty="0" smtClean="0">
                <a:solidFill>
                  <a:srgbClr val="000099"/>
                </a:solidFill>
                <a:latin typeface="宋体" panose="02010600030101010101" pitchFamily="2" charset="-122"/>
                <a:ea typeface="宋体" panose="02010600030101010101" pitchFamily="2" charset="-122"/>
              </a:rPr>
              <a:t>病毒</a:t>
            </a:r>
            <a:r>
              <a:rPr lang="en-US" altLang="zh-CN" sz="2400" b="1" i="1" dirty="0" smtClean="0">
                <a:solidFill>
                  <a:srgbClr val="000099"/>
                </a:solidFill>
                <a:latin typeface="宋体" panose="02010600030101010101" pitchFamily="2" charset="-122"/>
                <a:ea typeface="宋体" panose="02010600030101010101" pitchFamily="2" charset="-122"/>
              </a:rPr>
              <a:t>: </a:t>
            </a:r>
            <a:r>
              <a:rPr lang="zh-CN" altLang="en-US" sz="2400" b="1" dirty="0" smtClean="0">
                <a:latin typeface="宋体" panose="02010600030101010101" pitchFamily="2" charset="-122"/>
                <a:ea typeface="宋体" panose="02010600030101010101" pitchFamily="2" charset="-122"/>
              </a:rPr>
              <a:t>通过接收</a:t>
            </a:r>
            <a:r>
              <a:rPr lang="en-US" altLang="zh-CN" sz="2400" b="1" dirty="0" smtClean="0">
                <a:latin typeface="宋体" panose="02010600030101010101" pitchFamily="2" charset="-122"/>
                <a:ea typeface="宋体" panose="02010600030101010101" pitchFamily="2" charset="-122"/>
              </a:rPr>
              <a:t>/</a:t>
            </a:r>
            <a:r>
              <a:rPr lang="zh-CN" altLang="en-US" sz="2400" b="1" dirty="0" smtClean="0">
                <a:latin typeface="宋体" panose="02010600030101010101" pitchFamily="2" charset="-122"/>
                <a:ea typeface="宋体" panose="02010600030101010101" pitchFamily="2" charset="-122"/>
              </a:rPr>
              <a:t>执行自我复制</a:t>
            </a:r>
            <a:r>
              <a:rPr lang="en-US" altLang="zh-CN" sz="2400" b="1" dirty="0" smtClean="0">
                <a:latin typeface="宋体" panose="02010600030101010101" pitchFamily="2" charset="-122"/>
                <a:ea typeface="宋体" panose="02010600030101010101" pitchFamily="2" charset="-122"/>
              </a:rPr>
              <a:t> (</a:t>
            </a:r>
            <a:r>
              <a:rPr lang="en-US" altLang="zh-CN" sz="2400" b="1" dirty="0">
                <a:latin typeface="宋体" panose="02010600030101010101" pitchFamily="2" charset="-122"/>
                <a:ea typeface="宋体" panose="02010600030101010101" pitchFamily="2" charset="-122"/>
              </a:rPr>
              <a:t>e.g., e-mail attachment)</a:t>
            </a:r>
          </a:p>
          <a:p>
            <a:pPr lvl="1" eaLnBrk="1" hangingPunct="1">
              <a:spcBef>
                <a:spcPct val="50000"/>
              </a:spcBef>
              <a:buSzPct val="75000"/>
            </a:pPr>
            <a:r>
              <a:rPr lang="zh-CN" altLang="en-US" sz="2400" b="1" i="1" dirty="0" smtClean="0">
                <a:solidFill>
                  <a:srgbClr val="000099"/>
                </a:solidFill>
                <a:latin typeface="宋体" panose="02010600030101010101" pitchFamily="2" charset="-122"/>
                <a:ea typeface="宋体" panose="02010600030101010101" pitchFamily="2" charset="-122"/>
              </a:rPr>
              <a:t>蠕虫</a:t>
            </a:r>
            <a:r>
              <a:rPr lang="en-US" altLang="zh-CN" sz="2400" b="1" i="1" dirty="0" smtClean="0">
                <a:solidFill>
                  <a:srgbClr val="000099"/>
                </a:solidFill>
                <a:latin typeface="宋体" panose="02010600030101010101" pitchFamily="2" charset="-122"/>
                <a:ea typeface="宋体" panose="02010600030101010101" pitchFamily="2" charset="-122"/>
              </a:rPr>
              <a:t>: </a:t>
            </a:r>
            <a:r>
              <a:rPr lang="zh-CN" altLang="en-US" sz="2400" b="1" dirty="0" smtClean="0">
                <a:latin typeface="宋体" panose="02010600030101010101" pitchFamily="2" charset="-122"/>
                <a:ea typeface="宋体" panose="02010600030101010101" pitchFamily="2" charset="-122"/>
              </a:rPr>
              <a:t>被动接收恶意软件并运行</a:t>
            </a:r>
            <a:endParaRPr lang="en-US" altLang="zh-CN" sz="2800" b="1" dirty="0">
              <a:latin typeface="宋体" panose="02010600030101010101" pitchFamily="2" charset="-122"/>
              <a:ea typeface="宋体" panose="02010600030101010101" pitchFamily="2" charset="-122"/>
            </a:endParaRPr>
          </a:p>
          <a:p>
            <a:pPr lvl="0" eaLnBrk="1" hangingPunct="1">
              <a:spcBef>
                <a:spcPct val="50000"/>
              </a:spcBef>
              <a:buSzPct val="75000"/>
            </a:pPr>
            <a:r>
              <a:rPr lang="zh-CN" altLang="en-US" b="1" dirty="0" smtClean="0">
                <a:latin typeface="宋体" panose="02010600030101010101" pitchFamily="2" charset="-122"/>
                <a:ea typeface="宋体" panose="02010600030101010101" pitchFamily="2" charset="-122"/>
              </a:rPr>
              <a:t>感染主机可能成为僵尸网络的一员</a:t>
            </a:r>
            <a:r>
              <a:rPr lang="en-US" altLang="zh-CN" b="1" dirty="0" smtClean="0">
                <a:latin typeface="宋体" panose="02010600030101010101" pitchFamily="2" charset="-122"/>
                <a:ea typeface="宋体" panose="02010600030101010101" pitchFamily="2" charset="-122"/>
              </a:rPr>
              <a:t>. </a:t>
            </a:r>
            <a:r>
              <a:rPr lang="en-US" altLang="zh-CN" b="1" dirty="0">
                <a:latin typeface="宋体" panose="02010600030101010101" pitchFamily="2" charset="-122"/>
                <a:ea typeface="宋体" panose="02010600030101010101" pitchFamily="2" charset="-122"/>
              </a:rPr>
              <a:t>DDoS attacks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755" name="Group 131"/>
          <p:cNvGrpSpPr/>
          <p:nvPr/>
        </p:nvGrpSpPr>
        <p:grpSpPr>
          <a:xfrm flipH="1">
            <a:off x="5661025" y="2967967"/>
            <a:ext cx="735012" cy="681037"/>
            <a:chOff x="-44" y="1473"/>
            <a:chExt cx="981" cy="1105"/>
          </a:xfrm>
        </p:grpSpPr>
        <p:pic>
          <p:nvPicPr>
            <p:cNvPr id="74856" name="Picture 132"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74857" name="Freeform 133"/>
            <p:cNvSpPr/>
            <p:nvPr/>
          </p:nvSpPr>
          <p:spPr>
            <a:xfrm flipH="1">
              <a:off x="374" y="1579"/>
              <a:ext cx="477" cy="506"/>
            </a:xfrm>
            <a:custGeom>
              <a:avLst/>
              <a:gdLst>
                <a:gd name="txL" fmla="*/ 0 w 356"/>
                <a:gd name="txT" fmla="*/ 0 h 368"/>
                <a:gd name="txR" fmla="*/ 356 w 356"/>
                <a:gd name="txB" fmla="*/ 368 h 368"/>
              </a:gdLst>
              <a:ahLst/>
              <a:cxnLst>
                <a:cxn ang="0">
                  <a:pos x="0" y="0"/>
                </a:cxn>
                <a:cxn ang="0">
                  <a:pos x="10045" y="645"/>
                </a:cxn>
                <a:cxn ang="0">
                  <a:pos x="11917" y="13448"/>
                </a:cxn>
                <a:cxn ang="0">
                  <a:pos x="2626" y="16818"/>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3" name="Group 186"/>
          <p:cNvGrpSpPr/>
          <p:nvPr/>
        </p:nvGrpSpPr>
        <p:grpSpPr>
          <a:xfrm>
            <a:off x="6202362" y="3210854"/>
            <a:ext cx="831850" cy="1260475"/>
            <a:chOff x="5069" y="1396"/>
            <a:chExt cx="524" cy="794"/>
          </a:xfrm>
        </p:grpSpPr>
        <p:sp>
          <p:nvSpPr>
            <p:cNvPr id="74822" name="Text Box 21"/>
            <p:cNvSpPr txBox="1"/>
            <p:nvPr/>
          </p:nvSpPr>
          <p:spPr>
            <a:xfrm>
              <a:off x="5069" y="1940"/>
              <a:ext cx="524" cy="250"/>
            </a:xfrm>
            <a:prstGeom prst="rect">
              <a:avLst/>
            </a:prstGeom>
            <a:noFill/>
            <a:ln w="9525">
              <a:noFill/>
            </a:ln>
          </p:spPr>
          <p:txBody>
            <a:bodyPr wrap="none">
              <a:spAutoFit/>
            </a:bodyPr>
            <a:lstStyle/>
            <a:p>
              <a:pPr lvl="0"/>
              <a:r>
                <a:rPr lang="en-US" altLang="zh-CN" sz="2000" dirty="0">
                  <a:latin typeface="Arial" panose="020B0604020202020204" pitchFamily="34" charset="0"/>
                  <a:ea typeface="MS PGothic" panose="020B0600070205080204" pitchFamily="34" charset="-128"/>
                </a:rPr>
                <a:t>target</a:t>
              </a:r>
            </a:p>
          </p:txBody>
        </p:sp>
        <p:grpSp>
          <p:nvGrpSpPr>
            <p:cNvPr id="74823" name="Group 153"/>
            <p:cNvGrpSpPr/>
            <p:nvPr/>
          </p:nvGrpSpPr>
          <p:grpSpPr>
            <a:xfrm>
              <a:off x="5200" y="1396"/>
              <a:ext cx="258" cy="574"/>
              <a:chOff x="4140" y="429"/>
              <a:chExt cx="1425" cy="2396"/>
            </a:xfrm>
          </p:grpSpPr>
          <p:sp>
            <p:nvSpPr>
              <p:cNvPr id="74824" name="Freeform 154"/>
              <p:cNvSpPr/>
              <p:nvPr/>
            </p:nvSpPr>
            <p:spPr>
              <a:xfrm>
                <a:off x="5268" y="433"/>
                <a:ext cx="283" cy="2286"/>
              </a:xfrm>
              <a:custGeom>
                <a:avLst/>
                <a:gdLst>
                  <a:gd name="txL" fmla="*/ 0 w 354"/>
                  <a:gd name="txT" fmla="*/ 0 h 2742"/>
                  <a:gd name="txR" fmla="*/ 354 w 354"/>
                  <a:gd name="txB" fmla="*/ 2742 h 2742"/>
                </a:gdLst>
                <a:ahLst/>
                <a:cxnLst>
                  <a:cxn ang="0">
                    <a:pos x="5" y="0"/>
                  </a:cxn>
                  <a:cxn ang="0">
                    <a:pos x="24" y="38"/>
                  </a:cxn>
                  <a:cxn ang="0">
                    <a:pos x="24" y="295"/>
                  </a:cxn>
                  <a:cxn ang="0">
                    <a:pos x="0" y="309"/>
                  </a:cxn>
                  <a:cxn ang="0">
                    <a:pos x="5"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endParaRPr lang="zh-CN" altLang="en-US"/>
              </a:p>
            </p:txBody>
          </p:sp>
          <p:sp>
            <p:nvSpPr>
              <p:cNvPr id="74825" name="Rectangle 155"/>
              <p:cNvSpPr/>
              <p:nvPr/>
            </p:nvSpPr>
            <p:spPr>
              <a:xfrm>
                <a:off x="4206" y="429"/>
                <a:ext cx="1049" cy="2283"/>
              </a:xfrm>
              <a:prstGeom prst="rect">
                <a:avLst/>
              </a:prstGeom>
              <a:gradFill rotWithShape="1">
                <a:gsLst>
                  <a:gs pos="0">
                    <a:srgbClr val="292929"/>
                  </a:gs>
                  <a:gs pos="100000">
                    <a:srgbClr val="808080"/>
                  </a:gs>
                </a:gsLst>
                <a:lin ang="0" scaled="1"/>
                <a:tileRect/>
              </a:gra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74826" name="Freeform 156"/>
              <p:cNvSpPr/>
              <p:nvPr/>
            </p:nvSpPr>
            <p:spPr>
              <a:xfrm>
                <a:off x="5321" y="570"/>
                <a:ext cx="169" cy="2115"/>
              </a:xfrm>
              <a:custGeom>
                <a:avLst/>
                <a:gdLst>
                  <a:gd name="txL" fmla="*/ 0 w 211"/>
                  <a:gd name="txT" fmla="*/ 0 h 2537"/>
                  <a:gd name="txR" fmla="*/ 211 w 211"/>
                  <a:gd name="txB" fmla="*/ 2537 h 2537"/>
                </a:gdLst>
                <a:ahLst/>
                <a:cxnLst>
                  <a:cxn ang="0">
                    <a:pos x="2" y="0"/>
                  </a:cxn>
                  <a:cxn ang="0">
                    <a:pos x="14" y="25"/>
                  </a:cxn>
                  <a:cxn ang="0">
                    <a:pos x="2" y="282"/>
                  </a:cxn>
                  <a:cxn ang="0">
                    <a:pos x="2"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endParaRPr lang="zh-CN" altLang="en-US"/>
              </a:p>
            </p:txBody>
          </p:sp>
          <p:sp>
            <p:nvSpPr>
              <p:cNvPr id="74827" name="Freeform 157"/>
              <p:cNvSpPr/>
              <p:nvPr/>
            </p:nvSpPr>
            <p:spPr>
              <a:xfrm>
                <a:off x="5284" y="1640"/>
                <a:ext cx="263" cy="189"/>
              </a:xfrm>
              <a:custGeom>
                <a:avLst/>
                <a:gdLst>
                  <a:gd name="txL" fmla="*/ 0 w 328"/>
                  <a:gd name="txT" fmla="*/ 0 h 226"/>
                  <a:gd name="txR" fmla="*/ 328 w 328"/>
                  <a:gd name="txB" fmla="*/ 226 h 226"/>
                </a:gdLst>
                <a:ahLst/>
                <a:cxnLst>
                  <a:cxn ang="0">
                    <a:pos x="2" y="0"/>
                  </a:cxn>
                  <a:cxn ang="0">
                    <a:pos x="23" y="15"/>
                  </a:cxn>
                  <a:cxn ang="0">
                    <a:pos x="23" y="27"/>
                  </a:cxn>
                  <a:cxn ang="0">
                    <a:pos x="0" y="11"/>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74828" name="Rectangle 158"/>
              <p:cNvSpPr/>
              <p:nvPr/>
            </p:nvSpPr>
            <p:spPr>
              <a:xfrm>
                <a:off x="4212" y="692"/>
                <a:ext cx="597" cy="50"/>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grpSp>
            <p:nvGrpSpPr>
              <p:cNvPr id="74829" name="Group 159"/>
              <p:cNvGrpSpPr/>
              <p:nvPr/>
            </p:nvGrpSpPr>
            <p:grpSpPr>
              <a:xfrm>
                <a:off x="4749" y="668"/>
                <a:ext cx="581" cy="145"/>
                <a:chOff x="614" y="2568"/>
                <a:chExt cx="725" cy="139"/>
              </a:xfrm>
            </p:grpSpPr>
            <p:sp>
              <p:nvSpPr>
                <p:cNvPr id="74854" name="AutoShape 160"/>
                <p:cNvSpPr/>
                <p:nvPr/>
              </p:nvSpPr>
              <p:spPr>
                <a:xfrm>
                  <a:off x="612" y="2567"/>
                  <a:ext cx="724" cy="140"/>
                </a:xfrm>
                <a:prstGeom prst="roundRect">
                  <a:avLst>
                    <a:gd name="adj" fmla="val 50000"/>
                  </a:avLst>
                </a:prstGeom>
                <a:solidFill>
                  <a:schemeClr val="tx1"/>
                </a:soli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74855" name="AutoShape 161"/>
                <p:cNvSpPr/>
                <p:nvPr/>
              </p:nvSpPr>
              <p:spPr>
                <a:xfrm>
                  <a:off x="626" y="2583"/>
                  <a:ext cx="689" cy="108"/>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grpSp>
          <p:sp>
            <p:nvSpPr>
              <p:cNvPr id="74830" name="Rectangle 162"/>
              <p:cNvSpPr/>
              <p:nvPr/>
            </p:nvSpPr>
            <p:spPr>
              <a:xfrm>
                <a:off x="4223" y="1018"/>
                <a:ext cx="597" cy="50"/>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grpSp>
            <p:nvGrpSpPr>
              <p:cNvPr id="74831" name="Group 163"/>
              <p:cNvGrpSpPr/>
              <p:nvPr/>
            </p:nvGrpSpPr>
            <p:grpSpPr>
              <a:xfrm>
                <a:off x="4747" y="994"/>
                <a:ext cx="581" cy="134"/>
                <a:chOff x="614" y="2568"/>
                <a:chExt cx="725" cy="139"/>
              </a:xfrm>
            </p:grpSpPr>
            <p:sp>
              <p:nvSpPr>
                <p:cNvPr id="74852" name="AutoShape 164"/>
                <p:cNvSpPr/>
                <p:nvPr/>
              </p:nvSpPr>
              <p:spPr>
                <a:xfrm>
                  <a:off x="615" y="2566"/>
                  <a:ext cx="724" cy="139"/>
                </a:xfrm>
                <a:prstGeom prst="roundRect">
                  <a:avLst>
                    <a:gd name="adj" fmla="val 50000"/>
                  </a:avLst>
                </a:prstGeom>
                <a:solidFill>
                  <a:schemeClr val="tx1"/>
                </a:soli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74853" name="AutoShape 165"/>
                <p:cNvSpPr/>
                <p:nvPr/>
              </p:nvSpPr>
              <p:spPr>
                <a:xfrm>
                  <a:off x="628" y="2584"/>
                  <a:ext cx="689" cy="104"/>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grpSp>
          <p:sp>
            <p:nvSpPr>
              <p:cNvPr id="74832" name="Rectangle 166"/>
              <p:cNvSpPr/>
              <p:nvPr/>
            </p:nvSpPr>
            <p:spPr>
              <a:xfrm>
                <a:off x="4217" y="1360"/>
                <a:ext cx="597" cy="4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74833" name="Rectangle 167"/>
              <p:cNvSpPr/>
              <p:nvPr/>
            </p:nvSpPr>
            <p:spPr>
              <a:xfrm>
                <a:off x="4228" y="1656"/>
                <a:ext cx="597" cy="4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grpSp>
            <p:nvGrpSpPr>
              <p:cNvPr id="74834" name="Group 168"/>
              <p:cNvGrpSpPr/>
              <p:nvPr/>
            </p:nvGrpSpPr>
            <p:grpSpPr>
              <a:xfrm>
                <a:off x="4735" y="1627"/>
                <a:ext cx="582" cy="151"/>
                <a:chOff x="614" y="2568"/>
                <a:chExt cx="725" cy="139"/>
              </a:xfrm>
            </p:grpSpPr>
            <p:sp>
              <p:nvSpPr>
                <p:cNvPr id="74850" name="AutoShape 169"/>
                <p:cNvSpPr/>
                <p:nvPr/>
              </p:nvSpPr>
              <p:spPr>
                <a:xfrm>
                  <a:off x="616" y="2568"/>
                  <a:ext cx="722" cy="138"/>
                </a:xfrm>
                <a:prstGeom prst="roundRect">
                  <a:avLst>
                    <a:gd name="adj" fmla="val 50000"/>
                  </a:avLst>
                </a:prstGeom>
                <a:solidFill>
                  <a:schemeClr val="tx1"/>
                </a:soli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74851" name="AutoShape 170"/>
                <p:cNvSpPr/>
                <p:nvPr/>
              </p:nvSpPr>
              <p:spPr>
                <a:xfrm>
                  <a:off x="630" y="2583"/>
                  <a:ext cx="688" cy="108"/>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grpSp>
          <p:sp>
            <p:nvSpPr>
              <p:cNvPr id="74835" name="Freeform 171"/>
              <p:cNvSpPr/>
              <p:nvPr/>
            </p:nvSpPr>
            <p:spPr>
              <a:xfrm>
                <a:off x="5288" y="1354"/>
                <a:ext cx="263" cy="188"/>
              </a:xfrm>
              <a:custGeom>
                <a:avLst/>
                <a:gdLst>
                  <a:gd name="txL" fmla="*/ 0 w 328"/>
                  <a:gd name="txT" fmla="*/ 0 h 226"/>
                  <a:gd name="txR" fmla="*/ 328 w 328"/>
                  <a:gd name="txB" fmla="*/ 226 h 226"/>
                </a:gdLst>
                <a:ahLst/>
                <a:cxnLst>
                  <a:cxn ang="0">
                    <a:pos x="2" y="0"/>
                  </a:cxn>
                  <a:cxn ang="0">
                    <a:pos x="23" y="14"/>
                  </a:cxn>
                  <a:cxn ang="0">
                    <a:pos x="23" y="25"/>
                  </a:cxn>
                  <a:cxn ang="0">
                    <a:pos x="0" y="10"/>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grpSp>
            <p:nvGrpSpPr>
              <p:cNvPr id="74836" name="Group 172"/>
              <p:cNvGrpSpPr/>
              <p:nvPr/>
            </p:nvGrpSpPr>
            <p:grpSpPr>
              <a:xfrm>
                <a:off x="4739" y="1327"/>
                <a:ext cx="582" cy="139"/>
                <a:chOff x="614" y="2568"/>
                <a:chExt cx="725" cy="139"/>
              </a:xfrm>
            </p:grpSpPr>
            <p:sp>
              <p:nvSpPr>
                <p:cNvPr id="74848" name="AutoShape 173"/>
                <p:cNvSpPr/>
                <p:nvPr/>
              </p:nvSpPr>
              <p:spPr>
                <a:xfrm>
                  <a:off x="611" y="2567"/>
                  <a:ext cx="729" cy="138"/>
                </a:xfrm>
                <a:prstGeom prst="roundRect">
                  <a:avLst>
                    <a:gd name="adj" fmla="val 50000"/>
                  </a:avLst>
                </a:prstGeom>
                <a:solidFill>
                  <a:schemeClr val="tx1"/>
                </a:soli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74849" name="AutoShape 174"/>
                <p:cNvSpPr/>
                <p:nvPr/>
              </p:nvSpPr>
              <p:spPr>
                <a:xfrm>
                  <a:off x="625" y="2584"/>
                  <a:ext cx="695" cy="100"/>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grpSp>
          <p:sp>
            <p:nvSpPr>
              <p:cNvPr id="74837" name="Rectangle 175"/>
              <p:cNvSpPr/>
              <p:nvPr/>
            </p:nvSpPr>
            <p:spPr>
              <a:xfrm>
                <a:off x="5250" y="429"/>
                <a:ext cx="66" cy="2287"/>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74838" name="Freeform 176"/>
              <p:cNvSpPr/>
              <p:nvPr/>
            </p:nvSpPr>
            <p:spPr>
              <a:xfrm>
                <a:off x="5312" y="1007"/>
                <a:ext cx="237" cy="213"/>
              </a:xfrm>
              <a:custGeom>
                <a:avLst/>
                <a:gdLst>
                  <a:gd name="txL" fmla="*/ 0 w 296"/>
                  <a:gd name="txT" fmla="*/ 0 h 256"/>
                  <a:gd name="txR" fmla="*/ 296 w 296"/>
                  <a:gd name="txB" fmla="*/ 256 h 256"/>
                </a:gdLst>
                <a:ahLst/>
                <a:cxnLst>
                  <a:cxn ang="0">
                    <a:pos x="2" y="0"/>
                  </a:cxn>
                  <a:cxn ang="0">
                    <a:pos x="21" y="15"/>
                  </a:cxn>
                  <a:cxn ang="0">
                    <a:pos x="21" y="28"/>
                  </a:cxn>
                  <a:cxn ang="0">
                    <a:pos x="0" y="10"/>
                  </a:cxn>
                  <a:cxn ang="0">
                    <a:pos x="2"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74839" name="Freeform 177"/>
              <p:cNvSpPr/>
              <p:nvPr/>
            </p:nvSpPr>
            <p:spPr>
              <a:xfrm>
                <a:off x="5315" y="680"/>
                <a:ext cx="244" cy="240"/>
              </a:xfrm>
              <a:custGeom>
                <a:avLst/>
                <a:gdLst>
                  <a:gd name="txL" fmla="*/ 0 w 304"/>
                  <a:gd name="txT" fmla="*/ 0 h 288"/>
                  <a:gd name="txR" fmla="*/ 304 w 304"/>
                  <a:gd name="txB" fmla="*/ 288 h 288"/>
                </a:gdLst>
                <a:ahLst/>
                <a:cxnLst>
                  <a:cxn ang="0">
                    <a:pos x="0" y="0"/>
                  </a:cxn>
                  <a:cxn ang="0">
                    <a:pos x="22" y="18"/>
                  </a:cxn>
                  <a:cxn ang="0">
                    <a:pos x="20" y="32"/>
                  </a:cxn>
                  <a:cxn ang="0">
                    <a:pos x="2" y="14"/>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74840" name="Oval 178"/>
              <p:cNvSpPr/>
              <p:nvPr/>
            </p:nvSpPr>
            <p:spPr>
              <a:xfrm>
                <a:off x="5515" y="2612"/>
                <a:ext cx="50" cy="96"/>
              </a:xfrm>
              <a:prstGeom prst="ellipse">
                <a:avLst/>
              </a:prstGeom>
              <a:solidFill>
                <a:srgbClr val="333333"/>
              </a:soli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74841" name="Freeform 179"/>
              <p:cNvSpPr/>
              <p:nvPr/>
            </p:nvSpPr>
            <p:spPr>
              <a:xfrm>
                <a:off x="5302" y="2614"/>
                <a:ext cx="245" cy="200"/>
              </a:xfrm>
              <a:custGeom>
                <a:avLst/>
                <a:gdLst>
                  <a:gd name="txL" fmla="*/ 0 w 306"/>
                  <a:gd name="txT" fmla="*/ 0 h 240"/>
                  <a:gd name="txR" fmla="*/ 306 w 306"/>
                  <a:gd name="txB" fmla="*/ 240 h 240"/>
                </a:gdLst>
                <a:ahLst/>
                <a:cxnLst>
                  <a:cxn ang="0">
                    <a:pos x="0" y="13"/>
                  </a:cxn>
                  <a:cxn ang="0">
                    <a:pos x="2" y="28"/>
                  </a:cxn>
                  <a:cxn ang="0">
                    <a:pos x="22" y="13"/>
                  </a:cxn>
                  <a:cxn ang="0">
                    <a:pos x="21" y="0"/>
                  </a:cxn>
                  <a:cxn ang="0">
                    <a:pos x="0" y="13"/>
                  </a:cxn>
                </a:cxnLst>
                <a:rect l="txL" t="txT" r="txR" b="txB"/>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endParaRPr lang="zh-CN" altLang="en-US"/>
              </a:p>
            </p:txBody>
          </p:sp>
          <p:sp>
            <p:nvSpPr>
              <p:cNvPr id="74842" name="AutoShape 180"/>
              <p:cNvSpPr/>
              <p:nvPr/>
            </p:nvSpPr>
            <p:spPr>
              <a:xfrm>
                <a:off x="4140" y="2679"/>
                <a:ext cx="1199" cy="146"/>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74843" name="AutoShape 181"/>
              <p:cNvSpPr/>
              <p:nvPr/>
            </p:nvSpPr>
            <p:spPr>
              <a:xfrm>
                <a:off x="4206" y="2712"/>
                <a:ext cx="1072" cy="79"/>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74844" name="Oval 182"/>
              <p:cNvSpPr/>
              <p:nvPr/>
            </p:nvSpPr>
            <p:spPr>
              <a:xfrm>
                <a:off x="4306" y="2383"/>
                <a:ext cx="160" cy="142"/>
              </a:xfrm>
              <a:prstGeom prst="ellipse">
                <a:avLst/>
              </a:prstGeom>
              <a:solidFill>
                <a:srgbClr val="33CC33"/>
              </a:soli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74845" name="Oval 183"/>
              <p:cNvSpPr/>
              <p:nvPr/>
            </p:nvSpPr>
            <p:spPr>
              <a:xfrm>
                <a:off x="4488" y="2383"/>
                <a:ext cx="160" cy="146"/>
              </a:xfrm>
              <a:prstGeom prst="ellipse">
                <a:avLst/>
              </a:prstGeom>
              <a:solidFill>
                <a:srgbClr val="FF0000"/>
              </a:solidFill>
              <a:ln w="9525">
                <a:noFill/>
              </a:ln>
            </p:spPr>
            <p:txBody>
              <a:bodyPr wrap="none" anchor="ctr"/>
              <a:lstStyle/>
              <a:p>
                <a:pPr lvl="0" algn="ctr" eaLnBrk="1" hangingPunct="1"/>
                <a:endParaRPr sz="1800" dirty="0">
                  <a:solidFill>
                    <a:srgbClr val="FF0000"/>
                  </a:solidFill>
                  <a:latin typeface="Arial" panose="020B0604020202020204" pitchFamily="34" charset="0"/>
                  <a:ea typeface="MS PGothic" panose="020B0600070205080204" pitchFamily="34" charset="-128"/>
                </a:endParaRPr>
              </a:p>
            </p:txBody>
          </p:sp>
          <p:sp>
            <p:nvSpPr>
              <p:cNvPr id="74846" name="Oval 184"/>
              <p:cNvSpPr/>
              <p:nvPr/>
            </p:nvSpPr>
            <p:spPr>
              <a:xfrm>
                <a:off x="4665" y="2383"/>
                <a:ext cx="155" cy="138"/>
              </a:xfrm>
              <a:prstGeom prst="ellipse">
                <a:avLst/>
              </a:prstGeom>
              <a:solidFill>
                <a:srgbClr val="33CC33"/>
              </a:soli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74847" name="Rectangle 185"/>
              <p:cNvSpPr/>
              <p:nvPr/>
            </p:nvSpPr>
            <p:spPr>
              <a:xfrm>
                <a:off x="5062" y="1836"/>
                <a:ext cx="83" cy="760"/>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grpSp>
      </p:grpSp>
      <p:sp>
        <p:nvSpPr>
          <p:cNvPr id="74757" name="Rectangle 3"/>
          <p:cNvSpPr>
            <a:spLocks noGrp="1"/>
          </p:cNvSpPr>
          <p:nvPr>
            <p:ph type="body" idx="4294967295"/>
          </p:nvPr>
        </p:nvSpPr>
        <p:spPr>
          <a:xfrm>
            <a:off x="387350" y="1212850"/>
            <a:ext cx="8132763" cy="1171575"/>
          </a:xfrm>
        </p:spPr>
        <p:txBody>
          <a:bodyPr vert="horz" wrap="square" lIns="91440" tIns="45720" rIns="91440" bIns="45720" anchor="t"/>
          <a:lstStyle/>
          <a:p>
            <a:pPr lvl="0" eaLnBrk="1" hangingPunct="1">
              <a:buNone/>
            </a:pPr>
            <a:r>
              <a:rPr lang="zh-CN" altLang="en-US" i="1" dirty="0" smtClean="0">
                <a:solidFill>
                  <a:srgbClr val="CC0000"/>
                </a:solidFill>
              </a:rPr>
              <a:t>拒绝服务</a:t>
            </a:r>
            <a:r>
              <a:rPr lang="en-US" altLang="zh-CN" i="1" dirty="0" smtClean="0">
                <a:solidFill>
                  <a:srgbClr val="CC0000"/>
                </a:solidFill>
              </a:rPr>
              <a:t>(</a:t>
            </a:r>
            <a:r>
              <a:rPr lang="en-US" altLang="zh-CN" i="1" dirty="0">
                <a:solidFill>
                  <a:srgbClr val="CC0000"/>
                </a:solidFill>
              </a:rPr>
              <a:t>DoS):</a:t>
            </a:r>
            <a:r>
              <a:rPr lang="en-US" altLang="zh-CN" dirty="0"/>
              <a:t> </a:t>
            </a:r>
            <a:r>
              <a:rPr lang="zh-CN" altLang="en-US" dirty="0" smtClean="0"/>
              <a:t>攻击使得网络、主机或其他基础设施部分不能由合法用户所使用。</a:t>
            </a:r>
            <a:endParaRPr lang="en-US" altLang="zh-CN" dirty="0"/>
          </a:p>
        </p:txBody>
      </p:sp>
      <p:sp>
        <p:nvSpPr>
          <p:cNvPr id="281604" name="Rectangle 4"/>
          <p:cNvSpPr/>
          <p:nvPr/>
        </p:nvSpPr>
        <p:spPr>
          <a:xfrm>
            <a:off x="351169" y="2886505"/>
            <a:ext cx="4114800" cy="533400"/>
          </a:xfrm>
          <a:prstGeom prst="rect">
            <a:avLst/>
          </a:prstGeom>
          <a:noFill/>
          <a:ln w="9525">
            <a:noFill/>
          </a:ln>
        </p:spPr>
        <p:txBody>
          <a:bodyPr/>
          <a:lstStyle/>
          <a:p>
            <a:pPr marL="457200" lvl="0" indent="-457200">
              <a:spcBef>
                <a:spcPct val="20000"/>
              </a:spcBef>
              <a:buClr>
                <a:schemeClr val="accent2"/>
              </a:buClr>
              <a:buSzPct val="85000"/>
              <a:buFont typeface="ZapfDingbats" pitchFamily="82" charset="2"/>
              <a:buNone/>
            </a:pPr>
            <a:r>
              <a:rPr lang="en-US" altLang="zh-CN" dirty="0">
                <a:solidFill>
                  <a:srgbClr val="000099"/>
                </a:solidFill>
                <a:latin typeface="Sans Guilt MB" pitchFamily="34" charset="0"/>
                <a:ea typeface="MS PGothic" panose="020B0600070205080204" pitchFamily="34" charset="-128"/>
              </a:rPr>
              <a:t>1.</a:t>
            </a:r>
            <a:r>
              <a:rPr lang="en-US" altLang="zh-CN" dirty="0">
                <a:latin typeface="Sans Guilt MB" pitchFamily="34" charset="0"/>
                <a:ea typeface="MS PGothic" panose="020B0600070205080204" pitchFamily="34" charset="-128"/>
              </a:rPr>
              <a:t> </a:t>
            </a:r>
            <a:r>
              <a:rPr lang="zh-CN" altLang="en-US" dirty="0" smtClean="0">
                <a:latin typeface="Sans Guilt MB" pitchFamily="34" charset="0"/>
                <a:ea typeface="MS PGothic" panose="020B0600070205080204" pitchFamily="34" charset="-128"/>
              </a:rPr>
              <a:t>选择目标</a:t>
            </a:r>
            <a:endParaRPr lang="en-US" altLang="zh-CN" dirty="0">
              <a:latin typeface="Sans Guilt MB" pitchFamily="34" charset="0"/>
              <a:ea typeface="MS PGothic" panose="020B0600070205080204" pitchFamily="34" charset="-128"/>
            </a:endParaRPr>
          </a:p>
        </p:txBody>
      </p:sp>
      <p:sp>
        <p:nvSpPr>
          <p:cNvPr id="281605" name="Rectangle 5"/>
          <p:cNvSpPr/>
          <p:nvPr/>
        </p:nvSpPr>
        <p:spPr>
          <a:xfrm>
            <a:off x="350086" y="3419815"/>
            <a:ext cx="3795713" cy="914400"/>
          </a:xfrm>
          <a:prstGeom prst="rect">
            <a:avLst/>
          </a:prstGeom>
          <a:noFill/>
          <a:ln w="9525">
            <a:noFill/>
          </a:ln>
        </p:spPr>
        <p:txBody>
          <a:bodyPr/>
          <a:lstStyle/>
          <a:p>
            <a:pPr marL="457200" lvl="0" indent="-457200">
              <a:spcBef>
                <a:spcPct val="20000"/>
              </a:spcBef>
              <a:buClr>
                <a:schemeClr val="accent2"/>
              </a:buClr>
              <a:buSzPct val="85000"/>
              <a:buFont typeface="ZapfDingbats" pitchFamily="82" charset="2"/>
              <a:buNone/>
            </a:pPr>
            <a:r>
              <a:rPr lang="en-US" altLang="zh-CN" dirty="0">
                <a:solidFill>
                  <a:srgbClr val="000099"/>
                </a:solidFill>
                <a:latin typeface="Sans Guilt MB" pitchFamily="34" charset="0"/>
                <a:ea typeface="MS PGothic" panose="020B0600070205080204" pitchFamily="34" charset="-128"/>
              </a:rPr>
              <a:t>2.</a:t>
            </a:r>
            <a:r>
              <a:rPr lang="en-US" altLang="zh-CN" dirty="0">
                <a:latin typeface="Sans Guilt MB" pitchFamily="34" charset="0"/>
                <a:ea typeface="MS PGothic" panose="020B0600070205080204" pitchFamily="34" charset="-128"/>
              </a:rPr>
              <a:t> </a:t>
            </a:r>
            <a:r>
              <a:rPr lang="zh-CN" altLang="en-US" dirty="0" smtClean="0">
                <a:latin typeface="Sans Guilt MB" pitchFamily="34" charset="0"/>
                <a:ea typeface="MS PGothic" panose="020B0600070205080204" pitchFamily="34" charset="-128"/>
              </a:rPr>
              <a:t>控制主机</a:t>
            </a:r>
            <a:r>
              <a:rPr lang="en-US" altLang="zh-CN" dirty="0" smtClean="0">
                <a:latin typeface="Sans Guilt MB" pitchFamily="34" charset="0"/>
                <a:ea typeface="MS PGothic" panose="020B0600070205080204" pitchFamily="34" charset="-128"/>
              </a:rPr>
              <a:t> (botnet</a:t>
            </a:r>
            <a:r>
              <a:rPr lang="en-US" altLang="zh-CN" dirty="0">
                <a:latin typeface="Sans Guilt MB" pitchFamily="34" charset="0"/>
                <a:ea typeface="MS PGothic" panose="020B0600070205080204" pitchFamily="34" charset="-128"/>
              </a:rPr>
              <a:t>)</a:t>
            </a:r>
          </a:p>
          <a:p>
            <a:pPr marL="457200" lvl="0" indent="-457200">
              <a:spcBef>
                <a:spcPct val="20000"/>
              </a:spcBef>
              <a:buClr>
                <a:schemeClr val="accent2"/>
              </a:buClr>
              <a:buSzPct val="85000"/>
              <a:buFont typeface="ZapfDingbats" pitchFamily="82" charset="2"/>
              <a:buAutoNum type="arabicPeriod" startAt="2"/>
            </a:pPr>
            <a:endParaRPr lang="en-US" altLang="zh-CN" dirty="0">
              <a:latin typeface="Sans Guilt MB" pitchFamily="34" charset="0"/>
              <a:ea typeface="MS PGothic" panose="020B0600070205080204" pitchFamily="34" charset="-128"/>
            </a:endParaRPr>
          </a:p>
        </p:txBody>
      </p:sp>
      <p:sp>
        <p:nvSpPr>
          <p:cNvPr id="281606" name="Rectangle 6"/>
          <p:cNvSpPr/>
          <p:nvPr/>
        </p:nvSpPr>
        <p:spPr>
          <a:xfrm>
            <a:off x="351169" y="4028281"/>
            <a:ext cx="4114800" cy="1219200"/>
          </a:xfrm>
          <a:prstGeom prst="rect">
            <a:avLst/>
          </a:prstGeom>
          <a:noFill/>
          <a:ln w="9525">
            <a:noFill/>
          </a:ln>
        </p:spPr>
        <p:txBody>
          <a:bodyPr/>
          <a:lstStyle/>
          <a:p>
            <a:pPr marL="457200" lvl="0" indent="-457200">
              <a:spcBef>
                <a:spcPct val="20000"/>
              </a:spcBef>
              <a:buClr>
                <a:schemeClr val="accent2"/>
              </a:buClr>
              <a:buSzPct val="85000"/>
              <a:buFont typeface="ZapfDingbats" pitchFamily="82" charset="2"/>
              <a:buNone/>
            </a:pPr>
            <a:r>
              <a:rPr lang="en-US" altLang="zh-CN" dirty="0">
                <a:solidFill>
                  <a:srgbClr val="000099"/>
                </a:solidFill>
                <a:latin typeface="Sans Guilt MB" pitchFamily="34" charset="0"/>
                <a:ea typeface="MS PGothic" panose="020B0600070205080204" pitchFamily="34" charset="-128"/>
              </a:rPr>
              <a:t>3.</a:t>
            </a:r>
            <a:r>
              <a:rPr lang="en-US" altLang="zh-CN" dirty="0">
                <a:latin typeface="Sans Guilt MB" pitchFamily="34" charset="0"/>
                <a:ea typeface="MS PGothic" panose="020B0600070205080204" pitchFamily="34" charset="-128"/>
              </a:rPr>
              <a:t> </a:t>
            </a:r>
            <a:r>
              <a:rPr lang="zh-CN" altLang="en-US" dirty="0" smtClean="0">
                <a:latin typeface="Sans Guilt MB" pitchFamily="34" charset="0"/>
                <a:ea typeface="MS PGothic" panose="020B0600070205080204" pitchFamily="34" charset="-128"/>
              </a:rPr>
              <a:t>向目标主机发送分组</a:t>
            </a:r>
            <a:endParaRPr lang="en-US" altLang="zh-CN" dirty="0">
              <a:latin typeface="Sans Guilt MB" pitchFamily="34" charset="0"/>
              <a:ea typeface="MS PGothic" panose="020B0600070205080204" pitchFamily="34" charset="-128"/>
            </a:endParaRPr>
          </a:p>
        </p:txBody>
      </p:sp>
      <p:sp>
        <p:nvSpPr>
          <p:cNvPr id="74761" name="Rectangle 2"/>
          <p:cNvSpPr/>
          <p:nvPr/>
        </p:nvSpPr>
        <p:spPr>
          <a:xfrm>
            <a:off x="288925" y="146050"/>
            <a:ext cx="8435975" cy="839788"/>
          </a:xfrm>
          <a:prstGeom prst="rect">
            <a:avLst/>
          </a:prstGeom>
          <a:noFill/>
          <a:ln w="9525">
            <a:noFill/>
          </a:ln>
        </p:spPr>
        <p:txBody>
          <a:bodyPr anchor="ctr"/>
          <a:lstStyle/>
          <a:p>
            <a:pPr lvl="0" eaLnBrk="1" hangingPunct="1"/>
            <a:r>
              <a:rPr lang="zh-CN" altLang="en-US" sz="2800" dirty="0">
                <a:solidFill>
                  <a:schemeClr val="accent1">
                    <a:lumMod val="50000"/>
                  </a:schemeClr>
                </a:solidFill>
                <a:latin typeface="+mj-ea"/>
                <a:ea typeface="+mj-ea"/>
              </a:rPr>
              <a:t>坏</a:t>
            </a:r>
            <a:r>
              <a:rPr lang="zh-CN" altLang="en-US" sz="2800" dirty="0" smtClean="0">
                <a:solidFill>
                  <a:schemeClr val="accent1">
                    <a:lumMod val="50000"/>
                  </a:schemeClr>
                </a:solidFill>
                <a:latin typeface="+mj-ea"/>
                <a:ea typeface="+mj-ea"/>
              </a:rPr>
              <a:t>家伙能够攻击服务器和网络基础设施</a:t>
            </a:r>
            <a:endParaRPr lang="en-US" altLang="zh-CN" sz="2800" dirty="0">
              <a:solidFill>
                <a:schemeClr val="accent1">
                  <a:lumMod val="50000"/>
                </a:schemeClr>
              </a:solidFill>
              <a:latin typeface="+mj-ea"/>
              <a:ea typeface="+mj-ea"/>
            </a:endParaRPr>
          </a:p>
        </p:txBody>
      </p:sp>
      <p:grpSp>
        <p:nvGrpSpPr>
          <p:cNvPr id="9" name="Group 152"/>
          <p:cNvGrpSpPr/>
          <p:nvPr/>
        </p:nvGrpSpPr>
        <p:grpSpPr>
          <a:xfrm>
            <a:off x="4991100" y="2506004"/>
            <a:ext cx="2720975" cy="2674938"/>
            <a:chOff x="-262" y="2555"/>
            <a:chExt cx="1714" cy="1685"/>
          </a:xfrm>
        </p:grpSpPr>
        <p:sp>
          <p:nvSpPr>
            <p:cNvPr id="74812" name="Line 63"/>
            <p:cNvSpPr/>
            <p:nvPr/>
          </p:nvSpPr>
          <p:spPr>
            <a:xfrm flipV="1">
              <a:off x="160" y="3261"/>
              <a:ext cx="436" cy="166"/>
            </a:xfrm>
            <a:prstGeom prst="line">
              <a:avLst/>
            </a:prstGeom>
            <a:ln w="57150" cap="flat" cmpd="sng">
              <a:solidFill>
                <a:srgbClr val="FF0000"/>
              </a:solidFill>
              <a:prstDash val="solid"/>
              <a:headEnd type="none" w="med" len="med"/>
              <a:tailEnd type="triangle" w="med" len="med"/>
            </a:ln>
          </p:spPr>
        </p:sp>
        <p:sp>
          <p:nvSpPr>
            <p:cNvPr id="74813" name="Line 64"/>
            <p:cNvSpPr/>
            <p:nvPr/>
          </p:nvSpPr>
          <p:spPr>
            <a:xfrm flipV="1">
              <a:off x="413" y="3470"/>
              <a:ext cx="226" cy="324"/>
            </a:xfrm>
            <a:prstGeom prst="line">
              <a:avLst/>
            </a:prstGeom>
            <a:ln w="57150" cap="flat" cmpd="sng">
              <a:solidFill>
                <a:srgbClr val="FF0000"/>
              </a:solidFill>
              <a:prstDash val="solid"/>
              <a:headEnd type="none" w="med" len="med"/>
              <a:tailEnd type="triangle" w="med" len="med"/>
            </a:ln>
          </p:spPr>
        </p:sp>
        <p:sp>
          <p:nvSpPr>
            <p:cNvPr id="74814" name="Line 65"/>
            <p:cNvSpPr/>
            <p:nvPr/>
          </p:nvSpPr>
          <p:spPr>
            <a:xfrm flipH="1" flipV="1">
              <a:off x="857" y="3410"/>
              <a:ext cx="595" cy="456"/>
            </a:xfrm>
            <a:prstGeom prst="line">
              <a:avLst/>
            </a:prstGeom>
            <a:ln w="57150" cap="flat" cmpd="sng">
              <a:solidFill>
                <a:srgbClr val="FF0000"/>
              </a:solidFill>
              <a:prstDash val="solid"/>
              <a:headEnd type="none" w="med" len="med"/>
              <a:tailEnd type="triangle" w="med" len="med"/>
            </a:ln>
          </p:spPr>
        </p:sp>
        <p:sp>
          <p:nvSpPr>
            <p:cNvPr id="74815" name="Line 66"/>
            <p:cNvSpPr/>
            <p:nvPr/>
          </p:nvSpPr>
          <p:spPr>
            <a:xfrm>
              <a:off x="735" y="2555"/>
              <a:ext cx="16" cy="460"/>
            </a:xfrm>
            <a:prstGeom prst="line">
              <a:avLst/>
            </a:prstGeom>
            <a:ln w="57150" cap="flat" cmpd="sng">
              <a:solidFill>
                <a:srgbClr val="FF0000"/>
              </a:solidFill>
              <a:prstDash val="solid"/>
              <a:headEnd type="none" w="med" len="med"/>
              <a:tailEnd type="triangle" w="med" len="med"/>
            </a:ln>
          </p:spPr>
        </p:sp>
        <p:sp>
          <p:nvSpPr>
            <p:cNvPr id="74816" name="Line 67"/>
            <p:cNvSpPr/>
            <p:nvPr/>
          </p:nvSpPr>
          <p:spPr>
            <a:xfrm flipH="1">
              <a:off x="829" y="3011"/>
              <a:ext cx="473" cy="181"/>
            </a:xfrm>
            <a:prstGeom prst="line">
              <a:avLst/>
            </a:prstGeom>
            <a:ln w="57150" cap="flat" cmpd="sng">
              <a:solidFill>
                <a:srgbClr val="FF0000"/>
              </a:solidFill>
              <a:prstDash val="solid"/>
              <a:headEnd type="none" w="med" len="med"/>
              <a:tailEnd type="triangle" w="med" len="med"/>
            </a:ln>
          </p:spPr>
        </p:sp>
        <p:sp>
          <p:nvSpPr>
            <p:cNvPr id="74817" name="Line 68"/>
            <p:cNvSpPr/>
            <p:nvPr/>
          </p:nvSpPr>
          <p:spPr>
            <a:xfrm>
              <a:off x="-262" y="3083"/>
              <a:ext cx="879" cy="111"/>
            </a:xfrm>
            <a:prstGeom prst="line">
              <a:avLst/>
            </a:prstGeom>
            <a:ln w="57150" cap="flat" cmpd="sng">
              <a:solidFill>
                <a:srgbClr val="FF0000"/>
              </a:solidFill>
              <a:prstDash val="solid"/>
              <a:headEnd type="none" w="med" len="med"/>
              <a:tailEnd type="triangle" w="med" len="med"/>
            </a:ln>
          </p:spPr>
        </p:sp>
        <p:sp>
          <p:nvSpPr>
            <p:cNvPr id="74818" name="Line 69"/>
            <p:cNvSpPr/>
            <p:nvPr/>
          </p:nvSpPr>
          <p:spPr>
            <a:xfrm flipV="1">
              <a:off x="-201" y="3362"/>
              <a:ext cx="800" cy="649"/>
            </a:xfrm>
            <a:prstGeom prst="line">
              <a:avLst/>
            </a:prstGeom>
            <a:ln w="57150" cap="flat" cmpd="sng">
              <a:solidFill>
                <a:srgbClr val="FF0000"/>
              </a:solidFill>
              <a:prstDash val="solid"/>
              <a:headEnd type="none" w="med" len="med"/>
              <a:tailEnd type="triangle" w="med" len="med"/>
            </a:ln>
          </p:spPr>
        </p:sp>
        <p:sp>
          <p:nvSpPr>
            <p:cNvPr id="74819" name="Line 70"/>
            <p:cNvSpPr/>
            <p:nvPr/>
          </p:nvSpPr>
          <p:spPr>
            <a:xfrm flipH="1">
              <a:off x="852" y="2623"/>
              <a:ext cx="352" cy="398"/>
            </a:xfrm>
            <a:prstGeom prst="line">
              <a:avLst/>
            </a:prstGeom>
            <a:ln w="57150" cap="flat" cmpd="sng">
              <a:solidFill>
                <a:srgbClr val="FF0000"/>
              </a:solidFill>
              <a:prstDash val="solid"/>
              <a:headEnd type="none" w="med" len="med"/>
              <a:tailEnd type="triangle" w="med" len="med"/>
            </a:ln>
          </p:spPr>
        </p:sp>
        <p:sp>
          <p:nvSpPr>
            <p:cNvPr id="74820" name="Line 71"/>
            <p:cNvSpPr/>
            <p:nvPr/>
          </p:nvSpPr>
          <p:spPr>
            <a:xfrm flipV="1">
              <a:off x="494" y="3582"/>
              <a:ext cx="198" cy="658"/>
            </a:xfrm>
            <a:prstGeom prst="line">
              <a:avLst/>
            </a:prstGeom>
            <a:ln w="57150" cap="flat" cmpd="sng">
              <a:solidFill>
                <a:srgbClr val="FF0000"/>
              </a:solidFill>
              <a:prstDash val="solid"/>
              <a:headEnd type="none" w="med" len="med"/>
              <a:tailEnd type="triangle" w="med" len="med"/>
            </a:ln>
          </p:spPr>
        </p:sp>
        <p:sp>
          <p:nvSpPr>
            <p:cNvPr id="74821" name="Line 72"/>
            <p:cNvSpPr/>
            <p:nvPr/>
          </p:nvSpPr>
          <p:spPr>
            <a:xfrm>
              <a:off x="162" y="2738"/>
              <a:ext cx="416" cy="258"/>
            </a:xfrm>
            <a:prstGeom prst="line">
              <a:avLst/>
            </a:prstGeom>
            <a:ln w="57150" cap="flat" cmpd="sng">
              <a:solidFill>
                <a:srgbClr val="FF0000"/>
              </a:solidFill>
              <a:prstDash val="solid"/>
              <a:headEnd type="none" w="med" len="med"/>
              <a:tailEnd type="triangle" w="med" len="med"/>
            </a:ln>
          </p:spPr>
        </p:sp>
      </p:grpSp>
      <p:pic>
        <p:nvPicPr>
          <p:cNvPr id="74763" name="Picture 112" descr="underline_base"/>
          <p:cNvPicPr>
            <a:picLocks noChangeAspect="1"/>
          </p:cNvPicPr>
          <p:nvPr/>
        </p:nvPicPr>
        <p:blipFill>
          <a:blip r:embed="rId3"/>
          <a:stretch>
            <a:fillRect/>
          </a:stretch>
        </p:blipFill>
        <p:spPr>
          <a:xfrm>
            <a:off x="395288" y="763588"/>
            <a:ext cx="8228012" cy="173037"/>
          </a:xfrm>
          <a:prstGeom prst="rect">
            <a:avLst/>
          </a:prstGeom>
          <a:noFill/>
          <a:ln w="9525">
            <a:noFill/>
          </a:ln>
        </p:spPr>
      </p:pic>
      <p:grpSp>
        <p:nvGrpSpPr>
          <p:cNvPr id="74764" name="Group 113"/>
          <p:cNvGrpSpPr/>
          <p:nvPr/>
        </p:nvGrpSpPr>
        <p:grpSpPr>
          <a:xfrm flipH="1">
            <a:off x="7156450" y="2145642"/>
            <a:ext cx="735012" cy="681037"/>
            <a:chOff x="-44" y="1473"/>
            <a:chExt cx="981" cy="1105"/>
          </a:xfrm>
        </p:grpSpPr>
        <p:pic>
          <p:nvPicPr>
            <p:cNvPr id="74810" name="Picture 114"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74811" name="Freeform 115"/>
            <p:cNvSpPr/>
            <p:nvPr/>
          </p:nvSpPr>
          <p:spPr>
            <a:xfrm flipH="1">
              <a:off x="374" y="1579"/>
              <a:ext cx="477" cy="506"/>
            </a:xfrm>
            <a:custGeom>
              <a:avLst/>
              <a:gdLst>
                <a:gd name="txL" fmla="*/ 0 w 356"/>
                <a:gd name="txT" fmla="*/ 0 h 368"/>
                <a:gd name="txR" fmla="*/ 356 w 356"/>
                <a:gd name="txB" fmla="*/ 368 h 368"/>
              </a:gdLst>
              <a:ahLst/>
              <a:cxnLst>
                <a:cxn ang="0">
                  <a:pos x="0" y="0"/>
                </a:cxn>
                <a:cxn ang="0">
                  <a:pos x="10045" y="645"/>
                </a:cxn>
                <a:cxn ang="0">
                  <a:pos x="11917" y="13448"/>
                </a:cxn>
                <a:cxn ang="0">
                  <a:pos x="2626" y="16818"/>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74765" name="Group 116"/>
          <p:cNvGrpSpPr/>
          <p:nvPr/>
        </p:nvGrpSpPr>
        <p:grpSpPr>
          <a:xfrm flipH="1">
            <a:off x="7443787" y="2982254"/>
            <a:ext cx="735013" cy="681038"/>
            <a:chOff x="-44" y="1473"/>
            <a:chExt cx="981" cy="1105"/>
          </a:xfrm>
        </p:grpSpPr>
        <p:pic>
          <p:nvPicPr>
            <p:cNvPr id="74808" name="Picture 117"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74809" name="Freeform 118"/>
            <p:cNvSpPr/>
            <p:nvPr/>
          </p:nvSpPr>
          <p:spPr>
            <a:xfrm flipH="1">
              <a:off x="374" y="1579"/>
              <a:ext cx="477" cy="506"/>
            </a:xfrm>
            <a:custGeom>
              <a:avLst/>
              <a:gdLst>
                <a:gd name="txL" fmla="*/ 0 w 356"/>
                <a:gd name="txT" fmla="*/ 0 h 368"/>
                <a:gd name="txR" fmla="*/ 356 w 356"/>
                <a:gd name="txB" fmla="*/ 368 h 368"/>
              </a:gdLst>
              <a:ahLst/>
              <a:cxnLst>
                <a:cxn ang="0">
                  <a:pos x="0" y="0"/>
                </a:cxn>
                <a:cxn ang="0">
                  <a:pos x="10045" y="645"/>
                </a:cxn>
                <a:cxn ang="0">
                  <a:pos x="11917" y="13448"/>
                </a:cxn>
                <a:cxn ang="0">
                  <a:pos x="2626" y="16818"/>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74766" name="Group 119"/>
          <p:cNvGrpSpPr/>
          <p:nvPr/>
        </p:nvGrpSpPr>
        <p:grpSpPr>
          <a:xfrm flipH="1">
            <a:off x="7502525" y="3683929"/>
            <a:ext cx="735012" cy="681038"/>
            <a:chOff x="-44" y="1473"/>
            <a:chExt cx="981" cy="1105"/>
          </a:xfrm>
        </p:grpSpPr>
        <p:pic>
          <p:nvPicPr>
            <p:cNvPr id="74806" name="Picture 120"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74807" name="Freeform 121"/>
            <p:cNvSpPr/>
            <p:nvPr/>
          </p:nvSpPr>
          <p:spPr>
            <a:xfrm flipH="1">
              <a:off x="374" y="1579"/>
              <a:ext cx="477" cy="506"/>
            </a:xfrm>
            <a:custGeom>
              <a:avLst/>
              <a:gdLst>
                <a:gd name="txL" fmla="*/ 0 w 356"/>
                <a:gd name="txT" fmla="*/ 0 h 368"/>
                <a:gd name="txR" fmla="*/ 356 w 356"/>
                <a:gd name="txB" fmla="*/ 368 h 368"/>
              </a:gdLst>
              <a:ahLst/>
              <a:cxnLst>
                <a:cxn ang="0">
                  <a:pos x="0" y="0"/>
                </a:cxn>
                <a:cxn ang="0">
                  <a:pos x="10045" y="645"/>
                </a:cxn>
                <a:cxn ang="0">
                  <a:pos x="11917" y="13448"/>
                </a:cxn>
                <a:cxn ang="0">
                  <a:pos x="2626" y="16818"/>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74767" name="Group 122"/>
          <p:cNvGrpSpPr/>
          <p:nvPr/>
        </p:nvGrpSpPr>
        <p:grpSpPr>
          <a:xfrm flipH="1">
            <a:off x="7539037" y="4464979"/>
            <a:ext cx="735013" cy="681038"/>
            <a:chOff x="-44" y="1473"/>
            <a:chExt cx="981" cy="1105"/>
          </a:xfrm>
        </p:grpSpPr>
        <p:pic>
          <p:nvPicPr>
            <p:cNvPr id="74804" name="Picture 123"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74805" name="Freeform 124"/>
            <p:cNvSpPr/>
            <p:nvPr/>
          </p:nvSpPr>
          <p:spPr>
            <a:xfrm flipH="1">
              <a:off x="374" y="1579"/>
              <a:ext cx="477" cy="506"/>
            </a:xfrm>
            <a:custGeom>
              <a:avLst/>
              <a:gdLst>
                <a:gd name="txL" fmla="*/ 0 w 356"/>
                <a:gd name="txT" fmla="*/ 0 h 368"/>
                <a:gd name="txR" fmla="*/ 356 w 356"/>
                <a:gd name="txB" fmla="*/ 368 h 368"/>
              </a:gdLst>
              <a:ahLst/>
              <a:cxnLst>
                <a:cxn ang="0">
                  <a:pos x="0" y="0"/>
                </a:cxn>
                <a:cxn ang="0">
                  <a:pos x="10045" y="645"/>
                </a:cxn>
                <a:cxn ang="0">
                  <a:pos x="11917" y="13448"/>
                </a:cxn>
                <a:cxn ang="0">
                  <a:pos x="2626" y="16818"/>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74768" name="Group 125"/>
          <p:cNvGrpSpPr/>
          <p:nvPr/>
        </p:nvGrpSpPr>
        <p:grpSpPr>
          <a:xfrm flipH="1">
            <a:off x="6194425" y="2274229"/>
            <a:ext cx="735012" cy="681038"/>
            <a:chOff x="-44" y="1473"/>
            <a:chExt cx="981" cy="1105"/>
          </a:xfrm>
        </p:grpSpPr>
        <p:pic>
          <p:nvPicPr>
            <p:cNvPr id="74802" name="Picture 126"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74803" name="Freeform 127"/>
            <p:cNvSpPr/>
            <p:nvPr/>
          </p:nvSpPr>
          <p:spPr>
            <a:xfrm flipH="1">
              <a:off x="374" y="1579"/>
              <a:ext cx="477" cy="506"/>
            </a:xfrm>
            <a:custGeom>
              <a:avLst/>
              <a:gdLst>
                <a:gd name="txL" fmla="*/ 0 w 356"/>
                <a:gd name="txT" fmla="*/ 0 h 368"/>
                <a:gd name="txR" fmla="*/ 356 w 356"/>
                <a:gd name="txB" fmla="*/ 368 h 368"/>
              </a:gdLst>
              <a:ahLst/>
              <a:cxnLst>
                <a:cxn ang="0">
                  <a:pos x="0" y="0"/>
                </a:cxn>
                <a:cxn ang="0">
                  <a:pos x="10045" y="645"/>
                </a:cxn>
                <a:cxn ang="0">
                  <a:pos x="11917" y="13448"/>
                </a:cxn>
                <a:cxn ang="0">
                  <a:pos x="2626" y="16818"/>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74769" name="Group 128"/>
          <p:cNvGrpSpPr/>
          <p:nvPr/>
        </p:nvGrpSpPr>
        <p:grpSpPr>
          <a:xfrm flipH="1">
            <a:off x="5189537" y="2336142"/>
            <a:ext cx="735013" cy="681037"/>
            <a:chOff x="-44" y="1473"/>
            <a:chExt cx="981" cy="1105"/>
          </a:xfrm>
        </p:grpSpPr>
        <p:pic>
          <p:nvPicPr>
            <p:cNvPr id="74800" name="Picture 129"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74801" name="Freeform 130"/>
            <p:cNvSpPr/>
            <p:nvPr/>
          </p:nvSpPr>
          <p:spPr>
            <a:xfrm flipH="1">
              <a:off x="374" y="1579"/>
              <a:ext cx="477" cy="506"/>
            </a:xfrm>
            <a:custGeom>
              <a:avLst/>
              <a:gdLst>
                <a:gd name="txL" fmla="*/ 0 w 356"/>
                <a:gd name="txT" fmla="*/ 0 h 368"/>
                <a:gd name="txR" fmla="*/ 356 w 356"/>
                <a:gd name="txB" fmla="*/ 368 h 368"/>
              </a:gdLst>
              <a:ahLst/>
              <a:cxnLst>
                <a:cxn ang="0">
                  <a:pos x="0" y="0"/>
                </a:cxn>
                <a:cxn ang="0">
                  <a:pos x="10045" y="645"/>
                </a:cxn>
                <a:cxn ang="0">
                  <a:pos x="11917" y="13448"/>
                </a:cxn>
                <a:cxn ang="0">
                  <a:pos x="2626" y="16818"/>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74770" name="Group 134"/>
          <p:cNvGrpSpPr/>
          <p:nvPr/>
        </p:nvGrpSpPr>
        <p:grpSpPr>
          <a:xfrm flipH="1">
            <a:off x="4473575" y="3040992"/>
            <a:ext cx="735012" cy="681037"/>
            <a:chOff x="-44" y="1473"/>
            <a:chExt cx="981" cy="1105"/>
          </a:xfrm>
        </p:grpSpPr>
        <p:pic>
          <p:nvPicPr>
            <p:cNvPr id="74798" name="Picture 135"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74799" name="Freeform 136"/>
            <p:cNvSpPr/>
            <p:nvPr/>
          </p:nvSpPr>
          <p:spPr>
            <a:xfrm flipH="1">
              <a:off x="374" y="1579"/>
              <a:ext cx="477" cy="506"/>
            </a:xfrm>
            <a:custGeom>
              <a:avLst/>
              <a:gdLst>
                <a:gd name="txL" fmla="*/ 0 w 356"/>
                <a:gd name="txT" fmla="*/ 0 h 368"/>
                <a:gd name="txR" fmla="*/ 356 w 356"/>
                <a:gd name="txB" fmla="*/ 368 h 368"/>
              </a:gdLst>
              <a:ahLst/>
              <a:cxnLst>
                <a:cxn ang="0">
                  <a:pos x="0" y="0"/>
                </a:cxn>
                <a:cxn ang="0">
                  <a:pos x="10045" y="645"/>
                </a:cxn>
                <a:cxn ang="0">
                  <a:pos x="11917" y="13448"/>
                </a:cxn>
                <a:cxn ang="0">
                  <a:pos x="2626" y="16818"/>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74771" name="Group 137"/>
          <p:cNvGrpSpPr/>
          <p:nvPr/>
        </p:nvGrpSpPr>
        <p:grpSpPr>
          <a:xfrm flipH="1">
            <a:off x="5105400" y="3776004"/>
            <a:ext cx="735012" cy="681038"/>
            <a:chOff x="-44" y="1473"/>
            <a:chExt cx="981" cy="1105"/>
          </a:xfrm>
        </p:grpSpPr>
        <p:pic>
          <p:nvPicPr>
            <p:cNvPr id="74796" name="Picture 138"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74797" name="Freeform 139"/>
            <p:cNvSpPr/>
            <p:nvPr/>
          </p:nvSpPr>
          <p:spPr>
            <a:xfrm flipH="1">
              <a:off x="374" y="1579"/>
              <a:ext cx="477" cy="506"/>
            </a:xfrm>
            <a:custGeom>
              <a:avLst/>
              <a:gdLst>
                <a:gd name="txL" fmla="*/ 0 w 356"/>
                <a:gd name="txT" fmla="*/ 0 h 368"/>
                <a:gd name="txR" fmla="*/ 356 w 356"/>
                <a:gd name="txB" fmla="*/ 368 h 368"/>
              </a:gdLst>
              <a:ahLst/>
              <a:cxnLst>
                <a:cxn ang="0">
                  <a:pos x="0" y="0"/>
                </a:cxn>
                <a:cxn ang="0">
                  <a:pos x="10045" y="645"/>
                </a:cxn>
                <a:cxn ang="0">
                  <a:pos x="11917" y="13448"/>
                </a:cxn>
                <a:cxn ang="0">
                  <a:pos x="2626" y="16818"/>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74772" name="Group 140"/>
          <p:cNvGrpSpPr/>
          <p:nvPr/>
        </p:nvGrpSpPr>
        <p:grpSpPr>
          <a:xfrm flipH="1">
            <a:off x="5635625" y="4385604"/>
            <a:ext cx="735012" cy="681038"/>
            <a:chOff x="-44" y="1473"/>
            <a:chExt cx="981" cy="1105"/>
          </a:xfrm>
        </p:grpSpPr>
        <p:pic>
          <p:nvPicPr>
            <p:cNvPr id="74794" name="Picture 141"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74795" name="Freeform 142"/>
            <p:cNvSpPr/>
            <p:nvPr/>
          </p:nvSpPr>
          <p:spPr>
            <a:xfrm flipH="1">
              <a:off x="374" y="1579"/>
              <a:ext cx="477" cy="506"/>
            </a:xfrm>
            <a:custGeom>
              <a:avLst/>
              <a:gdLst>
                <a:gd name="txL" fmla="*/ 0 w 356"/>
                <a:gd name="txT" fmla="*/ 0 h 368"/>
                <a:gd name="txR" fmla="*/ 356 w 356"/>
                <a:gd name="txB" fmla="*/ 368 h 368"/>
              </a:gdLst>
              <a:ahLst/>
              <a:cxnLst>
                <a:cxn ang="0">
                  <a:pos x="0" y="0"/>
                </a:cxn>
                <a:cxn ang="0">
                  <a:pos x="10045" y="645"/>
                </a:cxn>
                <a:cxn ang="0">
                  <a:pos x="11917" y="13448"/>
                </a:cxn>
                <a:cxn ang="0">
                  <a:pos x="2626" y="16818"/>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74773" name="Group 143"/>
          <p:cNvGrpSpPr/>
          <p:nvPr/>
        </p:nvGrpSpPr>
        <p:grpSpPr>
          <a:xfrm flipH="1">
            <a:off x="4713287" y="4676117"/>
            <a:ext cx="735013" cy="681037"/>
            <a:chOff x="-44" y="1473"/>
            <a:chExt cx="981" cy="1105"/>
          </a:xfrm>
        </p:grpSpPr>
        <p:pic>
          <p:nvPicPr>
            <p:cNvPr id="74792" name="Picture 144"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74793" name="Freeform 145"/>
            <p:cNvSpPr/>
            <p:nvPr/>
          </p:nvSpPr>
          <p:spPr>
            <a:xfrm flipH="1">
              <a:off x="374" y="1579"/>
              <a:ext cx="477" cy="506"/>
            </a:xfrm>
            <a:custGeom>
              <a:avLst/>
              <a:gdLst>
                <a:gd name="txL" fmla="*/ 0 w 356"/>
                <a:gd name="txT" fmla="*/ 0 h 368"/>
                <a:gd name="txR" fmla="*/ 356 w 356"/>
                <a:gd name="txB" fmla="*/ 368 h 368"/>
              </a:gdLst>
              <a:ahLst/>
              <a:cxnLst>
                <a:cxn ang="0">
                  <a:pos x="0" y="0"/>
                </a:cxn>
                <a:cxn ang="0">
                  <a:pos x="10045" y="645"/>
                </a:cxn>
                <a:cxn ang="0">
                  <a:pos x="11917" y="13448"/>
                </a:cxn>
                <a:cxn ang="0">
                  <a:pos x="2626" y="16818"/>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74774" name="Group 146"/>
          <p:cNvGrpSpPr/>
          <p:nvPr/>
        </p:nvGrpSpPr>
        <p:grpSpPr>
          <a:xfrm flipH="1">
            <a:off x="5905500" y="5182529"/>
            <a:ext cx="735012" cy="681038"/>
            <a:chOff x="-44" y="1473"/>
            <a:chExt cx="981" cy="1105"/>
          </a:xfrm>
        </p:grpSpPr>
        <p:pic>
          <p:nvPicPr>
            <p:cNvPr id="74790" name="Picture 147"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74791" name="Freeform 148"/>
            <p:cNvSpPr/>
            <p:nvPr/>
          </p:nvSpPr>
          <p:spPr>
            <a:xfrm flipH="1">
              <a:off x="374" y="1579"/>
              <a:ext cx="477" cy="506"/>
            </a:xfrm>
            <a:custGeom>
              <a:avLst/>
              <a:gdLst>
                <a:gd name="txL" fmla="*/ 0 w 356"/>
                <a:gd name="txT" fmla="*/ 0 h 368"/>
                <a:gd name="txR" fmla="*/ 356 w 356"/>
                <a:gd name="txB" fmla="*/ 368 h 368"/>
              </a:gdLst>
              <a:ahLst/>
              <a:cxnLst>
                <a:cxn ang="0">
                  <a:pos x="0" y="0"/>
                </a:cxn>
                <a:cxn ang="0">
                  <a:pos x="10045" y="645"/>
                </a:cxn>
                <a:cxn ang="0">
                  <a:pos x="11917" y="13448"/>
                </a:cxn>
                <a:cxn ang="0">
                  <a:pos x="2626" y="16818"/>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74775" name="Group 149"/>
          <p:cNvGrpSpPr/>
          <p:nvPr/>
        </p:nvGrpSpPr>
        <p:grpSpPr>
          <a:xfrm flipH="1">
            <a:off x="6650037" y="4793592"/>
            <a:ext cx="735013" cy="681037"/>
            <a:chOff x="-44" y="1473"/>
            <a:chExt cx="981" cy="1105"/>
          </a:xfrm>
        </p:grpSpPr>
        <p:pic>
          <p:nvPicPr>
            <p:cNvPr id="74788" name="Picture 150"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74789" name="Freeform 151"/>
            <p:cNvSpPr/>
            <p:nvPr/>
          </p:nvSpPr>
          <p:spPr>
            <a:xfrm flipH="1">
              <a:off x="374" y="1579"/>
              <a:ext cx="477" cy="506"/>
            </a:xfrm>
            <a:custGeom>
              <a:avLst/>
              <a:gdLst>
                <a:gd name="txL" fmla="*/ 0 w 356"/>
                <a:gd name="txT" fmla="*/ 0 h 368"/>
                <a:gd name="txR" fmla="*/ 356 w 356"/>
                <a:gd name="txB" fmla="*/ 368 h 368"/>
              </a:gdLst>
              <a:ahLst/>
              <a:cxnLst>
                <a:cxn ang="0">
                  <a:pos x="0" y="0"/>
                </a:cxn>
                <a:cxn ang="0">
                  <a:pos x="10045" y="645"/>
                </a:cxn>
                <a:cxn ang="0">
                  <a:pos x="11917" y="13448"/>
                </a:cxn>
                <a:cxn ang="0">
                  <a:pos x="2626" y="16818"/>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22" name="Group 89"/>
          <p:cNvGrpSpPr/>
          <p:nvPr/>
        </p:nvGrpSpPr>
        <p:grpSpPr>
          <a:xfrm>
            <a:off x="4498975" y="2213904"/>
            <a:ext cx="3525837" cy="3408363"/>
            <a:chOff x="2920" y="1824"/>
            <a:chExt cx="2221" cy="2147"/>
          </a:xfrm>
        </p:grpSpPr>
        <p:pic>
          <p:nvPicPr>
            <p:cNvPr id="74778" name="Picture 7"/>
            <p:cNvPicPr>
              <a:picLocks noChangeAspect="1"/>
            </p:cNvPicPr>
            <p:nvPr/>
          </p:nvPicPr>
          <p:blipFill>
            <a:blip r:embed="rId4"/>
            <a:stretch>
              <a:fillRect/>
            </a:stretch>
          </p:blipFill>
          <p:spPr>
            <a:xfrm>
              <a:off x="3967" y="1922"/>
              <a:ext cx="297" cy="279"/>
            </a:xfrm>
            <a:prstGeom prst="rect">
              <a:avLst/>
            </a:prstGeom>
            <a:noFill/>
            <a:ln w="31750">
              <a:noFill/>
            </a:ln>
          </p:spPr>
        </p:pic>
        <p:pic>
          <p:nvPicPr>
            <p:cNvPr id="74779" name="Picture 54"/>
            <p:cNvPicPr>
              <a:picLocks noChangeAspect="1"/>
            </p:cNvPicPr>
            <p:nvPr/>
          </p:nvPicPr>
          <p:blipFill>
            <a:blip r:embed="rId4"/>
            <a:stretch>
              <a:fillRect/>
            </a:stretch>
          </p:blipFill>
          <p:spPr>
            <a:xfrm>
              <a:off x="3321" y="1922"/>
              <a:ext cx="297" cy="279"/>
            </a:xfrm>
            <a:prstGeom prst="rect">
              <a:avLst/>
            </a:prstGeom>
            <a:noFill/>
            <a:ln w="31750">
              <a:noFill/>
            </a:ln>
          </p:spPr>
        </p:pic>
        <p:pic>
          <p:nvPicPr>
            <p:cNvPr id="74780" name="Picture 55"/>
            <p:cNvPicPr>
              <a:picLocks noChangeAspect="1"/>
            </p:cNvPicPr>
            <p:nvPr/>
          </p:nvPicPr>
          <p:blipFill>
            <a:blip r:embed="rId4"/>
            <a:stretch>
              <a:fillRect/>
            </a:stretch>
          </p:blipFill>
          <p:spPr>
            <a:xfrm>
              <a:off x="2920" y="2376"/>
              <a:ext cx="297" cy="279"/>
            </a:xfrm>
            <a:prstGeom prst="rect">
              <a:avLst/>
            </a:prstGeom>
            <a:noFill/>
            <a:ln w="31750">
              <a:noFill/>
            </a:ln>
          </p:spPr>
        </p:pic>
        <p:pic>
          <p:nvPicPr>
            <p:cNvPr id="74781" name="Picture 56"/>
            <p:cNvPicPr>
              <a:picLocks noChangeAspect="1"/>
            </p:cNvPicPr>
            <p:nvPr/>
          </p:nvPicPr>
          <p:blipFill>
            <a:blip r:embed="rId4"/>
            <a:stretch>
              <a:fillRect/>
            </a:stretch>
          </p:blipFill>
          <p:spPr>
            <a:xfrm>
              <a:off x="3270" y="2803"/>
              <a:ext cx="297" cy="279"/>
            </a:xfrm>
            <a:prstGeom prst="rect">
              <a:avLst/>
            </a:prstGeom>
            <a:noFill/>
            <a:ln w="31750">
              <a:noFill/>
            </a:ln>
          </p:spPr>
        </p:pic>
        <p:pic>
          <p:nvPicPr>
            <p:cNvPr id="74782" name="Picture 57"/>
            <p:cNvPicPr>
              <a:picLocks noChangeAspect="1"/>
            </p:cNvPicPr>
            <p:nvPr/>
          </p:nvPicPr>
          <p:blipFill>
            <a:blip r:embed="rId4"/>
            <a:stretch>
              <a:fillRect/>
            </a:stretch>
          </p:blipFill>
          <p:spPr>
            <a:xfrm>
              <a:off x="3620" y="3230"/>
              <a:ext cx="297" cy="279"/>
            </a:xfrm>
            <a:prstGeom prst="rect">
              <a:avLst/>
            </a:prstGeom>
            <a:noFill/>
            <a:ln w="31750">
              <a:noFill/>
            </a:ln>
          </p:spPr>
        </p:pic>
        <p:pic>
          <p:nvPicPr>
            <p:cNvPr id="74783" name="Picture 58"/>
            <p:cNvPicPr>
              <a:picLocks noChangeAspect="1"/>
            </p:cNvPicPr>
            <p:nvPr/>
          </p:nvPicPr>
          <p:blipFill>
            <a:blip r:embed="rId4"/>
            <a:stretch>
              <a:fillRect/>
            </a:stretch>
          </p:blipFill>
          <p:spPr>
            <a:xfrm>
              <a:off x="3787" y="3692"/>
              <a:ext cx="297" cy="279"/>
            </a:xfrm>
            <a:prstGeom prst="rect">
              <a:avLst/>
            </a:prstGeom>
            <a:noFill/>
            <a:ln w="31750">
              <a:noFill/>
            </a:ln>
          </p:spPr>
        </p:pic>
        <p:pic>
          <p:nvPicPr>
            <p:cNvPr id="74784" name="Picture 59"/>
            <p:cNvPicPr>
              <a:picLocks noChangeAspect="1"/>
            </p:cNvPicPr>
            <p:nvPr/>
          </p:nvPicPr>
          <p:blipFill>
            <a:blip r:embed="rId4"/>
            <a:stretch>
              <a:fillRect/>
            </a:stretch>
          </p:blipFill>
          <p:spPr>
            <a:xfrm>
              <a:off x="4844" y="3308"/>
              <a:ext cx="297" cy="279"/>
            </a:xfrm>
            <a:prstGeom prst="rect">
              <a:avLst/>
            </a:prstGeom>
            <a:noFill/>
            <a:ln w="31750">
              <a:noFill/>
            </a:ln>
          </p:spPr>
        </p:pic>
        <p:pic>
          <p:nvPicPr>
            <p:cNvPr id="74785" name="Picture 60"/>
            <p:cNvPicPr>
              <a:picLocks noChangeAspect="1"/>
            </p:cNvPicPr>
            <p:nvPr/>
          </p:nvPicPr>
          <p:blipFill>
            <a:blip r:embed="rId4"/>
            <a:stretch>
              <a:fillRect/>
            </a:stretch>
          </p:blipFill>
          <p:spPr>
            <a:xfrm>
              <a:off x="4758" y="2339"/>
              <a:ext cx="297" cy="279"/>
            </a:xfrm>
            <a:prstGeom prst="rect">
              <a:avLst/>
            </a:prstGeom>
            <a:noFill/>
            <a:ln w="31750">
              <a:noFill/>
            </a:ln>
          </p:spPr>
        </p:pic>
        <p:pic>
          <p:nvPicPr>
            <p:cNvPr id="74786" name="Picture 61"/>
            <p:cNvPicPr>
              <a:picLocks noChangeAspect="1"/>
            </p:cNvPicPr>
            <p:nvPr/>
          </p:nvPicPr>
          <p:blipFill>
            <a:blip r:embed="rId4"/>
            <a:stretch>
              <a:fillRect/>
            </a:stretch>
          </p:blipFill>
          <p:spPr>
            <a:xfrm>
              <a:off x="3014" y="3395"/>
              <a:ext cx="297" cy="279"/>
            </a:xfrm>
            <a:prstGeom prst="rect">
              <a:avLst/>
            </a:prstGeom>
            <a:noFill/>
            <a:ln w="31750">
              <a:noFill/>
            </a:ln>
          </p:spPr>
        </p:pic>
        <p:pic>
          <p:nvPicPr>
            <p:cNvPr id="74787" name="Picture 62"/>
            <p:cNvPicPr>
              <a:picLocks noChangeAspect="1"/>
            </p:cNvPicPr>
            <p:nvPr/>
          </p:nvPicPr>
          <p:blipFill>
            <a:blip r:embed="rId4"/>
            <a:stretch>
              <a:fillRect/>
            </a:stretch>
          </p:blipFill>
          <p:spPr>
            <a:xfrm>
              <a:off x="4552" y="1824"/>
              <a:ext cx="297" cy="279"/>
            </a:xfrm>
            <a:prstGeom prst="rect">
              <a:avLst/>
            </a:prstGeom>
            <a:noFill/>
            <a:ln w="31750">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160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281605"/>
                                        </p:tgtEl>
                                        <p:attrNameLst>
                                          <p:attrName>style.visibility</p:attrName>
                                        </p:attrNameLst>
                                      </p:cBhvr>
                                      <p:to>
                                        <p:strVal val="visible"/>
                                      </p:to>
                                    </p:set>
                                  </p:childTnLst>
                                </p:cTn>
                              </p:par>
                              <p:par>
                                <p:cTn id="13" presetID="9"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281606"/>
                                        </p:tgtEl>
                                        <p:attrNameLst>
                                          <p:attrName>style.visibility</p:attrName>
                                        </p:attrNameLst>
                                      </p:cBhvr>
                                      <p:to>
                                        <p:strVal val="visible"/>
                                      </p:to>
                                    </p:set>
                                  </p:childTnLst>
                                </p:cTn>
                              </p:par>
                            </p:childTnLst>
                          </p:cTn>
                        </p:par>
                        <p:par>
                          <p:cTn id="20" fill="hold">
                            <p:stCondLst>
                              <p:cond delay="500"/>
                            </p:stCondLst>
                            <p:childTnLst>
                              <p:par>
                                <p:cTn id="21" presetID="9"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4" grpId="0" build="p"/>
      <p:bldP spid="281605" grpId="0"/>
      <p:bldP spid="28160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779" name="Group 90"/>
          <p:cNvGrpSpPr/>
          <p:nvPr/>
        </p:nvGrpSpPr>
        <p:grpSpPr>
          <a:xfrm flipH="1">
            <a:off x="4491038" y="3322251"/>
            <a:ext cx="735012" cy="681037"/>
            <a:chOff x="-44" y="1473"/>
            <a:chExt cx="981" cy="1105"/>
          </a:xfrm>
        </p:grpSpPr>
        <p:pic>
          <p:nvPicPr>
            <p:cNvPr id="75846" name="Picture 91"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75847" name="Freeform 92"/>
            <p:cNvSpPr/>
            <p:nvPr/>
          </p:nvSpPr>
          <p:spPr>
            <a:xfrm flipH="1">
              <a:off x="374" y="1579"/>
              <a:ext cx="477" cy="506"/>
            </a:xfrm>
            <a:custGeom>
              <a:avLst/>
              <a:gdLst>
                <a:gd name="txL" fmla="*/ 0 w 356"/>
                <a:gd name="txT" fmla="*/ 0 h 368"/>
                <a:gd name="txR" fmla="*/ 356 w 356"/>
                <a:gd name="txB" fmla="*/ 368 h 368"/>
              </a:gdLst>
              <a:ahLst/>
              <a:cxnLst>
                <a:cxn ang="0">
                  <a:pos x="0" y="0"/>
                </a:cxn>
                <a:cxn ang="0">
                  <a:pos x="10045" y="645"/>
                </a:cxn>
                <a:cxn ang="0">
                  <a:pos x="11917" y="13448"/>
                </a:cxn>
                <a:cxn ang="0">
                  <a:pos x="2626" y="16818"/>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sp>
        <p:nvSpPr>
          <p:cNvPr id="75780" name="Rectangle 2"/>
          <p:cNvSpPr>
            <a:spLocks noGrp="1"/>
          </p:cNvSpPr>
          <p:nvPr>
            <p:ph type="title" idx="4294967295"/>
          </p:nvPr>
        </p:nvSpPr>
        <p:spPr>
          <a:xfrm>
            <a:off x="460375" y="114300"/>
            <a:ext cx="7772400" cy="1143000"/>
          </a:xfrm>
        </p:spPr>
        <p:txBody>
          <a:bodyPr vert="horz" wrap="square" lIns="91440" tIns="45720" rIns="91440" bIns="45720" anchor="ctr"/>
          <a:lstStyle/>
          <a:p>
            <a:pPr lvl="0" eaLnBrk="1" hangingPunct="1"/>
            <a:r>
              <a:rPr lang="zh-CN" altLang="en-US" dirty="0"/>
              <a:t>坏</a:t>
            </a:r>
            <a:r>
              <a:rPr lang="zh-CN" altLang="en-US" dirty="0" smtClean="0"/>
              <a:t>家伙能够嗅探分组</a:t>
            </a:r>
            <a:endParaRPr lang="en-US" altLang="zh-CN" dirty="0"/>
          </a:p>
        </p:txBody>
      </p:sp>
      <p:sp>
        <p:nvSpPr>
          <p:cNvPr id="75781" name="Rectangle 17"/>
          <p:cNvSpPr>
            <a:spLocks noGrp="1"/>
          </p:cNvSpPr>
          <p:nvPr>
            <p:ph type="body" idx="4294967295"/>
          </p:nvPr>
        </p:nvSpPr>
        <p:spPr>
          <a:xfrm>
            <a:off x="493713" y="1355725"/>
            <a:ext cx="8077200" cy="1484313"/>
          </a:xfrm>
        </p:spPr>
        <p:txBody>
          <a:bodyPr vert="horz" wrap="square" lIns="91440" tIns="45720" rIns="91440" bIns="45720" anchor="t"/>
          <a:lstStyle/>
          <a:p>
            <a:pPr lvl="0" eaLnBrk="1" hangingPunct="1">
              <a:buNone/>
            </a:pPr>
            <a:r>
              <a:rPr lang="zh-CN" altLang="en-US" sz="3200" i="1" dirty="0" smtClean="0">
                <a:solidFill>
                  <a:srgbClr val="CC0000"/>
                </a:solidFill>
              </a:rPr>
              <a:t>分组嗅探器</a:t>
            </a:r>
            <a:r>
              <a:rPr lang="en-US" altLang="ja-JP" sz="3200" i="1" dirty="0" smtClean="0">
                <a:solidFill>
                  <a:srgbClr val="CC0000"/>
                </a:solidFill>
              </a:rPr>
              <a:t>:</a:t>
            </a:r>
            <a:r>
              <a:rPr lang="en-US" altLang="ja-JP" i="1" dirty="0" smtClean="0">
                <a:solidFill>
                  <a:srgbClr val="FF0000"/>
                </a:solidFill>
              </a:rPr>
              <a:t> </a:t>
            </a:r>
            <a:endParaRPr lang="en-US" altLang="ja-JP" i="1" dirty="0">
              <a:solidFill>
                <a:srgbClr val="FF0000"/>
              </a:solidFill>
            </a:endParaRPr>
          </a:p>
          <a:p>
            <a:pPr lvl="1" eaLnBrk="1" hangingPunct="1"/>
            <a:r>
              <a:rPr lang="zh-CN" altLang="en-US" sz="2400" dirty="0" smtClean="0"/>
              <a:t>广播环境</a:t>
            </a:r>
            <a:r>
              <a:rPr lang="en-US" altLang="zh-CN" sz="2400" dirty="0" smtClean="0"/>
              <a:t>(</a:t>
            </a:r>
            <a:r>
              <a:rPr lang="en-US" altLang="zh-CN" sz="2400" dirty="0"/>
              <a:t>shared ethernet, wireless</a:t>
            </a:r>
            <a:r>
              <a:rPr lang="en-US" altLang="zh-CN" sz="2400" dirty="0" smtClean="0"/>
              <a:t>)</a:t>
            </a:r>
            <a:r>
              <a:rPr lang="zh-CN" altLang="en-US" sz="2400" dirty="0" smtClean="0"/>
              <a:t>。</a:t>
            </a:r>
            <a:endParaRPr lang="en-US" altLang="zh-CN" sz="2400" dirty="0"/>
          </a:p>
          <a:p>
            <a:pPr lvl="1" eaLnBrk="1" hangingPunct="1"/>
            <a:r>
              <a:rPr lang="zh-CN" altLang="en-US" sz="2400" dirty="0" smtClean="0"/>
              <a:t>获得经过该</a:t>
            </a:r>
            <a:r>
              <a:rPr lang="en-US" altLang="zh-CN" sz="2400" dirty="0" smtClean="0"/>
              <a:t>LAN</a:t>
            </a:r>
            <a:r>
              <a:rPr lang="zh-CN" altLang="en-US" sz="2400" dirty="0" smtClean="0"/>
              <a:t>发送的所有分组</a:t>
            </a:r>
            <a:r>
              <a:rPr lang="zh-CN" altLang="en-US" dirty="0" smtClean="0"/>
              <a:t>。</a:t>
            </a:r>
            <a:endParaRPr lang="en-US" altLang="zh-CN" dirty="0"/>
          </a:p>
        </p:txBody>
      </p:sp>
      <p:sp>
        <p:nvSpPr>
          <p:cNvPr id="75782" name="Freeform 43"/>
          <p:cNvSpPr/>
          <p:nvPr/>
        </p:nvSpPr>
        <p:spPr>
          <a:xfrm>
            <a:off x="1985963" y="4057263"/>
            <a:ext cx="4587875" cy="728663"/>
          </a:xfrm>
          <a:custGeom>
            <a:avLst/>
            <a:gdLst>
              <a:gd name="txL" fmla="*/ 0 w 2620"/>
              <a:gd name="txT" fmla="*/ 0 h 459"/>
              <a:gd name="txR" fmla="*/ 2620 w 2620"/>
              <a:gd name="txB" fmla="*/ 459 h 459"/>
            </a:gdLst>
            <a:ahLst/>
            <a:cxnLst>
              <a:cxn ang="0">
                <a:pos x="2147483647" y="0"/>
              </a:cxn>
              <a:cxn ang="0">
                <a:pos x="0" y="2147483647"/>
              </a:cxn>
              <a:cxn ang="0">
                <a:pos x="2147483647" y="2147483647"/>
              </a:cxn>
              <a:cxn ang="0">
                <a:pos x="2147483647" y="2147483647"/>
              </a:cxn>
            </a:cxnLst>
            <a:rect l="txL" t="txT" r="txR" b="txB"/>
            <a:pathLst>
              <a:path w="2620" h="459">
                <a:moveTo>
                  <a:pt x="2" y="0"/>
                </a:moveTo>
                <a:lnTo>
                  <a:pt x="0" y="253"/>
                </a:lnTo>
                <a:lnTo>
                  <a:pt x="2620" y="253"/>
                </a:lnTo>
                <a:lnTo>
                  <a:pt x="2620" y="459"/>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75783" name="Freeform 44"/>
          <p:cNvSpPr/>
          <p:nvPr/>
        </p:nvSpPr>
        <p:spPr>
          <a:xfrm>
            <a:off x="4818063" y="3927088"/>
            <a:ext cx="4762" cy="522288"/>
          </a:xfrm>
          <a:custGeom>
            <a:avLst/>
            <a:gdLst>
              <a:gd name="txL" fmla="*/ 0 w 3"/>
              <a:gd name="txT" fmla="*/ 0 h 329"/>
              <a:gd name="txR" fmla="*/ 3 w 3"/>
              <a:gd name="txB" fmla="*/ 329 h 329"/>
            </a:gdLst>
            <a:ahLst/>
            <a:cxnLst>
              <a:cxn ang="0">
                <a:pos x="0" y="2147483647"/>
              </a:cxn>
              <a:cxn ang="0">
                <a:pos x="2147483647" y="0"/>
              </a:cxn>
            </a:cxnLst>
            <a:rect l="txL" t="txT" r="txR" b="txB"/>
            <a:pathLst>
              <a:path w="3" h="329">
                <a:moveTo>
                  <a:pt x="0" y="329"/>
                </a:moveTo>
                <a:lnTo>
                  <a:pt x="3"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75784" name="Line 45"/>
          <p:cNvSpPr/>
          <p:nvPr/>
        </p:nvSpPr>
        <p:spPr>
          <a:xfrm flipV="1">
            <a:off x="3160713" y="4449376"/>
            <a:ext cx="0" cy="374650"/>
          </a:xfrm>
          <a:prstGeom prst="line">
            <a:avLst/>
          </a:prstGeom>
          <a:ln w="19050" cap="flat" cmpd="sng">
            <a:solidFill>
              <a:schemeClr val="tx1"/>
            </a:solidFill>
            <a:prstDash val="solid"/>
            <a:headEnd type="none" w="med" len="med"/>
            <a:tailEnd type="none" w="med" len="med"/>
          </a:ln>
        </p:spPr>
      </p:sp>
      <p:sp>
        <p:nvSpPr>
          <p:cNvPr id="75785" name="Line 46"/>
          <p:cNvSpPr/>
          <p:nvPr/>
        </p:nvSpPr>
        <p:spPr>
          <a:xfrm flipV="1">
            <a:off x="3179763" y="5160576"/>
            <a:ext cx="0" cy="241300"/>
          </a:xfrm>
          <a:prstGeom prst="line">
            <a:avLst/>
          </a:prstGeom>
          <a:ln w="19050" cap="flat" cmpd="sng">
            <a:solidFill>
              <a:schemeClr val="tx1"/>
            </a:solidFill>
            <a:prstDash val="solid"/>
            <a:headEnd type="none" w="med" len="med"/>
            <a:tailEnd type="none" w="med" len="med"/>
          </a:ln>
        </p:spPr>
      </p:sp>
      <p:sp>
        <p:nvSpPr>
          <p:cNvPr id="75786" name="Text Box 47"/>
          <p:cNvSpPr txBox="1"/>
          <p:nvPr/>
        </p:nvSpPr>
        <p:spPr>
          <a:xfrm>
            <a:off x="1443038" y="3346063"/>
            <a:ext cx="387350" cy="457200"/>
          </a:xfrm>
          <a:prstGeom prst="rect">
            <a:avLst/>
          </a:prstGeom>
          <a:noFill/>
          <a:ln w="9525">
            <a:noFill/>
          </a:ln>
        </p:spPr>
        <p:txBody>
          <a:bodyPr wrap="none">
            <a:spAutoFit/>
          </a:bodyPr>
          <a:lstStyle/>
          <a:p>
            <a:pPr lvl="0" algn="ctr"/>
            <a:r>
              <a:rPr lang="en-US" altLang="zh-CN" dirty="0">
                <a:latin typeface="Arial" panose="020B0604020202020204" pitchFamily="34" charset="0"/>
                <a:ea typeface="MS PGothic" panose="020B0600070205080204" pitchFamily="34" charset="-128"/>
              </a:rPr>
              <a:t>A</a:t>
            </a:r>
          </a:p>
        </p:txBody>
      </p:sp>
      <p:sp>
        <p:nvSpPr>
          <p:cNvPr id="75787" name="Text Box 48"/>
          <p:cNvSpPr txBox="1"/>
          <p:nvPr/>
        </p:nvSpPr>
        <p:spPr>
          <a:xfrm>
            <a:off x="6918325" y="4809738"/>
            <a:ext cx="376238" cy="457200"/>
          </a:xfrm>
          <a:prstGeom prst="rect">
            <a:avLst/>
          </a:prstGeom>
          <a:noFill/>
          <a:ln w="9525">
            <a:noFill/>
          </a:ln>
        </p:spPr>
        <p:txBody>
          <a:bodyPr wrap="none">
            <a:spAutoFit/>
          </a:bodyPr>
          <a:lstStyle/>
          <a:p>
            <a:pPr lvl="0" algn="ctr"/>
            <a:r>
              <a:rPr lang="en-US" altLang="zh-CN" dirty="0">
                <a:latin typeface="Comic Sans MS" panose="030F0702030302020204" pitchFamily="66" charset="0"/>
                <a:ea typeface="MS PGothic" panose="020B0600070205080204" pitchFamily="34" charset="-128"/>
              </a:rPr>
              <a:t>B</a:t>
            </a:r>
            <a:endParaRPr lang="en-US" altLang="zh-CN" dirty="0">
              <a:latin typeface="Times New Roman" panose="02020603050405020304" pitchFamily="18" charset="0"/>
              <a:ea typeface="MS PGothic" panose="020B0600070205080204" pitchFamily="34" charset="-128"/>
            </a:endParaRPr>
          </a:p>
        </p:txBody>
      </p:sp>
      <p:sp>
        <p:nvSpPr>
          <p:cNvPr id="75788" name="Text Box 49"/>
          <p:cNvSpPr txBox="1"/>
          <p:nvPr/>
        </p:nvSpPr>
        <p:spPr>
          <a:xfrm>
            <a:off x="5010150" y="3323838"/>
            <a:ext cx="404813" cy="457200"/>
          </a:xfrm>
          <a:prstGeom prst="rect">
            <a:avLst/>
          </a:prstGeom>
          <a:noFill/>
          <a:ln w="9525">
            <a:noFill/>
          </a:ln>
        </p:spPr>
        <p:txBody>
          <a:bodyPr wrap="none">
            <a:spAutoFit/>
          </a:bodyPr>
          <a:lstStyle/>
          <a:p>
            <a:pPr lvl="0" algn="ctr"/>
            <a:r>
              <a:rPr lang="en-US" altLang="zh-CN" dirty="0">
                <a:latin typeface="Arial" panose="020B0604020202020204" pitchFamily="34" charset="0"/>
                <a:ea typeface="MS PGothic" panose="020B0600070205080204" pitchFamily="34" charset="-128"/>
              </a:rPr>
              <a:t>C</a:t>
            </a:r>
          </a:p>
        </p:txBody>
      </p:sp>
      <p:grpSp>
        <p:nvGrpSpPr>
          <p:cNvPr id="75789" name="Group 50"/>
          <p:cNvGrpSpPr/>
          <p:nvPr/>
        </p:nvGrpSpPr>
        <p:grpSpPr>
          <a:xfrm>
            <a:off x="3814763" y="4576376"/>
            <a:ext cx="2295525" cy="336550"/>
            <a:chOff x="2418" y="3342"/>
            <a:chExt cx="1446" cy="212"/>
          </a:xfrm>
        </p:grpSpPr>
        <p:sp>
          <p:nvSpPr>
            <p:cNvPr id="75841" name="Rectangle 51"/>
            <p:cNvSpPr/>
            <p:nvPr/>
          </p:nvSpPr>
          <p:spPr>
            <a:xfrm>
              <a:off x="2463" y="3366"/>
              <a:ext cx="1356" cy="174"/>
            </a:xfrm>
            <a:prstGeom prst="rect">
              <a:avLst/>
            </a:prstGeom>
            <a:solidFill>
              <a:srgbClr val="FFFFFF"/>
            </a:solidFill>
            <a:ln w="12700" cap="flat" cmpd="sng">
              <a:solidFill>
                <a:schemeClr val="tx1"/>
              </a:solidFill>
              <a:prstDash val="solid"/>
              <a:miter/>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75842" name="Line 52"/>
            <p:cNvSpPr/>
            <p:nvPr/>
          </p:nvSpPr>
          <p:spPr>
            <a:xfrm>
              <a:off x="2784" y="3372"/>
              <a:ext cx="0" cy="168"/>
            </a:xfrm>
            <a:prstGeom prst="line">
              <a:avLst/>
            </a:prstGeom>
            <a:ln w="12700" cap="flat" cmpd="sng">
              <a:solidFill>
                <a:schemeClr val="tx1"/>
              </a:solidFill>
              <a:prstDash val="solid"/>
              <a:headEnd type="none" w="med" len="med"/>
              <a:tailEnd type="none" w="med" len="med"/>
            </a:ln>
          </p:spPr>
        </p:sp>
        <p:sp>
          <p:nvSpPr>
            <p:cNvPr id="75843" name="Line 53"/>
            <p:cNvSpPr/>
            <p:nvPr/>
          </p:nvSpPr>
          <p:spPr>
            <a:xfrm>
              <a:off x="3186" y="3375"/>
              <a:ext cx="0" cy="168"/>
            </a:xfrm>
            <a:prstGeom prst="line">
              <a:avLst/>
            </a:prstGeom>
            <a:ln w="12700" cap="flat" cmpd="sng">
              <a:solidFill>
                <a:schemeClr val="tx1"/>
              </a:solidFill>
              <a:prstDash val="solid"/>
              <a:headEnd type="none" w="med" len="med"/>
              <a:tailEnd type="none" w="med" len="med"/>
            </a:ln>
          </p:spPr>
        </p:sp>
        <p:sp>
          <p:nvSpPr>
            <p:cNvPr id="75844" name="Line 54"/>
            <p:cNvSpPr/>
            <p:nvPr/>
          </p:nvSpPr>
          <p:spPr>
            <a:xfrm>
              <a:off x="3321" y="3375"/>
              <a:ext cx="0" cy="168"/>
            </a:xfrm>
            <a:prstGeom prst="line">
              <a:avLst/>
            </a:prstGeom>
            <a:ln w="12700" cap="flat" cmpd="sng">
              <a:solidFill>
                <a:schemeClr val="tx1"/>
              </a:solidFill>
              <a:prstDash val="solid"/>
              <a:headEnd type="none" w="med" len="med"/>
              <a:tailEnd type="none" w="med" len="med"/>
            </a:ln>
          </p:spPr>
        </p:sp>
        <p:sp>
          <p:nvSpPr>
            <p:cNvPr id="75845" name="Text Box 55"/>
            <p:cNvSpPr txBox="1"/>
            <p:nvPr/>
          </p:nvSpPr>
          <p:spPr>
            <a:xfrm>
              <a:off x="2418" y="3342"/>
              <a:ext cx="1446" cy="212"/>
            </a:xfrm>
            <a:prstGeom prst="rect">
              <a:avLst/>
            </a:prstGeom>
            <a:noFill/>
            <a:ln w="9525">
              <a:noFill/>
            </a:ln>
          </p:spPr>
          <p:txBody>
            <a:bodyPr>
              <a:spAutoFit/>
            </a:bodyPr>
            <a:lstStyle/>
            <a:p>
              <a:pPr lvl="0" algn="ctr"/>
              <a:r>
                <a:rPr lang="en-US" altLang="zh-CN" sz="1600" dirty="0">
                  <a:latin typeface="Arial" panose="020B0604020202020204" pitchFamily="34" charset="0"/>
                  <a:ea typeface="MS PGothic" panose="020B0600070205080204" pitchFamily="34" charset="-128"/>
                </a:rPr>
                <a:t>src:B dest:A     payload</a:t>
              </a:r>
              <a:endParaRPr lang="en-US" altLang="zh-CN" sz="1600" dirty="0">
                <a:latin typeface="Times New Roman" panose="02020603050405020304" pitchFamily="18" charset="0"/>
                <a:ea typeface="MS PGothic" panose="020B0600070205080204" pitchFamily="34" charset="-128"/>
              </a:endParaRPr>
            </a:p>
          </p:txBody>
        </p:sp>
      </p:grpSp>
      <p:sp>
        <p:nvSpPr>
          <p:cNvPr id="75790" name="Freeform 56"/>
          <p:cNvSpPr/>
          <p:nvPr/>
        </p:nvSpPr>
        <p:spPr>
          <a:xfrm>
            <a:off x="3783013" y="4531926"/>
            <a:ext cx="2635250" cy="241300"/>
          </a:xfrm>
          <a:custGeom>
            <a:avLst/>
            <a:gdLst>
              <a:gd name="txL" fmla="*/ 0 w 1660"/>
              <a:gd name="txT" fmla="*/ 0 h 152"/>
              <a:gd name="txR" fmla="*/ 1660 w 1660"/>
              <a:gd name="txB" fmla="*/ 152 h 152"/>
            </a:gdLst>
            <a:ahLst/>
            <a:cxnLst>
              <a:cxn ang="0">
                <a:pos x="2147483647" y="2147483647"/>
              </a:cxn>
              <a:cxn ang="0">
                <a:pos x="2147483647" y="0"/>
              </a:cxn>
              <a:cxn ang="0">
                <a:pos x="0" y="2147483647"/>
              </a:cxn>
            </a:cxnLst>
            <a:rect l="txL" t="txT" r="txR" b="txB"/>
            <a:pathLst>
              <a:path w="1660" h="152">
                <a:moveTo>
                  <a:pt x="1660" y="152"/>
                </a:moveTo>
                <a:lnTo>
                  <a:pt x="1660" y="0"/>
                </a:lnTo>
                <a:lnTo>
                  <a:pt x="0" y="4"/>
                </a:lnTo>
              </a:path>
            </a:pathLst>
          </a:custGeom>
          <a:noFill/>
          <a:ln w="28575" cap="flat" cmpd="sng">
            <a:solidFill>
              <a:srgbClr val="CC0000">
                <a:alpha val="100000"/>
              </a:srgbClr>
            </a:solidFill>
            <a:prstDash val="solid"/>
            <a:round/>
            <a:headEnd type="none" w="med" len="med"/>
            <a:tailEnd type="triangle" w="med" len="med"/>
          </a:ln>
        </p:spPr>
        <p:txBody>
          <a:bodyPr/>
          <a:lstStyle/>
          <a:p>
            <a:endParaRPr lang="zh-CN" altLang="en-US"/>
          </a:p>
        </p:txBody>
      </p:sp>
      <p:sp>
        <p:nvSpPr>
          <p:cNvPr id="75791" name="Line 57"/>
          <p:cNvSpPr/>
          <p:nvPr/>
        </p:nvSpPr>
        <p:spPr>
          <a:xfrm flipV="1">
            <a:off x="4926013" y="3928676"/>
            <a:ext cx="0" cy="603250"/>
          </a:xfrm>
          <a:prstGeom prst="line">
            <a:avLst/>
          </a:prstGeom>
          <a:ln w="28575" cap="flat" cmpd="sng">
            <a:solidFill>
              <a:srgbClr val="CC0000"/>
            </a:solidFill>
            <a:prstDash val="solid"/>
            <a:headEnd type="none" w="med" len="med"/>
            <a:tailEnd type="triangle" w="med" len="med"/>
          </a:ln>
        </p:spPr>
      </p:sp>
      <p:pic>
        <p:nvPicPr>
          <p:cNvPr id="75793" name="Picture 60"/>
          <p:cNvPicPr>
            <a:picLocks noChangeAspect="1"/>
          </p:cNvPicPr>
          <p:nvPr/>
        </p:nvPicPr>
        <p:blipFill>
          <a:blip r:embed="rId3"/>
          <a:stretch>
            <a:fillRect/>
          </a:stretch>
        </p:blipFill>
        <p:spPr>
          <a:xfrm>
            <a:off x="4518025" y="3390513"/>
            <a:ext cx="471488" cy="442913"/>
          </a:xfrm>
          <a:prstGeom prst="rect">
            <a:avLst/>
          </a:prstGeom>
          <a:noFill/>
          <a:ln w="31750">
            <a:noFill/>
          </a:ln>
        </p:spPr>
      </p:pic>
      <p:pic>
        <p:nvPicPr>
          <p:cNvPr id="75794" name="Picture 51" descr="underline_base"/>
          <p:cNvPicPr/>
          <p:nvPr/>
        </p:nvPicPr>
        <p:blipFill>
          <a:blip r:embed="rId4"/>
          <a:stretch>
            <a:fillRect/>
          </a:stretch>
        </p:blipFill>
        <p:spPr>
          <a:xfrm>
            <a:off x="596900" y="898525"/>
            <a:ext cx="5976938" cy="173038"/>
          </a:xfrm>
          <a:prstGeom prst="rect">
            <a:avLst/>
          </a:prstGeom>
          <a:noFill/>
          <a:ln w="9525">
            <a:noFill/>
          </a:ln>
        </p:spPr>
      </p:pic>
      <p:grpSp>
        <p:nvGrpSpPr>
          <p:cNvPr id="75795" name="Group 54"/>
          <p:cNvGrpSpPr/>
          <p:nvPr/>
        </p:nvGrpSpPr>
        <p:grpSpPr>
          <a:xfrm>
            <a:off x="1811338" y="3384163"/>
            <a:ext cx="365125" cy="712788"/>
            <a:chOff x="4140" y="429"/>
            <a:chExt cx="1425" cy="2396"/>
          </a:xfrm>
        </p:grpSpPr>
        <p:sp>
          <p:nvSpPr>
            <p:cNvPr id="75809" name="Freeform 55"/>
            <p:cNvSpPr/>
            <p:nvPr/>
          </p:nvSpPr>
          <p:spPr>
            <a:xfrm>
              <a:off x="5268" y="433"/>
              <a:ext cx="283" cy="2286"/>
            </a:xfrm>
            <a:custGeom>
              <a:avLst/>
              <a:gdLst>
                <a:gd name="txL" fmla="*/ 0 w 354"/>
                <a:gd name="txT" fmla="*/ 0 h 2742"/>
                <a:gd name="txR" fmla="*/ 354 w 354"/>
                <a:gd name="txB" fmla="*/ 2742 h 2742"/>
              </a:gdLst>
              <a:ahLst/>
              <a:cxnLst>
                <a:cxn ang="0">
                  <a:pos x="5" y="0"/>
                </a:cxn>
                <a:cxn ang="0">
                  <a:pos x="24" y="38"/>
                </a:cxn>
                <a:cxn ang="0">
                  <a:pos x="24" y="295"/>
                </a:cxn>
                <a:cxn ang="0">
                  <a:pos x="0" y="309"/>
                </a:cxn>
                <a:cxn ang="0">
                  <a:pos x="5"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endParaRPr lang="zh-CN" altLang="en-US"/>
            </a:p>
          </p:txBody>
        </p:sp>
        <p:sp>
          <p:nvSpPr>
            <p:cNvPr id="75810" name="Rectangle 56"/>
            <p:cNvSpPr/>
            <p:nvPr/>
          </p:nvSpPr>
          <p:spPr>
            <a:xfrm>
              <a:off x="4208" y="429"/>
              <a:ext cx="1047" cy="2284"/>
            </a:xfrm>
            <a:prstGeom prst="rect">
              <a:avLst/>
            </a:prstGeom>
            <a:gradFill rotWithShape="1">
              <a:gsLst>
                <a:gs pos="0">
                  <a:srgbClr val="292929"/>
                </a:gs>
                <a:gs pos="100000">
                  <a:srgbClr val="808080"/>
                </a:gs>
              </a:gsLst>
              <a:lin ang="0" scaled="1"/>
              <a:tileRect/>
            </a:gra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75811" name="Freeform 57"/>
            <p:cNvSpPr/>
            <p:nvPr/>
          </p:nvSpPr>
          <p:spPr>
            <a:xfrm>
              <a:off x="5321" y="570"/>
              <a:ext cx="169" cy="2115"/>
            </a:xfrm>
            <a:custGeom>
              <a:avLst/>
              <a:gdLst>
                <a:gd name="txL" fmla="*/ 0 w 211"/>
                <a:gd name="txT" fmla="*/ 0 h 2537"/>
                <a:gd name="txR" fmla="*/ 211 w 211"/>
                <a:gd name="txB" fmla="*/ 2537 h 2537"/>
              </a:gdLst>
              <a:ahLst/>
              <a:cxnLst>
                <a:cxn ang="0">
                  <a:pos x="2" y="0"/>
                </a:cxn>
                <a:cxn ang="0">
                  <a:pos x="14" y="25"/>
                </a:cxn>
                <a:cxn ang="0">
                  <a:pos x="2" y="282"/>
                </a:cxn>
                <a:cxn ang="0">
                  <a:pos x="2"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endParaRPr lang="zh-CN" altLang="en-US"/>
            </a:p>
          </p:txBody>
        </p:sp>
        <p:sp>
          <p:nvSpPr>
            <p:cNvPr id="75812" name="Freeform 58"/>
            <p:cNvSpPr/>
            <p:nvPr/>
          </p:nvSpPr>
          <p:spPr>
            <a:xfrm>
              <a:off x="5284" y="1640"/>
              <a:ext cx="263" cy="189"/>
            </a:xfrm>
            <a:custGeom>
              <a:avLst/>
              <a:gdLst>
                <a:gd name="txL" fmla="*/ 0 w 328"/>
                <a:gd name="txT" fmla="*/ 0 h 226"/>
                <a:gd name="txR" fmla="*/ 328 w 328"/>
                <a:gd name="txB" fmla="*/ 226 h 226"/>
              </a:gdLst>
              <a:ahLst/>
              <a:cxnLst>
                <a:cxn ang="0">
                  <a:pos x="2" y="0"/>
                </a:cxn>
                <a:cxn ang="0">
                  <a:pos x="23" y="15"/>
                </a:cxn>
                <a:cxn ang="0">
                  <a:pos x="23" y="27"/>
                </a:cxn>
                <a:cxn ang="0">
                  <a:pos x="0" y="11"/>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75813" name="Rectangle 59"/>
            <p:cNvSpPr/>
            <p:nvPr/>
          </p:nvSpPr>
          <p:spPr>
            <a:xfrm>
              <a:off x="4214" y="690"/>
              <a:ext cx="595"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grpSp>
          <p:nvGrpSpPr>
            <p:cNvPr id="75814" name="Group 60"/>
            <p:cNvGrpSpPr/>
            <p:nvPr/>
          </p:nvGrpSpPr>
          <p:grpSpPr>
            <a:xfrm>
              <a:off x="4749" y="668"/>
              <a:ext cx="581" cy="145"/>
              <a:chOff x="614" y="2568"/>
              <a:chExt cx="725" cy="139"/>
            </a:xfrm>
          </p:grpSpPr>
          <p:sp>
            <p:nvSpPr>
              <p:cNvPr id="75839" name="AutoShape 61"/>
              <p:cNvSpPr/>
              <p:nvPr/>
            </p:nvSpPr>
            <p:spPr>
              <a:xfrm>
                <a:off x="612" y="2569"/>
                <a:ext cx="727" cy="138"/>
              </a:xfrm>
              <a:prstGeom prst="roundRect">
                <a:avLst>
                  <a:gd name="adj" fmla="val 50000"/>
                </a:avLst>
              </a:prstGeom>
              <a:solidFill>
                <a:schemeClr val="tx1"/>
              </a:soli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75840" name="AutoShape 62"/>
              <p:cNvSpPr/>
              <p:nvPr/>
            </p:nvSpPr>
            <p:spPr>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grpSp>
        <p:sp>
          <p:nvSpPr>
            <p:cNvPr id="75815" name="Rectangle 63"/>
            <p:cNvSpPr/>
            <p:nvPr/>
          </p:nvSpPr>
          <p:spPr>
            <a:xfrm>
              <a:off x="4227" y="1021"/>
              <a:ext cx="595" cy="43"/>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grpSp>
          <p:nvGrpSpPr>
            <p:cNvPr id="75816" name="Group 64"/>
            <p:cNvGrpSpPr/>
            <p:nvPr/>
          </p:nvGrpSpPr>
          <p:grpSpPr>
            <a:xfrm>
              <a:off x="4747" y="994"/>
              <a:ext cx="581" cy="134"/>
              <a:chOff x="614" y="2568"/>
              <a:chExt cx="725" cy="139"/>
            </a:xfrm>
          </p:grpSpPr>
          <p:sp>
            <p:nvSpPr>
              <p:cNvPr id="75837" name="AutoShape 65"/>
              <p:cNvSpPr/>
              <p:nvPr/>
            </p:nvSpPr>
            <p:spPr>
              <a:xfrm>
                <a:off x="614" y="2569"/>
                <a:ext cx="727" cy="138"/>
              </a:xfrm>
              <a:prstGeom prst="roundRect">
                <a:avLst>
                  <a:gd name="adj" fmla="val 50000"/>
                </a:avLst>
              </a:prstGeom>
              <a:solidFill>
                <a:schemeClr val="tx1"/>
              </a:soli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75838" name="AutoShape 66"/>
              <p:cNvSpPr/>
              <p:nvPr/>
            </p:nvSpPr>
            <p:spPr>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grpSp>
        <p:sp>
          <p:nvSpPr>
            <p:cNvPr id="75817" name="Rectangle 67"/>
            <p:cNvSpPr/>
            <p:nvPr/>
          </p:nvSpPr>
          <p:spPr>
            <a:xfrm>
              <a:off x="4214" y="1358"/>
              <a:ext cx="601"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75818" name="Rectangle 68"/>
            <p:cNvSpPr/>
            <p:nvPr/>
          </p:nvSpPr>
          <p:spPr>
            <a:xfrm>
              <a:off x="4227" y="1656"/>
              <a:ext cx="595"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grpSp>
          <p:nvGrpSpPr>
            <p:cNvPr id="75819" name="Group 69"/>
            <p:cNvGrpSpPr/>
            <p:nvPr/>
          </p:nvGrpSpPr>
          <p:grpSpPr>
            <a:xfrm>
              <a:off x="4735" y="1627"/>
              <a:ext cx="582" cy="151"/>
              <a:chOff x="614" y="2568"/>
              <a:chExt cx="725" cy="139"/>
            </a:xfrm>
          </p:grpSpPr>
          <p:sp>
            <p:nvSpPr>
              <p:cNvPr id="75835" name="AutoShape 70"/>
              <p:cNvSpPr/>
              <p:nvPr/>
            </p:nvSpPr>
            <p:spPr>
              <a:xfrm>
                <a:off x="614" y="2570"/>
                <a:ext cx="725" cy="138"/>
              </a:xfrm>
              <a:prstGeom prst="roundRect">
                <a:avLst>
                  <a:gd name="adj" fmla="val 50000"/>
                </a:avLst>
              </a:prstGeom>
              <a:solidFill>
                <a:schemeClr val="tx1"/>
              </a:soli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75836" name="AutoShape 71"/>
              <p:cNvSpPr/>
              <p:nvPr/>
            </p:nvSpPr>
            <p:spPr>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grpSp>
        <p:sp>
          <p:nvSpPr>
            <p:cNvPr id="75820" name="Freeform 72"/>
            <p:cNvSpPr/>
            <p:nvPr/>
          </p:nvSpPr>
          <p:spPr>
            <a:xfrm>
              <a:off x="5288" y="1354"/>
              <a:ext cx="263" cy="188"/>
            </a:xfrm>
            <a:custGeom>
              <a:avLst/>
              <a:gdLst>
                <a:gd name="txL" fmla="*/ 0 w 328"/>
                <a:gd name="txT" fmla="*/ 0 h 226"/>
                <a:gd name="txR" fmla="*/ 328 w 328"/>
                <a:gd name="txB" fmla="*/ 226 h 226"/>
              </a:gdLst>
              <a:ahLst/>
              <a:cxnLst>
                <a:cxn ang="0">
                  <a:pos x="2" y="0"/>
                </a:cxn>
                <a:cxn ang="0">
                  <a:pos x="23" y="14"/>
                </a:cxn>
                <a:cxn ang="0">
                  <a:pos x="23" y="25"/>
                </a:cxn>
                <a:cxn ang="0">
                  <a:pos x="0" y="10"/>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grpSp>
          <p:nvGrpSpPr>
            <p:cNvPr id="75821" name="Group 73"/>
            <p:cNvGrpSpPr/>
            <p:nvPr/>
          </p:nvGrpSpPr>
          <p:grpSpPr>
            <a:xfrm>
              <a:off x="4739" y="1327"/>
              <a:ext cx="582" cy="139"/>
              <a:chOff x="614" y="2568"/>
              <a:chExt cx="725" cy="139"/>
            </a:xfrm>
          </p:grpSpPr>
          <p:sp>
            <p:nvSpPr>
              <p:cNvPr id="75833" name="AutoShape 74"/>
              <p:cNvSpPr/>
              <p:nvPr/>
            </p:nvSpPr>
            <p:spPr>
              <a:xfrm>
                <a:off x="616" y="2566"/>
                <a:ext cx="725" cy="139"/>
              </a:xfrm>
              <a:prstGeom prst="roundRect">
                <a:avLst>
                  <a:gd name="adj" fmla="val 50000"/>
                </a:avLst>
              </a:prstGeom>
              <a:solidFill>
                <a:schemeClr val="tx1"/>
              </a:soli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75834" name="AutoShape 75"/>
              <p:cNvSpPr/>
              <p:nvPr/>
            </p:nvSpPr>
            <p:spPr>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grpSp>
        <p:sp>
          <p:nvSpPr>
            <p:cNvPr id="75822" name="Rectangle 76"/>
            <p:cNvSpPr/>
            <p:nvPr/>
          </p:nvSpPr>
          <p:spPr>
            <a:xfrm>
              <a:off x="5249" y="429"/>
              <a:ext cx="68" cy="2289"/>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75823" name="Freeform 77"/>
            <p:cNvSpPr/>
            <p:nvPr/>
          </p:nvSpPr>
          <p:spPr>
            <a:xfrm>
              <a:off x="5312" y="1007"/>
              <a:ext cx="237" cy="213"/>
            </a:xfrm>
            <a:custGeom>
              <a:avLst/>
              <a:gdLst>
                <a:gd name="txL" fmla="*/ 0 w 296"/>
                <a:gd name="txT" fmla="*/ 0 h 256"/>
                <a:gd name="txR" fmla="*/ 296 w 296"/>
                <a:gd name="txB" fmla="*/ 256 h 256"/>
              </a:gdLst>
              <a:ahLst/>
              <a:cxnLst>
                <a:cxn ang="0">
                  <a:pos x="2" y="0"/>
                </a:cxn>
                <a:cxn ang="0">
                  <a:pos x="21" y="15"/>
                </a:cxn>
                <a:cxn ang="0">
                  <a:pos x="21" y="28"/>
                </a:cxn>
                <a:cxn ang="0">
                  <a:pos x="0" y="10"/>
                </a:cxn>
                <a:cxn ang="0">
                  <a:pos x="2"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75824" name="Freeform 78"/>
            <p:cNvSpPr/>
            <p:nvPr/>
          </p:nvSpPr>
          <p:spPr>
            <a:xfrm>
              <a:off x="5315" y="680"/>
              <a:ext cx="244" cy="240"/>
            </a:xfrm>
            <a:custGeom>
              <a:avLst/>
              <a:gdLst>
                <a:gd name="txL" fmla="*/ 0 w 304"/>
                <a:gd name="txT" fmla="*/ 0 h 288"/>
                <a:gd name="txR" fmla="*/ 304 w 304"/>
                <a:gd name="txB" fmla="*/ 288 h 288"/>
              </a:gdLst>
              <a:ahLst/>
              <a:cxnLst>
                <a:cxn ang="0">
                  <a:pos x="0" y="0"/>
                </a:cxn>
                <a:cxn ang="0">
                  <a:pos x="22" y="18"/>
                </a:cxn>
                <a:cxn ang="0">
                  <a:pos x="20" y="32"/>
                </a:cxn>
                <a:cxn ang="0">
                  <a:pos x="2" y="14"/>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75825" name="Oval 79"/>
            <p:cNvSpPr/>
            <p:nvPr/>
          </p:nvSpPr>
          <p:spPr>
            <a:xfrm>
              <a:off x="5515" y="2612"/>
              <a:ext cx="50" cy="96"/>
            </a:xfrm>
            <a:prstGeom prst="ellipse">
              <a:avLst/>
            </a:prstGeom>
            <a:solidFill>
              <a:srgbClr val="333333"/>
            </a:soli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75826" name="Freeform 80"/>
            <p:cNvSpPr/>
            <p:nvPr/>
          </p:nvSpPr>
          <p:spPr>
            <a:xfrm>
              <a:off x="5302" y="2614"/>
              <a:ext cx="245" cy="200"/>
            </a:xfrm>
            <a:custGeom>
              <a:avLst/>
              <a:gdLst>
                <a:gd name="txL" fmla="*/ 0 w 306"/>
                <a:gd name="txT" fmla="*/ 0 h 240"/>
                <a:gd name="txR" fmla="*/ 306 w 306"/>
                <a:gd name="txB" fmla="*/ 240 h 240"/>
              </a:gdLst>
              <a:ahLst/>
              <a:cxnLst>
                <a:cxn ang="0">
                  <a:pos x="0" y="13"/>
                </a:cxn>
                <a:cxn ang="0">
                  <a:pos x="2" y="28"/>
                </a:cxn>
                <a:cxn ang="0">
                  <a:pos x="22" y="13"/>
                </a:cxn>
                <a:cxn ang="0">
                  <a:pos x="21" y="0"/>
                </a:cxn>
                <a:cxn ang="0">
                  <a:pos x="0" y="13"/>
                </a:cxn>
              </a:cxnLst>
              <a:rect l="txL" t="txT" r="txR" b="txB"/>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endParaRPr lang="zh-CN" altLang="en-US"/>
            </a:p>
          </p:txBody>
        </p:sp>
        <p:sp>
          <p:nvSpPr>
            <p:cNvPr id="75827" name="AutoShape 81"/>
            <p:cNvSpPr/>
            <p:nvPr/>
          </p:nvSpPr>
          <p:spPr>
            <a:xfrm>
              <a:off x="4140" y="2676"/>
              <a:ext cx="1202" cy="149"/>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75828" name="AutoShape 82"/>
            <p:cNvSpPr/>
            <p:nvPr/>
          </p:nvSpPr>
          <p:spPr>
            <a:xfrm>
              <a:off x="4208" y="2713"/>
              <a:ext cx="1066" cy="80"/>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75829" name="Oval 83"/>
            <p:cNvSpPr/>
            <p:nvPr/>
          </p:nvSpPr>
          <p:spPr>
            <a:xfrm>
              <a:off x="4307" y="2382"/>
              <a:ext cx="161" cy="144"/>
            </a:xfrm>
            <a:prstGeom prst="ellipse">
              <a:avLst/>
            </a:prstGeom>
            <a:solidFill>
              <a:srgbClr val="33CC33"/>
            </a:soli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75830" name="Oval 84"/>
            <p:cNvSpPr/>
            <p:nvPr/>
          </p:nvSpPr>
          <p:spPr>
            <a:xfrm>
              <a:off x="4487" y="2382"/>
              <a:ext cx="161" cy="144"/>
            </a:xfrm>
            <a:prstGeom prst="ellipse">
              <a:avLst/>
            </a:prstGeom>
            <a:solidFill>
              <a:srgbClr val="FF0000"/>
            </a:solidFill>
            <a:ln w="9525">
              <a:noFill/>
            </a:ln>
          </p:spPr>
          <p:txBody>
            <a:bodyPr wrap="none" anchor="ctr"/>
            <a:lstStyle/>
            <a:p>
              <a:pPr lvl="0" algn="ctr" eaLnBrk="1" hangingPunct="1"/>
              <a:endParaRPr sz="1800" dirty="0">
                <a:solidFill>
                  <a:srgbClr val="FF0000"/>
                </a:solidFill>
                <a:latin typeface="Arial" panose="020B0604020202020204" pitchFamily="34" charset="0"/>
                <a:ea typeface="MS PGothic" panose="020B0600070205080204" pitchFamily="34" charset="-128"/>
              </a:endParaRPr>
            </a:p>
          </p:txBody>
        </p:sp>
        <p:sp>
          <p:nvSpPr>
            <p:cNvPr id="75831" name="Oval 85"/>
            <p:cNvSpPr/>
            <p:nvPr/>
          </p:nvSpPr>
          <p:spPr>
            <a:xfrm>
              <a:off x="4660" y="2382"/>
              <a:ext cx="161" cy="139"/>
            </a:xfrm>
            <a:prstGeom prst="ellipse">
              <a:avLst/>
            </a:prstGeom>
            <a:solidFill>
              <a:srgbClr val="33CC33"/>
            </a:soli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75832" name="Rectangle 86"/>
            <p:cNvSpPr/>
            <p:nvPr/>
          </p:nvSpPr>
          <p:spPr>
            <a:xfrm>
              <a:off x="5063" y="1832"/>
              <a:ext cx="87" cy="763"/>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grpSp>
      <p:grpSp>
        <p:nvGrpSpPr>
          <p:cNvPr id="75796" name="Group 87"/>
          <p:cNvGrpSpPr/>
          <p:nvPr/>
        </p:nvGrpSpPr>
        <p:grpSpPr>
          <a:xfrm flipH="1">
            <a:off x="6303963" y="4701788"/>
            <a:ext cx="735012" cy="681038"/>
            <a:chOff x="-44" y="1473"/>
            <a:chExt cx="981" cy="1105"/>
          </a:xfrm>
        </p:grpSpPr>
        <p:pic>
          <p:nvPicPr>
            <p:cNvPr id="75807" name="Picture 88" descr="desktop_computer_stylized_medium"/>
            <p:cNvPicPr>
              <a:picLocks noChangeAspect="1"/>
            </p:cNvPicPr>
            <p:nvPr/>
          </p:nvPicPr>
          <p:blipFill>
            <a:blip r:embed="rId2"/>
            <a:stretch>
              <a:fillRect/>
            </a:stretch>
          </p:blipFill>
          <p:spPr>
            <a:xfrm flipH="1">
              <a:off x="-44" y="1473"/>
              <a:ext cx="981" cy="1105"/>
            </a:xfrm>
            <a:prstGeom prst="rect">
              <a:avLst/>
            </a:prstGeom>
            <a:noFill/>
            <a:ln w="9525">
              <a:noFill/>
            </a:ln>
          </p:spPr>
        </p:pic>
        <p:sp>
          <p:nvSpPr>
            <p:cNvPr id="75808" name="Freeform 89"/>
            <p:cNvSpPr/>
            <p:nvPr/>
          </p:nvSpPr>
          <p:spPr>
            <a:xfrm flipH="1">
              <a:off x="374" y="1579"/>
              <a:ext cx="477" cy="506"/>
            </a:xfrm>
            <a:custGeom>
              <a:avLst/>
              <a:gdLst>
                <a:gd name="txL" fmla="*/ 0 w 356"/>
                <a:gd name="txT" fmla="*/ 0 h 368"/>
                <a:gd name="txR" fmla="*/ 356 w 356"/>
                <a:gd name="txB" fmla="*/ 368 h 368"/>
              </a:gdLst>
              <a:ahLst/>
              <a:cxnLst>
                <a:cxn ang="0">
                  <a:pos x="0" y="0"/>
                </a:cxn>
                <a:cxn ang="0">
                  <a:pos x="10045" y="645"/>
                </a:cxn>
                <a:cxn ang="0">
                  <a:pos x="11917" y="13448"/>
                </a:cxn>
                <a:cxn ang="0">
                  <a:pos x="2626" y="16818"/>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75797" name="Group 102"/>
          <p:cNvGrpSpPr/>
          <p:nvPr/>
        </p:nvGrpSpPr>
        <p:grpSpPr>
          <a:xfrm>
            <a:off x="2728913" y="4820851"/>
            <a:ext cx="881062" cy="365125"/>
            <a:chOff x="2356" y="1300"/>
            <a:chExt cx="555" cy="194"/>
          </a:xfrm>
        </p:grpSpPr>
        <p:sp>
          <p:nvSpPr>
            <p:cNvPr id="75799" name="Oval 407"/>
            <p:cNvSpPr/>
            <p:nvPr/>
          </p:nvSpPr>
          <p:spPr>
            <a:xfrm>
              <a:off x="2357" y="1385"/>
              <a:ext cx="551" cy="109"/>
            </a:xfrm>
            <a:prstGeom prst="ellipse">
              <a:avLst/>
            </a:prstGeom>
            <a:gradFill rotWithShape="1">
              <a:gsLst>
                <a:gs pos="0">
                  <a:srgbClr val="009999"/>
                </a:gs>
                <a:gs pos="100000">
                  <a:srgbClr val="FFFFFF"/>
                </a:gs>
              </a:gsLst>
              <a:lin ang="0" scaled="1"/>
              <a:tileRect/>
            </a:gradFill>
            <a:ln w="9525" cap="flat" cmpd="sng">
              <a:solidFill>
                <a:srgbClr val="000000"/>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75800" name="Rectangle 410"/>
            <p:cNvSpPr/>
            <p:nvPr/>
          </p:nvSpPr>
          <p:spPr>
            <a:xfrm>
              <a:off x="2357" y="1374"/>
              <a:ext cx="554" cy="66"/>
            </a:xfrm>
            <a:prstGeom prst="rect">
              <a:avLst/>
            </a:prstGeom>
            <a:gradFill rotWithShape="1">
              <a:gsLst>
                <a:gs pos="0">
                  <a:srgbClr val="009999"/>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75801" name="Oval 411"/>
            <p:cNvSpPr/>
            <p:nvPr/>
          </p:nvSpPr>
          <p:spPr>
            <a:xfrm>
              <a:off x="2356" y="1300"/>
              <a:ext cx="551" cy="127"/>
            </a:xfrm>
            <a:prstGeom prst="ellipse">
              <a:avLst/>
            </a:prstGeom>
            <a:gradFill rotWithShape="1">
              <a:gsLst>
                <a:gs pos="0">
                  <a:srgbClr val="009999"/>
                </a:gs>
                <a:gs pos="100000">
                  <a:srgbClr val="FFFFFF"/>
                </a:gs>
              </a:gsLst>
              <a:lin ang="0" scaled="1"/>
              <a:tileRect/>
            </a:gradFill>
            <a:ln w="9525" cap="flat" cmpd="sng">
              <a:solidFill>
                <a:srgbClr val="000000"/>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75802" name="Group 106"/>
            <p:cNvGrpSpPr/>
            <p:nvPr/>
          </p:nvGrpSpPr>
          <p:grpSpPr>
            <a:xfrm>
              <a:off x="2468" y="1332"/>
              <a:ext cx="310" cy="60"/>
              <a:chOff x="2468" y="1332"/>
              <a:chExt cx="310" cy="60"/>
            </a:xfrm>
          </p:grpSpPr>
          <p:sp>
            <p:nvSpPr>
              <p:cNvPr id="75805" name="Freeform 107"/>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28575" cap="flat" cmpd="sng">
                <a:solidFill>
                  <a:srgbClr val="000000">
                    <a:alpha val="100000"/>
                  </a:srgbClr>
                </a:solidFill>
                <a:prstDash val="solid"/>
                <a:round/>
                <a:headEnd type="none" w="med" len="med"/>
                <a:tailEnd type="none" w="med" len="med"/>
              </a:ln>
            </p:spPr>
            <p:txBody>
              <a:bodyPr/>
              <a:lstStyle/>
              <a:p>
                <a:endParaRPr lang="zh-CN" altLang="en-US"/>
              </a:p>
            </p:txBody>
          </p:sp>
          <p:sp>
            <p:nvSpPr>
              <p:cNvPr id="75806" name="Freeform 108"/>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28575" cap="flat" cmpd="sng">
                <a:solidFill>
                  <a:srgbClr val="000000">
                    <a:alpha val="100000"/>
                  </a:srgbClr>
                </a:solidFill>
                <a:prstDash val="solid"/>
                <a:round/>
                <a:headEnd type="none" w="med" len="med"/>
                <a:tailEnd type="none" w="med" len="med"/>
              </a:ln>
            </p:spPr>
            <p:txBody>
              <a:bodyPr/>
              <a:lstStyle/>
              <a:p>
                <a:endParaRPr lang="zh-CN" altLang="en-US"/>
              </a:p>
            </p:txBody>
          </p:sp>
        </p:grpSp>
        <p:sp>
          <p:nvSpPr>
            <p:cNvPr id="75803" name="Line 109"/>
            <p:cNvSpPr/>
            <p:nvPr/>
          </p:nvSpPr>
          <p:spPr>
            <a:xfrm>
              <a:off x="2357" y="1361"/>
              <a:ext cx="0" cy="84"/>
            </a:xfrm>
            <a:prstGeom prst="line">
              <a:avLst/>
            </a:prstGeom>
            <a:ln w="9525" cap="flat" cmpd="sng">
              <a:solidFill>
                <a:srgbClr val="000000"/>
              </a:solidFill>
              <a:prstDash val="solid"/>
              <a:headEnd type="none" w="med" len="med"/>
              <a:tailEnd type="none" w="med" len="med"/>
            </a:ln>
          </p:spPr>
        </p:sp>
        <p:sp>
          <p:nvSpPr>
            <p:cNvPr id="75804" name="Line 110"/>
            <p:cNvSpPr/>
            <p:nvPr/>
          </p:nvSpPr>
          <p:spPr>
            <a:xfrm>
              <a:off x="2907" y="1363"/>
              <a:ext cx="0" cy="84"/>
            </a:xfrm>
            <a:prstGeom prst="line">
              <a:avLst/>
            </a:prstGeom>
            <a:ln w="9525" cap="flat" cmpd="sng">
              <a:solidFill>
                <a:srgbClr val="000000"/>
              </a:solidFill>
              <a:prstDash val="solid"/>
              <a:headEnd type="none" w="med" len="med"/>
              <a:tailEnd type="none" w="med" len="med"/>
            </a:ln>
          </p:spPr>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3" name="Picture 97" descr="underline_base"/>
          <p:cNvPicPr/>
          <p:nvPr/>
        </p:nvPicPr>
        <p:blipFill>
          <a:blip r:embed="rId2"/>
          <a:stretch>
            <a:fillRect/>
          </a:stretch>
        </p:blipFill>
        <p:spPr>
          <a:xfrm>
            <a:off x="503238" y="954088"/>
            <a:ext cx="7381875" cy="185737"/>
          </a:xfrm>
          <a:prstGeom prst="rect">
            <a:avLst/>
          </a:prstGeom>
          <a:noFill/>
          <a:ln w="9525">
            <a:noFill/>
          </a:ln>
        </p:spPr>
      </p:pic>
      <p:grpSp>
        <p:nvGrpSpPr>
          <p:cNvPr id="76804" name="Group 51"/>
          <p:cNvGrpSpPr/>
          <p:nvPr/>
        </p:nvGrpSpPr>
        <p:grpSpPr>
          <a:xfrm flipH="1">
            <a:off x="4792663" y="2470150"/>
            <a:ext cx="735012" cy="681038"/>
            <a:chOff x="-44" y="1473"/>
            <a:chExt cx="981" cy="1105"/>
          </a:xfrm>
        </p:grpSpPr>
        <p:pic>
          <p:nvPicPr>
            <p:cNvPr id="76869" name="Picture 52" descr="desktop_computer_stylized_medium"/>
            <p:cNvPicPr>
              <a:picLocks noChangeAspect="1"/>
            </p:cNvPicPr>
            <p:nvPr/>
          </p:nvPicPr>
          <p:blipFill>
            <a:blip r:embed="rId3"/>
            <a:stretch>
              <a:fillRect/>
            </a:stretch>
          </p:blipFill>
          <p:spPr>
            <a:xfrm flipH="1">
              <a:off x="-44" y="1473"/>
              <a:ext cx="981" cy="1105"/>
            </a:xfrm>
            <a:prstGeom prst="rect">
              <a:avLst/>
            </a:prstGeom>
            <a:noFill/>
            <a:ln w="9525">
              <a:noFill/>
            </a:ln>
          </p:spPr>
        </p:pic>
        <p:sp>
          <p:nvSpPr>
            <p:cNvPr id="76870" name="Freeform 53"/>
            <p:cNvSpPr/>
            <p:nvPr/>
          </p:nvSpPr>
          <p:spPr>
            <a:xfrm flipH="1">
              <a:off x="374" y="1579"/>
              <a:ext cx="477" cy="506"/>
            </a:xfrm>
            <a:custGeom>
              <a:avLst/>
              <a:gdLst>
                <a:gd name="txL" fmla="*/ 0 w 356"/>
                <a:gd name="txT" fmla="*/ 0 h 368"/>
                <a:gd name="txR" fmla="*/ 356 w 356"/>
                <a:gd name="txB" fmla="*/ 368 h 368"/>
              </a:gdLst>
              <a:ahLst/>
              <a:cxnLst>
                <a:cxn ang="0">
                  <a:pos x="0" y="0"/>
                </a:cxn>
                <a:cxn ang="0">
                  <a:pos x="10045" y="645"/>
                </a:cxn>
                <a:cxn ang="0">
                  <a:pos x="11917" y="13448"/>
                </a:cxn>
                <a:cxn ang="0">
                  <a:pos x="2626" y="16818"/>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sp>
        <p:nvSpPr>
          <p:cNvPr id="76805" name="Rectangle 2"/>
          <p:cNvSpPr>
            <a:spLocks noGrp="1"/>
          </p:cNvSpPr>
          <p:nvPr>
            <p:ph type="title" idx="4294967295"/>
          </p:nvPr>
        </p:nvSpPr>
        <p:spPr>
          <a:xfrm>
            <a:off x="488950" y="252413"/>
            <a:ext cx="7772400" cy="947737"/>
          </a:xfrm>
        </p:spPr>
        <p:txBody>
          <a:bodyPr vert="horz" wrap="square" lIns="91440" tIns="45720" rIns="91440" bIns="45720" anchor="ctr"/>
          <a:lstStyle/>
          <a:p>
            <a:pPr lvl="0" eaLnBrk="1" hangingPunct="1"/>
            <a:r>
              <a:rPr lang="zh-CN" altLang="en-US" dirty="0" smtClean="0"/>
              <a:t>坏家伙能够用伪装地址</a:t>
            </a:r>
            <a:endParaRPr lang="en-US" altLang="zh-CN" dirty="0"/>
          </a:p>
        </p:txBody>
      </p:sp>
      <p:sp>
        <p:nvSpPr>
          <p:cNvPr id="76806" name="Rectangle 3"/>
          <p:cNvSpPr>
            <a:spLocks noGrp="1"/>
          </p:cNvSpPr>
          <p:nvPr>
            <p:ph type="body" idx="4294967295"/>
          </p:nvPr>
        </p:nvSpPr>
        <p:spPr>
          <a:xfrm>
            <a:off x="596900" y="1662113"/>
            <a:ext cx="8077200" cy="1484312"/>
          </a:xfrm>
        </p:spPr>
        <p:txBody>
          <a:bodyPr vert="horz" wrap="square" lIns="91440" tIns="45720" rIns="91440" bIns="45720" anchor="t"/>
          <a:lstStyle/>
          <a:p>
            <a:pPr lvl="0" eaLnBrk="1" hangingPunct="1">
              <a:buNone/>
            </a:pPr>
            <a:r>
              <a:rPr lang="en-US" altLang="zh-CN" sz="3200" i="1" dirty="0" smtClean="0">
                <a:solidFill>
                  <a:srgbClr val="CC0000"/>
                </a:solidFill>
              </a:rPr>
              <a:t>IP</a:t>
            </a:r>
            <a:r>
              <a:rPr lang="zh-CN" altLang="en-US" sz="3200" i="1" dirty="0">
                <a:solidFill>
                  <a:srgbClr val="CC0000"/>
                </a:solidFill>
              </a:rPr>
              <a:t>哄骗</a:t>
            </a:r>
            <a:r>
              <a:rPr lang="en-US" altLang="zh-CN" sz="3200" i="1" dirty="0" smtClean="0">
                <a:solidFill>
                  <a:srgbClr val="CC0000"/>
                </a:solidFill>
              </a:rPr>
              <a:t>:</a:t>
            </a:r>
            <a:r>
              <a:rPr lang="en-US" altLang="zh-CN" i="1" dirty="0" smtClean="0">
                <a:solidFill>
                  <a:srgbClr val="FF3300"/>
                </a:solidFill>
              </a:rPr>
              <a:t> </a:t>
            </a:r>
            <a:r>
              <a:rPr lang="zh-CN" altLang="en-US" i="1" dirty="0" smtClean="0">
                <a:solidFill>
                  <a:srgbClr val="FF3300"/>
                </a:solidFill>
              </a:rPr>
              <a:t>具有虚假原地址的分组注入因特网</a:t>
            </a:r>
            <a:endParaRPr lang="en-US" altLang="zh-CN" dirty="0"/>
          </a:p>
        </p:txBody>
      </p:sp>
      <p:sp>
        <p:nvSpPr>
          <p:cNvPr id="76807" name="Freeform 70"/>
          <p:cNvSpPr/>
          <p:nvPr/>
        </p:nvSpPr>
        <p:spPr>
          <a:xfrm>
            <a:off x="2225675" y="3171825"/>
            <a:ext cx="4587875" cy="728663"/>
          </a:xfrm>
          <a:custGeom>
            <a:avLst/>
            <a:gdLst>
              <a:gd name="txL" fmla="*/ 0 w 2620"/>
              <a:gd name="txT" fmla="*/ 0 h 459"/>
              <a:gd name="txR" fmla="*/ 2620 w 2620"/>
              <a:gd name="txB" fmla="*/ 459 h 459"/>
            </a:gdLst>
            <a:ahLst/>
            <a:cxnLst>
              <a:cxn ang="0">
                <a:pos x="2147483647" y="0"/>
              </a:cxn>
              <a:cxn ang="0">
                <a:pos x="0" y="2147483647"/>
              </a:cxn>
              <a:cxn ang="0">
                <a:pos x="2147483647" y="2147483647"/>
              </a:cxn>
              <a:cxn ang="0">
                <a:pos x="2147483647" y="2147483647"/>
              </a:cxn>
            </a:cxnLst>
            <a:rect l="txL" t="txT" r="txR" b="txB"/>
            <a:pathLst>
              <a:path w="2620" h="459">
                <a:moveTo>
                  <a:pt x="2" y="0"/>
                </a:moveTo>
                <a:lnTo>
                  <a:pt x="0" y="253"/>
                </a:lnTo>
                <a:lnTo>
                  <a:pt x="2620" y="253"/>
                </a:lnTo>
                <a:lnTo>
                  <a:pt x="2620" y="459"/>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76808" name="Freeform 71"/>
          <p:cNvSpPr/>
          <p:nvPr/>
        </p:nvSpPr>
        <p:spPr>
          <a:xfrm>
            <a:off x="5057775" y="3041650"/>
            <a:ext cx="4763" cy="522288"/>
          </a:xfrm>
          <a:custGeom>
            <a:avLst/>
            <a:gdLst>
              <a:gd name="txL" fmla="*/ 0 w 3"/>
              <a:gd name="txT" fmla="*/ 0 h 329"/>
              <a:gd name="txR" fmla="*/ 3 w 3"/>
              <a:gd name="txB" fmla="*/ 329 h 329"/>
            </a:gdLst>
            <a:ahLst/>
            <a:cxnLst>
              <a:cxn ang="0">
                <a:pos x="0" y="2147483647"/>
              </a:cxn>
              <a:cxn ang="0">
                <a:pos x="2147483647" y="0"/>
              </a:cxn>
            </a:cxnLst>
            <a:rect l="txL" t="txT" r="txR" b="txB"/>
            <a:pathLst>
              <a:path w="3" h="329">
                <a:moveTo>
                  <a:pt x="0" y="329"/>
                </a:moveTo>
                <a:lnTo>
                  <a:pt x="3" y="0"/>
                </a:lnTo>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76809" name="Line 72"/>
          <p:cNvSpPr/>
          <p:nvPr/>
        </p:nvSpPr>
        <p:spPr>
          <a:xfrm flipV="1">
            <a:off x="3400425" y="3563938"/>
            <a:ext cx="0" cy="374650"/>
          </a:xfrm>
          <a:prstGeom prst="line">
            <a:avLst/>
          </a:prstGeom>
          <a:ln w="19050" cap="flat" cmpd="sng">
            <a:solidFill>
              <a:schemeClr val="tx1"/>
            </a:solidFill>
            <a:prstDash val="solid"/>
            <a:headEnd type="none" w="med" len="med"/>
            <a:tailEnd type="none" w="med" len="med"/>
          </a:ln>
        </p:spPr>
      </p:sp>
      <p:sp>
        <p:nvSpPr>
          <p:cNvPr id="76810" name="Line 73"/>
          <p:cNvSpPr/>
          <p:nvPr/>
        </p:nvSpPr>
        <p:spPr>
          <a:xfrm flipV="1">
            <a:off x="3419475" y="4275138"/>
            <a:ext cx="0" cy="241300"/>
          </a:xfrm>
          <a:prstGeom prst="line">
            <a:avLst/>
          </a:prstGeom>
          <a:ln w="19050" cap="flat" cmpd="sng">
            <a:solidFill>
              <a:schemeClr val="tx1"/>
            </a:solidFill>
            <a:prstDash val="solid"/>
            <a:headEnd type="none" w="med" len="med"/>
            <a:tailEnd type="none" w="med" len="med"/>
          </a:ln>
        </p:spPr>
      </p:sp>
      <p:sp>
        <p:nvSpPr>
          <p:cNvPr id="76811" name="Text Box 74"/>
          <p:cNvSpPr txBox="1"/>
          <p:nvPr/>
        </p:nvSpPr>
        <p:spPr>
          <a:xfrm>
            <a:off x="1682750" y="2460625"/>
            <a:ext cx="387350" cy="457200"/>
          </a:xfrm>
          <a:prstGeom prst="rect">
            <a:avLst/>
          </a:prstGeom>
          <a:noFill/>
          <a:ln w="9525">
            <a:noFill/>
          </a:ln>
        </p:spPr>
        <p:txBody>
          <a:bodyPr wrap="none">
            <a:spAutoFit/>
          </a:bodyPr>
          <a:lstStyle/>
          <a:p>
            <a:pPr lvl="0" algn="ctr"/>
            <a:r>
              <a:rPr lang="en-US" altLang="zh-CN" dirty="0">
                <a:latin typeface="Arial" panose="020B0604020202020204" pitchFamily="34" charset="0"/>
                <a:ea typeface="MS PGothic" panose="020B0600070205080204" pitchFamily="34" charset="-128"/>
              </a:rPr>
              <a:t>A</a:t>
            </a:r>
          </a:p>
        </p:txBody>
      </p:sp>
      <p:sp>
        <p:nvSpPr>
          <p:cNvPr id="76812" name="Text Box 75"/>
          <p:cNvSpPr txBox="1"/>
          <p:nvPr/>
        </p:nvSpPr>
        <p:spPr>
          <a:xfrm>
            <a:off x="7086600" y="3879850"/>
            <a:ext cx="387350" cy="457200"/>
          </a:xfrm>
          <a:prstGeom prst="rect">
            <a:avLst/>
          </a:prstGeom>
          <a:noFill/>
          <a:ln w="9525">
            <a:noFill/>
          </a:ln>
        </p:spPr>
        <p:txBody>
          <a:bodyPr wrap="none">
            <a:spAutoFit/>
          </a:bodyPr>
          <a:lstStyle/>
          <a:p>
            <a:pPr lvl="0" algn="ctr"/>
            <a:r>
              <a:rPr lang="en-US" altLang="zh-CN" dirty="0">
                <a:latin typeface="Arial" panose="020B0604020202020204" pitchFamily="34" charset="0"/>
                <a:ea typeface="MS PGothic" panose="020B0600070205080204" pitchFamily="34" charset="-128"/>
              </a:rPr>
              <a:t>B</a:t>
            </a:r>
          </a:p>
        </p:txBody>
      </p:sp>
      <p:sp>
        <p:nvSpPr>
          <p:cNvPr id="76813" name="Text Box 76"/>
          <p:cNvSpPr txBox="1"/>
          <p:nvPr/>
        </p:nvSpPr>
        <p:spPr>
          <a:xfrm>
            <a:off x="5249863" y="2438400"/>
            <a:ext cx="404812" cy="457200"/>
          </a:xfrm>
          <a:prstGeom prst="rect">
            <a:avLst/>
          </a:prstGeom>
          <a:noFill/>
          <a:ln w="9525">
            <a:noFill/>
          </a:ln>
        </p:spPr>
        <p:txBody>
          <a:bodyPr wrap="none">
            <a:spAutoFit/>
          </a:bodyPr>
          <a:lstStyle/>
          <a:p>
            <a:pPr lvl="0" algn="ctr"/>
            <a:r>
              <a:rPr lang="en-US" altLang="zh-CN" dirty="0">
                <a:latin typeface="Arial" panose="020B0604020202020204" pitchFamily="34" charset="0"/>
                <a:ea typeface="MS PGothic" panose="020B0600070205080204" pitchFamily="34" charset="-128"/>
              </a:rPr>
              <a:t>C</a:t>
            </a:r>
          </a:p>
        </p:txBody>
      </p:sp>
      <p:sp>
        <p:nvSpPr>
          <p:cNvPr id="76814" name="Freeform 77"/>
          <p:cNvSpPr/>
          <p:nvPr/>
        </p:nvSpPr>
        <p:spPr>
          <a:xfrm>
            <a:off x="2235200" y="3019425"/>
            <a:ext cx="2967038" cy="704850"/>
          </a:xfrm>
          <a:custGeom>
            <a:avLst/>
            <a:gdLst>
              <a:gd name="txL" fmla="*/ 0 w 1869"/>
              <a:gd name="txT" fmla="*/ 0 h 444"/>
              <a:gd name="txR" fmla="*/ 1869 w 1869"/>
              <a:gd name="txB" fmla="*/ 444 h 444"/>
            </a:gdLst>
            <a:ahLst/>
            <a:cxnLst>
              <a:cxn ang="0">
                <a:pos x="2147483647" y="0"/>
              </a:cxn>
              <a:cxn ang="0">
                <a:pos x="2147483647" y="2147483647"/>
              </a:cxn>
              <a:cxn ang="0">
                <a:pos x="0" y="2147483647"/>
              </a:cxn>
            </a:cxnLst>
            <a:rect l="txL" t="txT" r="txR" b="txB"/>
            <a:pathLst>
              <a:path w="1869" h="444">
                <a:moveTo>
                  <a:pt x="1869" y="0"/>
                </a:moveTo>
                <a:lnTo>
                  <a:pt x="1869" y="444"/>
                </a:lnTo>
                <a:lnTo>
                  <a:pt x="0" y="444"/>
                </a:lnTo>
              </a:path>
            </a:pathLst>
          </a:custGeom>
          <a:noFill/>
          <a:ln w="28575" cap="flat" cmpd="sng">
            <a:solidFill>
              <a:srgbClr val="CC0000">
                <a:alpha val="100000"/>
              </a:srgbClr>
            </a:solidFill>
            <a:prstDash val="solid"/>
            <a:round/>
            <a:headEnd type="none" w="med" len="med"/>
            <a:tailEnd type="triangle" w="med" len="med"/>
          </a:ln>
        </p:spPr>
        <p:txBody>
          <a:bodyPr/>
          <a:lstStyle/>
          <a:p>
            <a:endParaRPr lang="zh-CN" altLang="en-US"/>
          </a:p>
        </p:txBody>
      </p:sp>
      <p:grpSp>
        <p:nvGrpSpPr>
          <p:cNvPr id="76815" name="Group 78"/>
          <p:cNvGrpSpPr/>
          <p:nvPr/>
        </p:nvGrpSpPr>
        <p:grpSpPr>
          <a:xfrm>
            <a:off x="2701925" y="3502025"/>
            <a:ext cx="2295525" cy="336550"/>
            <a:chOff x="2418" y="3342"/>
            <a:chExt cx="1446" cy="212"/>
          </a:xfrm>
        </p:grpSpPr>
        <p:sp>
          <p:nvSpPr>
            <p:cNvPr id="76864" name="Rectangle 79"/>
            <p:cNvSpPr/>
            <p:nvPr/>
          </p:nvSpPr>
          <p:spPr>
            <a:xfrm>
              <a:off x="2463" y="3366"/>
              <a:ext cx="1356" cy="174"/>
            </a:xfrm>
            <a:prstGeom prst="rect">
              <a:avLst/>
            </a:prstGeom>
            <a:solidFill>
              <a:srgbClr val="FFFFFF"/>
            </a:solidFill>
            <a:ln w="12700" cap="flat" cmpd="sng">
              <a:solidFill>
                <a:schemeClr val="tx1"/>
              </a:solidFill>
              <a:prstDash val="solid"/>
              <a:miter/>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76865" name="Line 80"/>
            <p:cNvSpPr/>
            <p:nvPr/>
          </p:nvSpPr>
          <p:spPr>
            <a:xfrm>
              <a:off x="2784" y="3372"/>
              <a:ext cx="0" cy="168"/>
            </a:xfrm>
            <a:prstGeom prst="line">
              <a:avLst/>
            </a:prstGeom>
            <a:ln w="12700" cap="flat" cmpd="sng">
              <a:solidFill>
                <a:schemeClr val="tx1"/>
              </a:solidFill>
              <a:prstDash val="solid"/>
              <a:headEnd type="none" w="med" len="med"/>
              <a:tailEnd type="none" w="med" len="med"/>
            </a:ln>
          </p:spPr>
        </p:sp>
        <p:sp>
          <p:nvSpPr>
            <p:cNvPr id="76866" name="Line 81"/>
            <p:cNvSpPr/>
            <p:nvPr/>
          </p:nvSpPr>
          <p:spPr>
            <a:xfrm>
              <a:off x="3186" y="3375"/>
              <a:ext cx="0" cy="168"/>
            </a:xfrm>
            <a:prstGeom prst="line">
              <a:avLst/>
            </a:prstGeom>
            <a:ln w="12700" cap="flat" cmpd="sng">
              <a:solidFill>
                <a:schemeClr val="tx1"/>
              </a:solidFill>
              <a:prstDash val="solid"/>
              <a:headEnd type="none" w="med" len="med"/>
              <a:tailEnd type="none" w="med" len="med"/>
            </a:ln>
          </p:spPr>
        </p:sp>
        <p:sp>
          <p:nvSpPr>
            <p:cNvPr id="76867" name="Line 82"/>
            <p:cNvSpPr/>
            <p:nvPr/>
          </p:nvSpPr>
          <p:spPr>
            <a:xfrm>
              <a:off x="3321" y="3375"/>
              <a:ext cx="0" cy="168"/>
            </a:xfrm>
            <a:prstGeom prst="line">
              <a:avLst/>
            </a:prstGeom>
            <a:ln w="12700" cap="flat" cmpd="sng">
              <a:solidFill>
                <a:schemeClr val="tx1"/>
              </a:solidFill>
              <a:prstDash val="solid"/>
              <a:headEnd type="none" w="med" len="med"/>
              <a:tailEnd type="none" w="med" len="med"/>
            </a:ln>
          </p:spPr>
        </p:sp>
        <p:sp>
          <p:nvSpPr>
            <p:cNvPr id="76868" name="Text Box 83"/>
            <p:cNvSpPr txBox="1"/>
            <p:nvPr/>
          </p:nvSpPr>
          <p:spPr>
            <a:xfrm>
              <a:off x="2418" y="3342"/>
              <a:ext cx="1446" cy="212"/>
            </a:xfrm>
            <a:prstGeom prst="rect">
              <a:avLst/>
            </a:prstGeom>
            <a:noFill/>
            <a:ln w="9525">
              <a:noFill/>
            </a:ln>
          </p:spPr>
          <p:txBody>
            <a:bodyPr>
              <a:spAutoFit/>
            </a:bodyPr>
            <a:lstStyle/>
            <a:p>
              <a:pPr lvl="0" algn="ctr"/>
              <a:r>
                <a:rPr lang="en-US" altLang="zh-CN" sz="1600" dirty="0">
                  <a:solidFill>
                    <a:srgbClr val="CC0000"/>
                  </a:solidFill>
                  <a:latin typeface="Arial" panose="020B0604020202020204" pitchFamily="34" charset="0"/>
                  <a:ea typeface="MS PGothic" panose="020B0600070205080204" pitchFamily="34" charset="-128"/>
                </a:rPr>
                <a:t>src:B</a:t>
              </a:r>
              <a:r>
                <a:rPr lang="en-US" altLang="zh-CN" sz="1600" dirty="0">
                  <a:latin typeface="Arial" panose="020B0604020202020204" pitchFamily="34" charset="0"/>
                  <a:ea typeface="MS PGothic" panose="020B0600070205080204" pitchFamily="34" charset="-128"/>
                </a:rPr>
                <a:t> dest:A     payload</a:t>
              </a:r>
              <a:endParaRPr lang="en-US" altLang="zh-CN" sz="1600" dirty="0">
                <a:latin typeface="Times New Roman" panose="02020603050405020304" pitchFamily="18" charset="0"/>
                <a:ea typeface="MS PGothic" panose="020B0600070205080204" pitchFamily="34" charset="-128"/>
              </a:endParaRPr>
            </a:p>
          </p:txBody>
        </p:sp>
      </p:grpSp>
      <p:pic>
        <p:nvPicPr>
          <p:cNvPr id="76816" name="Picture 84"/>
          <p:cNvPicPr>
            <a:picLocks noChangeAspect="1"/>
          </p:cNvPicPr>
          <p:nvPr/>
        </p:nvPicPr>
        <p:blipFill>
          <a:blip r:embed="rId4"/>
          <a:stretch>
            <a:fillRect/>
          </a:stretch>
        </p:blipFill>
        <p:spPr>
          <a:xfrm>
            <a:off x="4833938" y="2533650"/>
            <a:ext cx="471487" cy="442913"/>
          </a:xfrm>
          <a:prstGeom prst="rect">
            <a:avLst/>
          </a:prstGeom>
          <a:noFill/>
          <a:ln w="31750">
            <a:noFill/>
          </a:ln>
        </p:spPr>
      </p:pic>
      <p:grpSp>
        <p:nvGrpSpPr>
          <p:cNvPr id="76817" name="Group 48"/>
          <p:cNvGrpSpPr/>
          <p:nvPr/>
        </p:nvGrpSpPr>
        <p:grpSpPr>
          <a:xfrm flipH="1">
            <a:off x="6575425" y="3886200"/>
            <a:ext cx="735013" cy="681038"/>
            <a:chOff x="-44" y="1473"/>
            <a:chExt cx="981" cy="1105"/>
          </a:xfrm>
        </p:grpSpPr>
        <p:pic>
          <p:nvPicPr>
            <p:cNvPr id="76862" name="Picture 49" descr="desktop_computer_stylized_medium"/>
            <p:cNvPicPr>
              <a:picLocks noChangeAspect="1"/>
            </p:cNvPicPr>
            <p:nvPr/>
          </p:nvPicPr>
          <p:blipFill>
            <a:blip r:embed="rId3"/>
            <a:stretch>
              <a:fillRect/>
            </a:stretch>
          </p:blipFill>
          <p:spPr>
            <a:xfrm flipH="1">
              <a:off x="-44" y="1473"/>
              <a:ext cx="981" cy="1105"/>
            </a:xfrm>
            <a:prstGeom prst="rect">
              <a:avLst/>
            </a:prstGeom>
            <a:noFill/>
            <a:ln w="9525">
              <a:noFill/>
            </a:ln>
          </p:spPr>
        </p:pic>
        <p:sp>
          <p:nvSpPr>
            <p:cNvPr id="76863" name="Freeform 50"/>
            <p:cNvSpPr/>
            <p:nvPr/>
          </p:nvSpPr>
          <p:spPr>
            <a:xfrm flipH="1">
              <a:off x="374" y="1579"/>
              <a:ext cx="477" cy="506"/>
            </a:xfrm>
            <a:custGeom>
              <a:avLst/>
              <a:gdLst>
                <a:gd name="txL" fmla="*/ 0 w 356"/>
                <a:gd name="txT" fmla="*/ 0 h 368"/>
                <a:gd name="txR" fmla="*/ 356 w 356"/>
                <a:gd name="txB" fmla="*/ 368 h 368"/>
              </a:gdLst>
              <a:ahLst/>
              <a:cxnLst>
                <a:cxn ang="0">
                  <a:pos x="0" y="0"/>
                </a:cxn>
                <a:cxn ang="0">
                  <a:pos x="10045" y="645"/>
                </a:cxn>
                <a:cxn ang="0">
                  <a:pos x="11917" y="13448"/>
                </a:cxn>
                <a:cxn ang="0">
                  <a:pos x="2626" y="16818"/>
                </a:cxn>
                <a:cxn ang="0">
                  <a:pos x="0" y="0"/>
                </a:cxn>
              </a:cxnLst>
              <a:rect l="txL" t="txT" r="txR" b="txB"/>
              <a:pathLst>
                <a:path w="356" h="368">
                  <a:moveTo>
                    <a:pt x="0" y="0"/>
                  </a:moveTo>
                  <a:lnTo>
                    <a:pt x="300" y="14"/>
                  </a:lnTo>
                  <a:lnTo>
                    <a:pt x="356" y="294"/>
                  </a:lnTo>
                  <a:lnTo>
                    <a:pt x="78" y="368"/>
                  </a:lnTo>
                  <a:lnTo>
                    <a:pt x="0" y="0"/>
                  </a:lnTo>
                  <a:close/>
                </a:path>
              </a:pathLst>
            </a:custGeom>
            <a:gradFill rotWithShape="1">
              <a:gsLst>
                <a:gs pos="0">
                  <a:srgbClr val="000099">
                    <a:alpha val="100000"/>
                  </a:srgbClr>
                </a:gs>
                <a:gs pos="100000">
                  <a:schemeClr val="bg1">
                    <a:alpha val="100000"/>
                  </a:schemeClr>
                </a:gs>
              </a:gsLst>
              <a:lin ang="2700000" scaled="1"/>
              <a:tileRect/>
            </a:gradFill>
            <a:ln w="9525">
              <a:noFill/>
            </a:ln>
          </p:spPr>
          <p:txBody>
            <a:bodyPr/>
            <a:lstStyle/>
            <a:p>
              <a:endParaRPr lang="zh-CN" altLang="en-US"/>
            </a:p>
          </p:txBody>
        </p:sp>
      </p:grpSp>
      <p:grpSp>
        <p:nvGrpSpPr>
          <p:cNvPr id="76818" name="Group 54"/>
          <p:cNvGrpSpPr/>
          <p:nvPr/>
        </p:nvGrpSpPr>
        <p:grpSpPr>
          <a:xfrm>
            <a:off x="2084388" y="2544763"/>
            <a:ext cx="365125" cy="712787"/>
            <a:chOff x="4140" y="429"/>
            <a:chExt cx="1425" cy="2396"/>
          </a:xfrm>
        </p:grpSpPr>
        <p:sp>
          <p:nvSpPr>
            <p:cNvPr id="76830" name="Freeform 55"/>
            <p:cNvSpPr/>
            <p:nvPr/>
          </p:nvSpPr>
          <p:spPr>
            <a:xfrm>
              <a:off x="5268" y="433"/>
              <a:ext cx="283" cy="2286"/>
            </a:xfrm>
            <a:custGeom>
              <a:avLst/>
              <a:gdLst>
                <a:gd name="txL" fmla="*/ 0 w 354"/>
                <a:gd name="txT" fmla="*/ 0 h 2742"/>
                <a:gd name="txR" fmla="*/ 354 w 354"/>
                <a:gd name="txB" fmla="*/ 2742 h 2742"/>
              </a:gdLst>
              <a:ahLst/>
              <a:cxnLst>
                <a:cxn ang="0">
                  <a:pos x="5" y="0"/>
                </a:cxn>
                <a:cxn ang="0">
                  <a:pos x="24" y="38"/>
                </a:cxn>
                <a:cxn ang="0">
                  <a:pos x="24" y="295"/>
                </a:cxn>
                <a:cxn ang="0">
                  <a:pos x="0" y="309"/>
                </a:cxn>
                <a:cxn ang="0">
                  <a:pos x="5" y="0"/>
                </a:cxn>
              </a:cxnLst>
              <a:rect l="txL" t="txT" r="txR" b="txB"/>
              <a:pathLst>
                <a:path w="354" h="2742">
                  <a:moveTo>
                    <a:pt x="63" y="0"/>
                  </a:moveTo>
                  <a:lnTo>
                    <a:pt x="354" y="339"/>
                  </a:lnTo>
                  <a:lnTo>
                    <a:pt x="346" y="2624"/>
                  </a:lnTo>
                  <a:lnTo>
                    <a:pt x="0" y="2742"/>
                  </a:lnTo>
                  <a:lnTo>
                    <a:pt x="63" y="0"/>
                  </a:lnTo>
                  <a:close/>
                </a:path>
              </a:pathLst>
            </a:custGeom>
            <a:gradFill rotWithShape="1">
              <a:gsLst>
                <a:gs pos="0">
                  <a:srgbClr val="DDDDDD">
                    <a:alpha val="100000"/>
                  </a:srgbClr>
                </a:gs>
                <a:gs pos="100000">
                  <a:srgbClr val="333333">
                    <a:alpha val="100000"/>
                  </a:srgbClr>
                </a:gs>
              </a:gsLst>
              <a:lin ang="0" scaled="1"/>
              <a:tileRect/>
            </a:gradFill>
            <a:ln w="9525">
              <a:noFill/>
            </a:ln>
          </p:spPr>
          <p:txBody>
            <a:bodyPr/>
            <a:lstStyle/>
            <a:p>
              <a:endParaRPr lang="zh-CN" altLang="en-US"/>
            </a:p>
          </p:txBody>
        </p:sp>
        <p:sp>
          <p:nvSpPr>
            <p:cNvPr id="76831" name="Rectangle 56"/>
            <p:cNvSpPr/>
            <p:nvPr/>
          </p:nvSpPr>
          <p:spPr>
            <a:xfrm>
              <a:off x="4208" y="429"/>
              <a:ext cx="1047" cy="2284"/>
            </a:xfrm>
            <a:prstGeom prst="rect">
              <a:avLst/>
            </a:prstGeom>
            <a:gradFill rotWithShape="1">
              <a:gsLst>
                <a:gs pos="0">
                  <a:srgbClr val="292929"/>
                </a:gs>
                <a:gs pos="100000">
                  <a:srgbClr val="808080"/>
                </a:gs>
              </a:gsLst>
              <a:lin ang="0" scaled="1"/>
              <a:tileRect/>
            </a:gra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76832" name="Freeform 57"/>
            <p:cNvSpPr/>
            <p:nvPr/>
          </p:nvSpPr>
          <p:spPr>
            <a:xfrm>
              <a:off x="5321" y="570"/>
              <a:ext cx="169" cy="2115"/>
            </a:xfrm>
            <a:custGeom>
              <a:avLst/>
              <a:gdLst>
                <a:gd name="txL" fmla="*/ 0 w 211"/>
                <a:gd name="txT" fmla="*/ 0 h 2537"/>
                <a:gd name="txR" fmla="*/ 211 w 211"/>
                <a:gd name="txB" fmla="*/ 2537 h 2537"/>
              </a:gdLst>
              <a:ahLst/>
              <a:cxnLst>
                <a:cxn ang="0">
                  <a:pos x="2" y="0"/>
                </a:cxn>
                <a:cxn ang="0">
                  <a:pos x="14" y="25"/>
                </a:cxn>
                <a:cxn ang="0">
                  <a:pos x="2" y="282"/>
                </a:cxn>
                <a:cxn ang="0">
                  <a:pos x="2" y="0"/>
                </a:cxn>
              </a:cxnLst>
              <a:rect l="txL" t="txT" r="txR" b="tx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alpha val="100000"/>
                  </a:srgbClr>
                </a:gs>
                <a:gs pos="100000">
                  <a:srgbClr val="F8F8F8">
                    <a:alpha val="100000"/>
                  </a:srgbClr>
                </a:gs>
              </a:gsLst>
              <a:lin ang="0" scaled="1"/>
              <a:tileRect/>
            </a:gradFill>
            <a:ln w="9525">
              <a:noFill/>
            </a:ln>
          </p:spPr>
          <p:txBody>
            <a:bodyPr/>
            <a:lstStyle/>
            <a:p>
              <a:endParaRPr lang="zh-CN" altLang="en-US"/>
            </a:p>
          </p:txBody>
        </p:sp>
        <p:sp>
          <p:nvSpPr>
            <p:cNvPr id="76833" name="Freeform 58"/>
            <p:cNvSpPr/>
            <p:nvPr/>
          </p:nvSpPr>
          <p:spPr>
            <a:xfrm>
              <a:off x="5284" y="1640"/>
              <a:ext cx="263" cy="189"/>
            </a:xfrm>
            <a:custGeom>
              <a:avLst/>
              <a:gdLst>
                <a:gd name="txL" fmla="*/ 0 w 328"/>
                <a:gd name="txT" fmla="*/ 0 h 226"/>
                <a:gd name="txR" fmla="*/ 328 w 328"/>
                <a:gd name="txB" fmla="*/ 226 h 226"/>
              </a:gdLst>
              <a:ahLst/>
              <a:cxnLst>
                <a:cxn ang="0">
                  <a:pos x="2" y="0"/>
                </a:cxn>
                <a:cxn ang="0">
                  <a:pos x="23" y="15"/>
                </a:cxn>
                <a:cxn ang="0">
                  <a:pos x="23" y="27"/>
                </a:cxn>
                <a:cxn ang="0">
                  <a:pos x="0" y="11"/>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76834" name="Rectangle 59"/>
            <p:cNvSpPr/>
            <p:nvPr/>
          </p:nvSpPr>
          <p:spPr>
            <a:xfrm>
              <a:off x="4214" y="690"/>
              <a:ext cx="595"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grpSp>
          <p:nvGrpSpPr>
            <p:cNvPr id="76835" name="Group 60"/>
            <p:cNvGrpSpPr/>
            <p:nvPr/>
          </p:nvGrpSpPr>
          <p:grpSpPr>
            <a:xfrm>
              <a:off x="4749" y="668"/>
              <a:ext cx="581" cy="145"/>
              <a:chOff x="614" y="2568"/>
              <a:chExt cx="725" cy="139"/>
            </a:xfrm>
          </p:grpSpPr>
          <p:sp>
            <p:nvSpPr>
              <p:cNvPr id="76860" name="AutoShape 61"/>
              <p:cNvSpPr/>
              <p:nvPr/>
            </p:nvSpPr>
            <p:spPr>
              <a:xfrm>
                <a:off x="612" y="2569"/>
                <a:ext cx="727" cy="138"/>
              </a:xfrm>
              <a:prstGeom prst="roundRect">
                <a:avLst>
                  <a:gd name="adj" fmla="val 50000"/>
                </a:avLst>
              </a:prstGeom>
              <a:solidFill>
                <a:schemeClr val="tx1"/>
              </a:soli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76861" name="AutoShape 62"/>
              <p:cNvSpPr/>
              <p:nvPr/>
            </p:nvSpPr>
            <p:spPr>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grpSp>
        <p:sp>
          <p:nvSpPr>
            <p:cNvPr id="76836" name="Rectangle 63"/>
            <p:cNvSpPr/>
            <p:nvPr/>
          </p:nvSpPr>
          <p:spPr>
            <a:xfrm>
              <a:off x="4227" y="1021"/>
              <a:ext cx="595" cy="43"/>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grpSp>
          <p:nvGrpSpPr>
            <p:cNvPr id="76837" name="Group 64"/>
            <p:cNvGrpSpPr/>
            <p:nvPr/>
          </p:nvGrpSpPr>
          <p:grpSpPr>
            <a:xfrm>
              <a:off x="4747" y="994"/>
              <a:ext cx="581" cy="134"/>
              <a:chOff x="614" y="2568"/>
              <a:chExt cx="725" cy="139"/>
            </a:xfrm>
          </p:grpSpPr>
          <p:sp>
            <p:nvSpPr>
              <p:cNvPr id="76858" name="AutoShape 65"/>
              <p:cNvSpPr/>
              <p:nvPr/>
            </p:nvSpPr>
            <p:spPr>
              <a:xfrm>
                <a:off x="614" y="2569"/>
                <a:ext cx="727" cy="138"/>
              </a:xfrm>
              <a:prstGeom prst="roundRect">
                <a:avLst>
                  <a:gd name="adj" fmla="val 50000"/>
                </a:avLst>
              </a:prstGeom>
              <a:solidFill>
                <a:schemeClr val="tx1"/>
              </a:soli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76859" name="AutoShape 66"/>
              <p:cNvSpPr/>
              <p:nvPr/>
            </p:nvSpPr>
            <p:spPr>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grpSp>
        <p:sp>
          <p:nvSpPr>
            <p:cNvPr id="76838" name="Rectangle 67"/>
            <p:cNvSpPr/>
            <p:nvPr/>
          </p:nvSpPr>
          <p:spPr>
            <a:xfrm>
              <a:off x="4214" y="1358"/>
              <a:ext cx="601"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76839" name="Rectangle 68"/>
            <p:cNvSpPr/>
            <p:nvPr/>
          </p:nvSpPr>
          <p:spPr>
            <a:xfrm>
              <a:off x="4227" y="1656"/>
              <a:ext cx="595" cy="48"/>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grpSp>
          <p:nvGrpSpPr>
            <p:cNvPr id="76840" name="Group 69"/>
            <p:cNvGrpSpPr/>
            <p:nvPr/>
          </p:nvGrpSpPr>
          <p:grpSpPr>
            <a:xfrm>
              <a:off x="4735" y="1627"/>
              <a:ext cx="582" cy="151"/>
              <a:chOff x="614" y="2568"/>
              <a:chExt cx="725" cy="139"/>
            </a:xfrm>
          </p:grpSpPr>
          <p:sp>
            <p:nvSpPr>
              <p:cNvPr id="76856" name="AutoShape 70"/>
              <p:cNvSpPr/>
              <p:nvPr/>
            </p:nvSpPr>
            <p:spPr>
              <a:xfrm>
                <a:off x="614" y="2570"/>
                <a:ext cx="725" cy="138"/>
              </a:xfrm>
              <a:prstGeom prst="roundRect">
                <a:avLst>
                  <a:gd name="adj" fmla="val 50000"/>
                </a:avLst>
              </a:prstGeom>
              <a:solidFill>
                <a:schemeClr val="tx1"/>
              </a:soli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76857" name="AutoShape 71"/>
              <p:cNvSpPr/>
              <p:nvPr/>
            </p:nvSpPr>
            <p:spPr>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grpSp>
        <p:sp>
          <p:nvSpPr>
            <p:cNvPr id="76841" name="Freeform 72"/>
            <p:cNvSpPr/>
            <p:nvPr/>
          </p:nvSpPr>
          <p:spPr>
            <a:xfrm>
              <a:off x="5288" y="1354"/>
              <a:ext cx="263" cy="188"/>
            </a:xfrm>
            <a:custGeom>
              <a:avLst/>
              <a:gdLst>
                <a:gd name="txL" fmla="*/ 0 w 328"/>
                <a:gd name="txT" fmla="*/ 0 h 226"/>
                <a:gd name="txR" fmla="*/ 328 w 328"/>
                <a:gd name="txB" fmla="*/ 226 h 226"/>
              </a:gdLst>
              <a:ahLst/>
              <a:cxnLst>
                <a:cxn ang="0">
                  <a:pos x="2" y="0"/>
                </a:cxn>
                <a:cxn ang="0">
                  <a:pos x="23" y="14"/>
                </a:cxn>
                <a:cxn ang="0">
                  <a:pos x="23" y="25"/>
                </a:cxn>
                <a:cxn ang="0">
                  <a:pos x="0" y="10"/>
                </a:cxn>
                <a:cxn ang="0">
                  <a:pos x="2" y="0"/>
                </a:cxn>
              </a:cxnLst>
              <a:rect l="txL" t="txT" r="txR" b="tx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grpSp>
          <p:nvGrpSpPr>
            <p:cNvPr id="76842" name="Group 73"/>
            <p:cNvGrpSpPr/>
            <p:nvPr/>
          </p:nvGrpSpPr>
          <p:grpSpPr>
            <a:xfrm>
              <a:off x="4739" y="1327"/>
              <a:ext cx="582" cy="139"/>
              <a:chOff x="614" y="2568"/>
              <a:chExt cx="725" cy="139"/>
            </a:xfrm>
          </p:grpSpPr>
          <p:sp>
            <p:nvSpPr>
              <p:cNvPr id="76854" name="AutoShape 74"/>
              <p:cNvSpPr/>
              <p:nvPr/>
            </p:nvSpPr>
            <p:spPr>
              <a:xfrm>
                <a:off x="616" y="2567"/>
                <a:ext cx="725" cy="139"/>
              </a:xfrm>
              <a:prstGeom prst="roundRect">
                <a:avLst>
                  <a:gd name="adj" fmla="val 50000"/>
                </a:avLst>
              </a:prstGeom>
              <a:solidFill>
                <a:schemeClr val="tx1"/>
              </a:soli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76855" name="AutoShape 75"/>
              <p:cNvSpPr/>
              <p:nvPr/>
            </p:nvSpPr>
            <p:spPr>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tileRect/>
              </a:gra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grpSp>
        <p:sp>
          <p:nvSpPr>
            <p:cNvPr id="76843" name="Rectangle 76"/>
            <p:cNvSpPr/>
            <p:nvPr/>
          </p:nvSpPr>
          <p:spPr>
            <a:xfrm>
              <a:off x="5249" y="429"/>
              <a:ext cx="68" cy="2289"/>
            </a:xfrm>
            <a:prstGeom prst="rect">
              <a:avLst/>
            </a:prstGeom>
            <a:gradFill rotWithShape="1">
              <a:gsLst>
                <a:gs pos="0">
                  <a:srgbClr val="333333"/>
                </a:gs>
                <a:gs pos="50000">
                  <a:srgbClr val="DDDDDD"/>
                </a:gs>
                <a:gs pos="100000">
                  <a:srgbClr val="333333"/>
                </a:gs>
              </a:gsLst>
              <a:lin ang="0" scaled="1"/>
              <a:tileRect/>
            </a:gradFill>
            <a:ln w="9525" cap="flat" cmpd="sng">
              <a:solidFill>
                <a:schemeClr val="tx1"/>
              </a:solidFill>
              <a:prstDash val="solid"/>
              <a:miter/>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76844" name="Freeform 77"/>
            <p:cNvSpPr/>
            <p:nvPr/>
          </p:nvSpPr>
          <p:spPr>
            <a:xfrm>
              <a:off x="5312" y="1007"/>
              <a:ext cx="237" cy="213"/>
            </a:xfrm>
            <a:custGeom>
              <a:avLst/>
              <a:gdLst>
                <a:gd name="txL" fmla="*/ 0 w 296"/>
                <a:gd name="txT" fmla="*/ 0 h 256"/>
                <a:gd name="txR" fmla="*/ 296 w 296"/>
                <a:gd name="txB" fmla="*/ 256 h 256"/>
              </a:gdLst>
              <a:ahLst/>
              <a:cxnLst>
                <a:cxn ang="0">
                  <a:pos x="2" y="0"/>
                </a:cxn>
                <a:cxn ang="0">
                  <a:pos x="21" y="15"/>
                </a:cxn>
                <a:cxn ang="0">
                  <a:pos x="21" y="28"/>
                </a:cxn>
                <a:cxn ang="0">
                  <a:pos x="0" y="10"/>
                </a:cxn>
                <a:cxn ang="0">
                  <a:pos x="2" y="0"/>
                </a:cxn>
              </a:cxnLst>
              <a:rect l="txL" t="txT" r="txR" b="tx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76845" name="Freeform 78"/>
            <p:cNvSpPr/>
            <p:nvPr/>
          </p:nvSpPr>
          <p:spPr>
            <a:xfrm>
              <a:off x="5315" y="680"/>
              <a:ext cx="244" cy="240"/>
            </a:xfrm>
            <a:custGeom>
              <a:avLst/>
              <a:gdLst>
                <a:gd name="txL" fmla="*/ 0 w 304"/>
                <a:gd name="txT" fmla="*/ 0 h 288"/>
                <a:gd name="txR" fmla="*/ 304 w 304"/>
                <a:gd name="txB" fmla="*/ 288 h 288"/>
              </a:gdLst>
              <a:ahLst/>
              <a:cxnLst>
                <a:cxn ang="0">
                  <a:pos x="0" y="0"/>
                </a:cxn>
                <a:cxn ang="0">
                  <a:pos x="22" y="18"/>
                </a:cxn>
                <a:cxn ang="0">
                  <a:pos x="20" y="32"/>
                </a:cxn>
                <a:cxn ang="0">
                  <a:pos x="2" y="14"/>
                </a:cxn>
                <a:cxn ang="0">
                  <a:pos x="0" y="0"/>
                </a:cxn>
              </a:cxnLst>
              <a:rect l="txL" t="txT" r="txR" b="tx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alpha val="100000"/>
                  </a:srgbClr>
                </a:gs>
                <a:gs pos="100000">
                  <a:srgbClr val="808080">
                    <a:alpha val="100000"/>
                  </a:srgbClr>
                </a:gs>
              </a:gsLst>
              <a:lin ang="0" scaled="1"/>
              <a:tileRect/>
            </a:gradFill>
            <a:ln w="9525">
              <a:noFill/>
            </a:ln>
          </p:spPr>
          <p:txBody>
            <a:bodyPr/>
            <a:lstStyle/>
            <a:p>
              <a:endParaRPr lang="zh-CN" altLang="en-US"/>
            </a:p>
          </p:txBody>
        </p:sp>
        <p:sp>
          <p:nvSpPr>
            <p:cNvPr id="76846" name="Oval 79"/>
            <p:cNvSpPr/>
            <p:nvPr/>
          </p:nvSpPr>
          <p:spPr>
            <a:xfrm>
              <a:off x="5515" y="2612"/>
              <a:ext cx="50" cy="96"/>
            </a:xfrm>
            <a:prstGeom prst="ellipse">
              <a:avLst/>
            </a:prstGeom>
            <a:solidFill>
              <a:srgbClr val="333333"/>
            </a:soli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76847" name="Freeform 80"/>
            <p:cNvSpPr/>
            <p:nvPr/>
          </p:nvSpPr>
          <p:spPr>
            <a:xfrm>
              <a:off x="5302" y="2614"/>
              <a:ext cx="245" cy="200"/>
            </a:xfrm>
            <a:custGeom>
              <a:avLst/>
              <a:gdLst>
                <a:gd name="txL" fmla="*/ 0 w 306"/>
                <a:gd name="txT" fmla="*/ 0 h 240"/>
                <a:gd name="txR" fmla="*/ 306 w 306"/>
                <a:gd name="txB" fmla="*/ 240 h 240"/>
              </a:gdLst>
              <a:ahLst/>
              <a:cxnLst>
                <a:cxn ang="0">
                  <a:pos x="0" y="13"/>
                </a:cxn>
                <a:cxn ang="0">
                  <a:pos x="2" y="28"/>
                </a:cxn>
                <a:cxn ang="0">
                  <a:pos x="22" y="13"/>
                </a:cxn>
                <a:cxn ang="0">
                  <a:pos x="21" y="0"/>
                </a:cxn>
                <a:cxn ang="0">
                  <a:pos x="0" y="13"/>
                </a:cxn>
              </a:cxnLst>
              <a:rect l="txL" t="txT" r="txR" b="txB"/>
              <a:pathLst>
                <a:path w="306" h="240">
                  <a:moveTo>
                    <a:pt x="0" y="106"/>
                  </a:moveTo>
                  <a:lnTo>
                    <a:pt x="2" y="240"/>
                  </a:lnTo>
                  <a:lnTo>
                    <a:pt x="306" y="110"/>
                  </a:lnTo>
                  <a:lnTo>
                    <a:pt x="300" y="0"/>
                  </a:lnTo>
                  <a:lnTo>
                    <a:pt x="0" y="106"/>
                  </a:lnTo>
                  <a:close/>
                </a:path>
              </a:pathLst>
            </a:custGeom>
            <a:solidFill>
              <a:srgbClr val="333333">
                <a:alpha val="100000"/>
              </a:srgbClr>
            </a:solidFill>
            <a:ln w="9525">
              <a:noFill/>
            </a:ln>
          </p:spPr>
          <p:txBody>
            <a:bodyPr/>
            <a:lstStyle/>
            <a:p>
              <a:endParaRPr lang="zh-CN" altLang="en-US"/>
            </a:p>
          </p:txBody>
        </p:sp>
        <p:sp>
          <p:nvSpPr>
            <p:cNvPr id="76848" name="AutoShape 81"/>
            <p:cNvSpPr/>
            <p:nvPr/>
          </p:nvSpPr>
          <p:spPr>
            <a:xfrm>
              <a:off x="4140" y="2676"/>
              <a:ext cx="1202" cy="149"/>
            </a:xfrm>
            <a:prstGeom prst="roundRect">
              <a:avLst>
                <a:gd name="adj" fmla="val 50000"/>
              </a:avLst>
            </a:prstGeom>
            <a:solidFill>
              <a:srgbClr val="DDDDDD"/>
            </a:solidFill>
            <a:ln w="9525" cap="flat" cmpd="sng">
              <a:solidFill>
                <a:schemeClr val="tx1"/>
              </a:solidFill>
              <a:prstDash val="solid"/>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76849" name="AutoShape 82"/>
            <p:cNvSpPr/>
            <p:nvPr/>
          </p:nvSpPr>
          <p:spPr>
            <a:xfrm>
              <a:off x="4208" y="2713"/>
              <a:ext cx="1066" cy="80"/>
            </a:xfrm>
            <a:prstGeom prst="roundRect">
              <a:avLst>
                <a:gd name="adj" fmla="val 50000"/>
              </a:avLst>
            </a:prstGeom>
            <a:gradFill rotWithShape="1">
              <a:gsLst>
                <a:gs pos="0">
                  <a:schemeClr val="tx2"/>
                </a:gs>
                <a:gs pos="100000">
                  <a:schemeClr val="bg2"/>
                </a:gs>
              </a:gsLst>
              <a:lin ang="0" scaled="1"/>
              <a:tileRect/>
            </a:gradFill>
            <a:ln w="9525" cap="flat" cmpd="sng">
              <a:solidFill>
                <a:schemeClr val="tx1"/>
              </a:solidFill>
              <a:prstDash val="solid"/>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76850" name="Oval 83"/>
            <p:cNvSpPr/>
            <p:nvPr/>
          </p:nvSpPr>
          <p:spPr>
            <a:xfrm>
              <a:off x="4307" y="2382"/>
              <a:ext cx="161" cy="144"/>
            </a:xfrm>
            <a:prstGeom prst="ellipse">
              <a:avLst/>
            </a:prstGeom>
            <a:solidFill>
              <a:srgbClr val="33CC33"/>
            </a:soli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76851" name="Oval 84"/>
            <p:cNvSpPr/>
            <p:nvPr/>
          </p:nvSpPr>
          <p:spPr>
            <a:xfrm>
              <a:off x="4487" y="2382"/>
              <a:ext cx="161" cy="144"/>
            </a:xfrm>
            <a:prstGeom prst="ellipse">
              <a:avLst/>
            </a:prstGeom>
            <a:solidFill>
              <a:srgbClr val="FF0000"/>
            </a:solidFill>
            <a:ln w="9525">
              <a:noFill/>
            </a:ln>
          </p:spPr>
          <p:txBody>
            <a:bodyPr wrap="none" anchor="ctr"/>
            <a:lstStyle/>
            <a:p>
              <a:pPr lvl="0" algn="ctr" eaLnBrk="1" hangingPunct="1"/>
              <a:endParaRPr sz="1800" dirty="0">
                <a:solidFill>
                  <a:srgbClr val="FF0000"/>
                </a:solidFill>
                <a:latin typeface="Arial" panose="020B0604020202020204" pitchFamily="34" charset="0"/>
                <a:ea typeface="MS PGothic" panose="020B0600070205080204" pitchFamily="34" charset="-128"/>
              </a:endParaRPr>
            </a:p>
          </p:txBody>
        </p:sp>
        <p:sp>
          <p:nvSpPr>
            <p:cNvPr id="76852" name="Oval 85"/>
            <p:cNvSpPr/>
            <p:nvPr/>
          </p:nvSpPr>
          <p:spPr>
            <a:xfrm>
              <a:off x="4660" y="2382"/>
              <a:ext cx="161" cy="139"/>
            </a:xfrm>
            <a:prstGeom prst="ellipse">
              <a:avLst/>
            </a:prstGeom>
            <a:solidFill>
              <a:srgbClr val="33CC33"/>
            </a:solidFill>
            <a:ln w="9525">
              <a:noFill/>
            </a:ln>
          </p:spPr>
          <p:txBody>
            <a:bodyPr wrap="none" anchor="ctr"/>
            <a:lstStyle/>
            <a:p>
              <a:pPr lvl="0"/>
              <a:endParaRPr dirty="0">
                <a:latin typeface="Arial" panose="020B0604020202020204" pitchFamily="34" charset="0"/>
                <a:ea typeface="MS PGothic" panose="020B0600070205080204" pitchFamily="34" charset="-128"/>
              </a:endParaRPr>
            </a:p>
          </p:txBody>
        </p:sp>
        <p:sp>
          <p:nvSpPr>
            <p:cNvPr id="76853" name="Rectangle 86"/>
            <p:cNvSpPr/>
            <p:nvPr/>
          </p:nvSpPr>
          <p:spPr>
            <a:xfrm>
              <a:off x="5063" y="1832"/>
              <a:ext cx="87" cy="763"/>
            </a:xfrm>
            <a:prstGeom prst="rect">
              <a:avLst/>
            </a:prstGeom>
            <a:solidFill>
              <a:srgbClr val="292929"/>
            </a:solidFill>
            <a:ln w="9525" cap="flat" cmpd="sng">
              <a:solidFill>
                <a:schemeClr val="tx1"/>
              </a:solidFill>
              <a:prstDash val="solid"/>
              <a:miter/>
              <a:headEnd type="none" w="med" len="med"/>
              <a:tailEnd type="none" w="med" len="med"/>
            </a:ln>
          </p:spPr>
          <p:txBody>
            <a:bodyPr wrap="none" anchor="ctr"/>
            <a:lstStyle/>
            <a:p>
              <a:pPr lvl="0"/>
              <a:endParaRPr dirty="0">
                <a:latin typeface="Arial" panose="020B0604020202020204" pitchFamily="34" charset="0"/>
                <a:ea typeface="MS PGothic" panose="020B0600070205080204" pitchFamily="34" charset="-128"/>
              </a:endParaRPr>
            </a:p>
          </p:txBody>
        </p:sp>
      </p:grpSp>
      <p:grpSp>
        <p:nvGrpSpPr>
          <p:cNvPr id="76819" name="Group 87"/>
          <p:cNvGrpSpPr/>
          <p:nvPr/>
        </p:nvGrpSpPr>
        <p:grpSpPr>
          <a:xfrm>
            <a:off x="3011488" y="3946525"/>
            <a:ext cx="881062" cy="365125"/>
            <a:chOff x="2356" y="1300"/>
            <a:chExt cx="555" cy="194"/>
          </a:xfrm>
        </p:grpSpPr>
        <p:sp>
          <p:nvSpPr>
            <p:cNvPr id="76822" name="Oval 407"/>
            <p:cNvSpPr/>
            <p:nvPr/>
          </p:nvSpPr>
          <p:spPr>
            <a:xfrm>
              <a:off x="2357" y="1385"/>
              <a:ext cx="551" cy="109"/>
            </a:xfrm>
            <a:prstGeom prst="ellipse">
              <a:avLst/>
            </a:prstGeom>
            <a:gradFill rotWithShape="1">
              <a:gsLst>
                <a:gs pos="0">
                  <a:srgbClr val="009999"/>
                </a:gs>
                <a:gs pos="100000">
                  <a:srgbClr val="FFFFFF"/>
                </a:gs>
              </a:gsLst>
              <a:lin ang="0" scaled="1"/>
              <a:tileRect/>
            </a:gradFill>
            <a:ln w="9525" cap="flat" cmpd="sng">
              <a:solidFill>
                <a:srgbClr val="000000"/>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sp>
          <p:nvSpPr>
            <p:cNvPr id="76823" name="Rectangle 410"/>
            <p:cNvSpPr/>
            <p:nvPr/>
          </p:nvSpPr>
          <p:spPr>
            <a:xfrm>
              <a:off x="2357" y="1374"/>
              <a:ext cx="554" cy="66"/>
            </a:xfrm>
            <a:prstGeom prst="rect">
              <a:avLst/>
            </a:prstGeom>
            <a:gradFill rotWithShape="1">
              <a:gsLst>
                <a:gs pos="0">
                  <a:srgbClr val="009999"/>
                </a:gs>
                <a:gs pos="100000">
                  <a:srgbClr val="FFFFFF"/>
                </a:gs>
              </a:gsLst>
              <a:lin ang="0" scaled="1"/>
              <a:tileRect/>
            </a:gradFill>
            <a:ln w="12700">
              <a:noFill/>
            </a:ln>
          </p:spPr>
          <p:txBody>
            <a:bodyPr wrap="none" anchor="ctr"/>
            <a:lstStyle/>
            <a:p>
              <a:pPr lvl="0" algn="ctr"/>
              <a:endParaRPr dirty="0">
                <a:latin typeface="Times New Roman" panose="02020603050405020304" pitchFamily="18" charset="0"/>
                <a:ea typeface="MS PGothic" panose="020B0600070205080204" pitchFamily="34" charset="-128"/>
              </a:endParaRPr>
            </a:p>
          </p:txBody>
        </p:sp>
        <p:sp>
          <p:nvSpPr>
            <p:cNvPr id="76824" name="Oval 411"/>
            <p:cNvSpPr/>
            <p:nvPr/>
          </p:nvSpPr>
          <p:spPr>
            <a:xfrm>
              <a:off x="2356" y="1300"/>
              <a:ext cx="551" cy="127"/>
            </a:xfrm>
            <a:prstGeom prst="ellipse">
              <a:avLst/>
            </a:prstGeom>
            <a:gradFill rotWithShape="1">
              <a:gsLst>
                <a:gs pos="0">
                  <a:srgbClr val="009999"/>
                </a:gs>
                <a:gs pos="100000">
                  <a:srgbClr val="FFFFFF"/>
                </a:gs>
              </a:gsLst>
              <a:lin ang="0" scaled="1"/>
              <a:tileRect/>
            </a:gradFill>
            <a:ln w="9525" cap="flat" cmpd="sng">
              <a:solidFill>
                <a:srgbClr val="000000"/>
              </a:solidFill>
              <a:prstDash val="solid"/>
              <a:headEnd type="none" w="med" len="med"/>
              <a:tailEnd type="none" w="med" len="med"/>
            </a:ln>
          </p:spPr>
          <p:txBody>
            <a:bodyPr wrap="none" anchor="ctr"/>
            <a:lstStyle/>
            <a:p>
              <a:pPr lvl="0"/>
              <a:endParaRPr dirty="0">
                <a:latin typeface="Times New Roman" panose="02020603050405020304" pitchFamily="18" charset="0"/>
                <a:ea typeface="MS PGothic" panose="020B0600070205080204" pitchFamily="34" charset="-128"/>
              </a:endParaRPr>
            </a:p>
          </p:txBody>
        </p:sp>
        <p:grpSp>
          <p:nvGrpSpPr>
            <p:cNvPr id="76825" name="Group 91"/>
            <p:cNvGrpSpPr/>
            <p:nvPr/>
          </p:nvGrpSpPr>
          <p:grpSpPr>
            <a:xfrm>
              <a:off x="2468" y="1332"/>
              <a:ext cx="310" cy="60"/>
              <a:chOff x="2468" y="1332"/>
              <a:chExt cx="310" cy="60"/>
            </a:xfrm>
          </p:grpSpPr>
          <p:sp>
            <p:nvSpPr>
              <p:cNvPr id="76828" name="Freeform 92"/>
              <p:cNvSpPr/>
              <p:nvPr/>
            </p:nvSpPr>
            <p:spPr>
              <a:xfrm>
                <a:off x="2468" y="1332"/>
                <a:ext cx="310" cy="60"/>
              </a:xfrm>
              <a:custGeom>
                <a:avLst/>
                <a:gdLst>
                  <a:gd name="txL" fmla="*/ 0 w 310"/>
                  <a:gd name="txT" fmla="*/ 0 h 60"/>
                  <a:gd name="txR" fmla="*/ 310 w 310"/>
                  <a:gd name="txB" fmla="*/ 60 h 60"/>
                </a:gdLst>
                <a:ahLst/>
                <a:cxnLst>
                  <a:cxn ang="0">
                    <a:pos x="0" y="60"/>
                  </a:cxn>
                  <a:cxn ang="0">
                    <a:pos x="96" y="60"/>
                  </a:cxn>
                  <a:cxn ang="0">
                    <a:pos x="192" y="0"/>
                  </a:cxn>
                  <a:cxn ang="0">
                    <a:pos x="310" y="0"/>
                  </a:cxn>
                </a:cxnLst>
                <a:rect l="txL" t="txT" r="txR" b="txB"/>
                <a:pathLst>
                  <a:path w="310" h="60">
                    <a:moveTo>
                      <a:pt x="0" y="60"/>
                    </a:moveTo>
                    <a:lnTo>
                      <a:pt x="96" y="60"/>
                    </a:lnTo>
                    <a:lnTo>
                      <a:pt x="192" y="0"/>
                    </a:lnTo>
                    <a:lnTo>
                      <a:pt x="310" y="0"/>
                    </a:lnTo>
                  </a:path>
                </a:pathLst>
              </a:custGeom>
              <a:noFill/>
              <a:ln w="28575" cap="flat" cmpd="sng">
                <a:solidFill>
                  <a:srgbClr val="000000">
                    <a:alpha val="100000"/>
                  </a:srgbClr>
                </a:solidFill>
                <a:prstDash val="solid"/>
                <a:round/>
                <a:headEnd type="none" w="med" len="med"/>
                <a:tailEnd type="none" w="med" len="med"/>
              </a:ln>
            </p:spPr>
            <p:txBody>
              <a:bodyPr/>
              <a:lstStyle/>
              <a:p>
                <a:endParaRPr lang="zh-CN" altLang="en-US"/>
              </a:p>
            </p:txBody>
          </p:sp>
          <p:sp>
            <p:nvSpPr>
              <p:cNvPr id="76829" name="Freeform 93"/>
              <p:cNvSpPr/>
              <p:nvPr/>
            </p:nvSpPr>
            <p:spPr>
              <a:xfrm>
                <a:off x="2482" y="1332"/>
                <a:ext cx="282" cy="60"/>
              </a:xfrm>
              <a:custGeom>
                <a:avLst/>
                <a:gdLst>
                  <a:gd name="txL" fmla="*/ 0 w 282"/>
                  <a:gd name="txT" fmla="*/ 0 h 60"/>
                  <a:gd name="txR" fmla="*/ 282 w 282"/>
                  <a:gd name="txB" fmla="*/ 60 h 60"/>
                </a:gdLst>
                <a:ahLst/>
                <a:cxnLst>
                  <a:cxn ang="0">
                    <a:pos x="0" y="0"/>
                  </a:cxn>
                  <a:cxn ang="0">
                    <a:pos x="96" y="0"/>
                  </a:cxn>
                  <a:cxn ang="0">
                    <a:pos x="192" y="60"/>
                  </a:cxn>
                  <a:cxn ang="0">
                    <a:pos x="282" y="60"/>
                  </a:cxn>
                </a:cxnLst>
                <a:rect l="txL" t="txT" r="txR" b="txB"/>
                <a:pathLst>
                  <a:path w="282" h="60">
                    <a:moveTo>
                      <a:pt x="0" y="0"/>
                    </a:moveTo>
                    <a:lnTo>
                      <a:pt x="96" y="0"/>
                    </a:lnTo>
                    <a:lnTo>
                      <a:pt x="192" y="60"/>
                    </a:lnTo>
                    <a:lnTo>
                      <a:pt x="282" y="60"/>
                    </a:lnTo>
                  </a:path>
                </a:pathLst>
              </a:custGeom>
              <a:noFill/>
              <a:ln w="28575" cap="flat" cmpd="sng">
                <a:solidFill>
                  <a:srgbClr val="000000">
                    <a:alpha val="100000"/>
                  </a:srgbClr>
                </a:solidFill>
                <a:prstDash val="solid"/>
                <a:round/>
                <a:headEnd type="none" w="med" len="med"/>
                <a:tailEnd type="none" w="med" len="med"/>
              </a:ln>
            </p:spPr>
            <p:txBody>
              <a:bodyPr/>
              <a:lstStyle/>
              <a:p>
                <a:endParaRPr lang="zh-CN" altLang="en-US"/>
              </a:p>
            </p:txBody>
          </p:sp>
        </p:grpSp>
        <p:sp>
          <p:nvSpPr>
            <p:cNvPr id="76826" name="Line 94"/>
            <p:cNvSpPr/>
            <p:nvPr/>
          </p:nvSpPr>
          <p:spPr>
            <a:xfrm>
              <a:off x="2357" y="1361"/>
              <a:ext cx="0" cy="84"/>
            </a:xfrm>
            <a:prstGeom prst="line">
              <a:avLst/>
            </a:prstGeom>
            <a:ln w="9525" cap="flat" cmpd="sng">
              <a:solidFill>
                <a:srgbClr val="000000"/>
              </a:solidFill>
              <a:prstDash val="solid"/>
              <a:headEnd type="none" w="med" len="med"/>
              <a:tailEnd type="none" w="med" len="med"/>
            </a:ln>
          </p:spPr>
        </p:sp>
        <p:sp>
          <p:nvSpPr>
            <p:cNvPr id="76827" name="Line 95"/>
            <p:cNvSpPr/>
            <p:nvPr/>
          </p:nvSpPr>
          <p:spPr>
            <a:xfrm>
              <a:off x="2907" y="1363"/>
              <a:ext cx="0" cy="84"/>
            </a:xfrm>
            <a:prstGeom prst="line">
              <a:avLst/>
            </a:prstGeom>
            <a:ln w="9525" cap="flat" cmpd="sng">
              <a:solidFill>
                <a:srgbClr val="000000"/>
              </a:solidFill>
              <a:prstDash val="solid"/>
              <a:headEnd type="none" w="med" len="med"/>
              <a:tailEnd type="none" w="med" len="med"/>
            </a:ln>
          </p:spPr>
        </p:sp>
      </p:grpSp>
      <p:sp>
        <p:nvSpPr>
          <p:cNvPr id="76821" name="Text Box 50"/>
          <p:cNvSpPr txBox="1"/>
          <p:nvPr/>
        </p:nvSpPr>
        <p:spPr>
          <a:xfrm>
            <a:off x="841375" y="5070475"/>
            <a:ext cx="6538970" cy="523220"/>
          </a:xfrm>
          <a:prstGeom prst="rect">
            <a:avLst/>
          </a:prstGeom>
          <a:noFill/>
          <a:ln w="9525">
            <a:noFill/>
          </a:ln>
        </p:spPr>
        <p:txBody>
          <a:bodyPr wrap="none">
            <a:spAutoFit/>
          </a:bodyPr>
          <a:lstStyle/>
          <a:p>
            <a:pPr lvl="0"/>
            <a:r>
              <a:rPr lang="en-US" altLang="zh-CN" sz="2800" i="1" dirty="0">
                <a:latin typeface="Sans Guilt MB" pitchFamily="34" charset="0"/>
                <a:ea typeface="MS PGothic" panose="020B0600070205080204" pitchFamily="34" charset="-128"/>
              </a:rPr>
              <a:t>… </a:t>
            </a:r>
            <a:r>
              <a:rPr lang="zh-CN" altLang="en-US" sz="2800" i="1" dirty="0" smtClean="0">
                <a:latin typeface="Sans Guilt MB" pitchFamily="34" charset="0"/>
                <a:ea typeface="MS PGothic" panose="020B0600070205080204" pitchFamily="34" charset="-128"/>
              </a:rPr>
              <a:t>更多安全问题</a:t>
            </a:r>
            <a:r>
              <a:rPr lang="en-US" altLang="zh-CN" sz="2800" i="1" dirty="0" smtClean="0">
                <a:latin typeface="Sans Guilt MB" pitchFamily="34" charset="0"/>
                <a:ea typeface="MS PGothic" panose="020B0600070205080204" pitchFamily="34" charset="-128"/>
              </a:rPr>
              <a:t>(</a:t>
            </a:r>
            <a:r>
              <a:rPr lang="en-US" altLang="zh-CN" sz="2800" i="1" dirty="0">
                <a:latin typeface="Sans Guilt MB" pitchFamily="34" charset="0"/>
                <a:ea typeface="MS PGothic" panose="020B0600070205080204" pitchFamily="34" charset="-128"/>
              </a:rPr>
              <a:t>throughout, Chapter 8)</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 3"/>
          <p:cNvSpPr>
            <a:spLocks noGrp="1" noChangeArrowheads="1"/>
          </p:cNvSpPr>
          <p:nvPr>
            <p:ph type="title"/>
            <p:custDataLst>
              <p:tags r:id="rId2"/>
            </p:custDataLst>
          </p:nvPr>
        </p:nvSpPr>
        <p:spPr>
          <a:xfrm>
            <a:off x="900113" y="401638"/>
            <a:ext cx="6678612" cy="700087"/>
          </a:xfrm>
        </p:spPr>
        <p:txBody>
          <a:bodyPr/>
          <a:lstStyle/>
          <a:p>
            <a:r>
              <a:rPr lang="zh-CN" altLang="zh-CN" smtClean="0"/>
              <a:t>第一章: 内容大纲</a:t>
            </a:r>
          </a:p>
        </p:txBody>
      </p:sp>
      <p:sp>
        <p:nvSpPr>
          <p:cNvPr id="9218" name="内容占位符 4"/>
          <p:cNvSpPr>
            <a:spLocks noGrp="1" noChangeArrowheads="1"/>
          </p:cNvSpPr>
          <p:nvPr>
            <p:ph idx="1"/>
            <p:custDataLst>
              <p:tags r:id="rId3"/>
            </p:custDataLst>
          </p:nvPr>
        </p:nvSpPr>
        <p:spPr>
          <a:xfrm>
            <a:off x="741363" y="1377950"/>
            <a:ext cx="7661275" cy="4331474"/>
          </a:xfrm>
        </p:spPr>
        <p:txBody>
          <a:bodyPr/>
          <a:lstStyle/>
          <a:p>
            <a:pPr marL="685800" lvl="1" indent="-228600" defTabSz="914400">
              <a:lnSpc>
                <a:spcPct val="150000"/>
              </a:lnSpc>
              <a:spcAft>
                <a:spcPct val="0"/>
              </a:spcAft>
              <a:buClr>
                <a:schemeClr val="accent1"/>
              </a:buClr>
              <a:buFont typeface="Wingdings" panose="05000000000000000000" pitchFamily="2" charset="2"/>
              <a:buChar char="m"/>
              <a:tabLst>
                <a:tab pos="542925" algn="l"/>
              </a:tabLst>
            </a:pPr>
            <a:r>
              <a:rPr lang="zh-CN" altLang="zh-CN" dirty="0" smtClean="0">
                <a:latin typeface="Arial" panose="020B0604020202020204" pitchFamily="34" charset="0"/>
              </a:rPr>
              <a:t>1.1 什么是Internet? </a:t>
            </a:r>
          </a:p>
          <a:p>
            <a:pPr marL="685800" lvl="1" indent="-228600" defTabSz="914400">
              <a:lnSpc>
                <a:spcPct val="150000"/>
              </a:lnSpc>
              <a:spcAft>
                <a:spcPct val="0"/>
              </a:spcAft>
              <a:buClr>
                <a:schemeClr val="accent1"/>
              </a:buClr>
              <a:buFont typeface="Wingdings" panose="05000000000000000000" pitchFamily="2" charset="2"/>
              <a:buChar char="m"/>
              <a:tabLst>
                <a:tab pos="542925" algn="l"/>
              </a:tabLst>
            </a:pPr>
            <a:r>
              <a:rPr lang="zh-CN" altLang="zh-CN" dirty="0" smtClean="0">
                <a:latin typeface="Arial" panose="020B0604020202020204" pitchFamily="34" charset="0"/>
              </a:rPr>
              <a:t>1.2 网络边缘部分</a:t>
            </a:r>
          </a:p>
          <a:p>
            <a:pPr marL="685800" lvl="1" indent="-228600" defTabSz="914400">
              <a:lnSpc>
                <a:spcPct val="150000"/>
              </a:lnSpc>
              <a:spcAft>
                <a:spcPct val="0"/>
              </a:spcAft>
              <a:buClr>
                <a:schemeClr val="accent1"/>
              </a:buClr>
              <a:buFont typeface="Wingdings" panose="05000000000000000000" pitchFamily="2" charset="2"/>
              <a:buChar char="m"/>
              <a:tabLst>
                <a:tab pos="542925" algn="l"/>
              </a:tabLst>
            </a:pPr>
            <a:r>
              <a:rPr lang="zh-CN" altLang="zh-CN" dirty="0" smtClean="0">
                <a:latin typeface="Arial" panose="020B0604020202020204" pitchFamily="34" charset="0"/>
              </a:rPr>
              <a:t>1.3 网络核心部分</a:t>
            </a:r>
          </a:p>
          <a:p>
            <a:pPr marL="685800" lvl="1" indent="-228600" defTabSz="914400">
              <a:lnSpc>
                <a:spcPct val="150000"/>
              </a:lnSpc>
              <a:spcAft>
                <a:spcPct val="0"/>
              </a:spcAft>
              <a:buClr>
                <a:schemeClr val="accent1"/>
              </a:buClr>
              <a:buFont typeface="Wingdings" panose="05000000000000000000" pitchFamily="2" charset="2"/>
              <a:buChar char="m"/>
              <a:tabLst>
                <a:tab pos="542925" algn="l"/>
              </a:tabLst>
            </a:pPr>
            <a:r>
              <a:rPr lang="zh-CN" altLang="zh-CN" dirty="0" smtClean="0">
                <a:latin typeface="Arial" panose="020B0604020202020204" pitchFamily="34" charset="0"/>
              </a:rPr>
              <a:t>1.</a:t>
            </a:r>
            <a:r>
              <a:rPr lang="en-US" altLang="zh-CN" dirty="0" smtClean="0">
                <a:latin typeface="Arial" panose="020B0604020202020204" pitchFamily="34" charset="0"/>
              </a:rPr>
              <a:t>4</a:t>
            </a:r>
            <a:r>
              <a:rPr lang="zh-CN" altLang="zh-CN" dirty="0" smtClean="0">
                <a:latin typeface="Arial" panose="020B0604020202020204" pitchFamily="34" charset="0"/>
              </a:rPr>
              <a:t> 分组交换网络中的延迟和丢失</a:t>
            </a:r>
          </a:p>
          <a:p>
            <a:pPr marL="685800" lvl="1" indent="-228600" defTabSz="914400">
              <a:lnSpc>
                <a:spcPct val="150000"/>
              </a:lnSpc>
              <a:spcAft>
                <a:spcPct val="0"/>
              </a:spcAft>
              <a:buClr>
                <a:schemeClr val="accent1"/>
              </a:buClr>
              <a:buFont typeface="Wingdings" panose="05000000000000000000" pitchFamily="2" charset="2"/>
              <a:buChar char="m"/>
              <a:tabLst>
                <a:tab pos="542925" algn="l"/>
              </a:tabLst>
            </a:pPr>
            <a:r>
              <a:rPr lang="zh-CN" altLang="zh-CN" dirty="0" smtClean="0">
                <a:latin typeface="Arial" panose="020B0604020202020204" pitchFamily="34" charset="0"/>
              </a:rPr>
              <a:t>1.</a:t>
            </a:r>
            <a:r>
              <a:rPr lang="en-US" altLang="zh-CN" dirty="0" smtClean="0">
                <a:latin typeface="Arial" panose="020B0604020202020204" pitchFamily="34" charset="0"/>
              </a:rPr>
              <a:t>5</a:t>
            </a:r>
            <a:r>
              <a:rPr lang="zh-CN" altLang="zh-CN" dirty="0" smtClean="0">
                <a:latin typeface="Arial" panose="020B0604020202020204" pitchFamily="34" charset="0"/>
              </a:rPr>
              <a:t> 协议层及其服务模型</a:t>
            </a:r>
          </a:p>
          <a:p>
            <a:pPr marL="685800" lvl="1" indent="-228600" defTabSz="914400">
              <a:lnSpc>
                <a:spcPct val="150000"/>
              </a:lnSpc>
              <a:spcAft>
                <a:spcPct val="0"/>
              </a:spcAft>
              <a:buClr>
                <a:schemeClr val="accent1"/>
              </a:buClr>
              <a:buFont typeface="Wingdings" panose="05000000000000000000" pitchFamily="2" charset="2"/>
              <a:buChar char="m"/>
              <a:tabLst>
                <a:tab pos="542925" algn="l"/>
              </a:tabLst>
            </a:pPr>
            <a:r>
              <a:rPr lang="en-US" altLang="zh-CN" dirty="0" smtClean="0">
                <a:latin typeface="Arial" panose="020B0604020202020204" pitchFamily="34" charset="0"/>
              </a:rPr>
              <a:t>1.6 </a:t>
            </a:r>
            <a:r>
              <a:rPr lang="zh-CN" altLang="en-US" dirty="0" smtClean="0">
                <a:latin typeface="Arial" panose="020B0604020202020204" pitchFamily="34" charset="0"/>
              </a:rPr>
              <a:t>网络底层攻击：安全</a:t>
            </a:r>
          </a:p>
          <a:p>
            <a:pPr marL="685800" lvl="1" indent="-228600" defTabSz="914400">
              <a:lnSpc>
                <a:spcPct val="150000"/>
              </a:lnSpc>
              <a:spcAft>
                <a:spcPct val="0"/>
              </a:spcAft>
              <a:buClr>
                <a:schemeClr val="accent1"/>
              </a:buClr>
              <a:buFont typeface="Wingdings" panose="05000000000000000000" pitchFamily="2" charset="2"/>
              <a:buChar char="m"/>
              <a:tabLst>
                <a:tab pos="542925" algn="l"/>
              </a:tabLst>
            </a:pPr>
            <a:r>
              <a:rPr lang="zh-CN" altLang="zh-CN" dirty="0" smtClean="0">
                <a:latin typeface="Arial" panose="020B0604020202020204" pitchFamily="34" charset="0"/>
              </a:rPr>
              <a:t>1.</a:t>
            </a:r>
            <a:r>
              <a:rPr lang="en-US" altLang="zh-CN" dirty="0" smtClean="0">
                <a:latin typeface="Arial" panose="020B0604020202020204" pitchFamily="34" charset="0"/>
              </a:rPr>
              <a:t>7</a:t>
            </a:r>
            <a:r>
              <a:rPr lang="zh-CN" altLang="zh-CN" dirty="0" smtClean="0">
                <a:latin typeface="Arial" panose="020B0604020202020204" pitchFamily="34" charset="0"/>
              </a:rPr>
              <a:t> 计算机网络和Internet发展史</a:t>
            </a:r>
          </a:p>
        </p:txBody>
      </p:sp>
    </p:spTree>
    <p:custDataLst>
      <p:tags r:id="rId1"/>
    </p:custData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2"/>
          <p:cNvSpPr>
            <a:spLocks noChangeArrowheads="1"/>
          </p:cNvSpPr>
          <p:nvPr/>
        </p:nvSpPr>
        <p:spPr bwMode="auto">
          <a:xfrm>
            <a:off x="517525" y="428625"/>
            <a:ext cx="81470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zh-CN" sz="3600" b="1" u="sng" dirty="0">
                <a:solidFill>
                  <a:schemeClr val="tx2"/>
                </a:solidFill>
                <a:latin typeface="Comic Sans MS" panose="030F0702030302020204" pitchFamily="66" charset="0"/>
              </a:rPr>
              <a:t>计算机网络和Internet发展史</a:t>
            </a:r>
          </a:p>
        </p:txBody>
      </p:sp>
      <p:sp>
        <p:nvSpPr>
          <p:cNvPr id="111618" name="Rectangle 3"/>
          <p:cNvSpPr>
            <a:spLocks noChangeArrowheads="1"/>
          </p:cNvSpPr>
          <p:nvPr/>
        </p:nvSpPr>
        <p:spPr bwMode="auto">
          <a:xfrm>
            <a:off x="517525" y="1744663"/>
            <a:ext cx="8147050" cy="404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zh-CN" b="1" dirty="0"/>
              <a:t>如果说18世纪是机械时代，19世纪是蒸汽机时代，人类用机器来代替手。那么20世纪则是计算机时代，人类开始用机器来代替脑。而21世纪则将是信息时代，或者说是网络时代。</a:t>
            </a:r>
          </a:p>
          <a:p>
            <a:endParaRPr lang="zh-CN" altLang="zh-CN" b="1" dirty="0"/>
          </a:p>
          <a:p>
            <a:r>
              <a:rPr lang="zh-CN" altLang="zh-CN" b="1" dirty="0"/>
              <a:t>计算机网络和Internet可以追根溯到1960s。当时，电话网络使用电路交换技术传输信息，分时操作系统计算机允许散布各地的用户通过电话网络共享使用。但是通信量的突发性却导致线路利用率极低。</a:t>
            </a:r>
          </a:p>
        </p:txBody>
      </p:sp>
    </p:spTree>
    <p:custDataLst>
      <p:tags r:id="rId1"/>
    </p:custData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2"/>
            </p:custDataLst>
          </p:nvPr>
        </p:nvSpPr>
        <p:spPr>
          <a:xfrm>
            <a:off x="657972" y="222734"/>
            <a:ext cx="8167975" cy="700087"/>
          </a:xfrm>
        </p:spPr>
        <p:txBody>
          <a:bodyPr>
            <a:normAutofit fontScale="90000"/>
          </a:bodyPr>
          <a:lstStyle/>
          <a:p>
            <a:pPr fontAlgn="auto"/>
            <a:r>
              <a:rPr lang="zh-CN" altLang="zh-CN" noProof="1" smtClean="0">
                <a:latin typeface="+mj-lt"/>
              </a:rPr>
              <a:t>1. 分组交换原理的早期发展与演化：1961-1972</a:t>
            </a:r>
          </a:p>
        </p:txBody>
      </p:sp>
      <p:sp>
        <p:nvSpPr>
          <p:cNvPr id="5" name="内容占位符 4"/>
          <p:cNvSpPr>
            <a:spLocks noGrp="1" noChangeArrowheads="1"/>
          </p:cNvSpPr>
          <p:nvPr>
            <p:ph idx="1"/>
            <p:custDataLst>
              <p:tags r:id="rId3"/>
            </p:custDataLst>
          </p:nvPr>
        </p:nvSpPr>
        <p:spPr>
          <a:xfrm>
            <a:off x="777242" y="1101725"/>
            <a:ext cx="7661275" cy="5178968"/>
          </a:xfrm>
        </p:spPr>
        <p:txBody>
          <a:bodyPr>
            <a:normAutofit fontScale="55000" lnSpcReduction="20000"/>
          </a:bodyPr>
          <a:lstStyle/>
          <a:p>
            <a:pPr marL="342900" indent="-342900">
              <a:lnSpc>
                <a:spcPct val="120000"/>
              </a:lnSpc>
              <a:buSzPct val="85000"/>
            </a:pPr>
            <a:r>
              <a:rPr lang="zh-CN" altLang="zh-CN" sz="3600" b="1" dirty="0" smtClean="0">
                <a:solidFill>
                  <a:schemeClr val="accent1">
                    <a:lumMod val="50000"/>
                  </a:schemeClr>
                </a:solidFill>
                <a:latin typeface="宋体" panose="02010600030101010101" pitchFamily="2" charset="-122"/>
                <a:ea typeface="宋体" panose="02010600030101010101" pitchFamily="2" charset="-122"/>
              </a:rPr>
              <a:t>1961: Kleinrock – 用排队理论成功的论证了分组交换方法在处理猝发通信量上的有效性 </a:t>
            </a:r>
          </a:p>
          <a:p>
            <a:pPr marL="342900" indent="-342900">
              <a:lnSpc>
                <a:spcPct val="120000"/>
              </a:lnSpc>
              <a:buSzPct val="85000"/>
            </a:pPr>
            <a:r>
              <a:rPr lang="zh-CN" altLang="zh-CN" sz="3600" b="1" dirty="0" smtClean="0">
                <a:solidFill>
                  <a:schemeClr val="accent1">
                    <a:lumMod val="50000"/>
                  </a:schemeClr>
                </a:solidFill>
                <a:latin typeface="宋体" panose="02010600030101010101" pitchFamily="2" charset="-122"/>
                <a:ea typeface="宋体" panose="02010600030101010101" pitchFamily="2" charset="-122"/>
              </a:rPr>
              <a:t>1964: Baran – 在军用网络上传输语音，研究使用分组交换技术</a:t>
            </a:r>
          </a:p>
          <a:p>
            <a:pPr marL="342900" indent="-342900">
              <a:lnSpc>
                <a:spcPct val="120000"/>
              </a:lnSpc>
              <a:buSzPct val="85000"/>
            </a:pPr>
            <a:r>
              <a:rPr lang="zh-CN" altLang="zh-CN" sz="3600" b="1" dirty="0" smtClean="0">
                <a:solidFill>
                  <a:schemeClr val="accent1">
                    <a:lumMod val="50000"/>
                  </a:schemeClr>
                </a:solidFill>
                <a:latin typeface="宋体" panose="02010600030101010101" pitchFamily="2" charset="-122"/>
                <a:ea typeface="宋体" panose="02010600030101010101" pitchFamily="2" charset="-122"/>
              </a:rPr>
              <a:t>1967: 美国国防部高级研究计划署DARPA始建ARPAnet</a:t>
            </a:r>
          </a:p>
          <a:p>
            <a:pPr marL="342900" indent="-342900">
              <a:lnSpc>
                <a:spcPct val="120000"/>
              </a:lnSpc>
              <a:buSzPct val="85000"/>
            </a:pPr>
            <a:r>
              <a:rPr lang="zh-CN" altLang="zh-CN" sz="3600" b="1" dirty="0" smtClean="0">
                <a:solidFill>
                  <a:schemeClr val="accent1">
                    <a:lumMod val="50000"/>
                  </a:schemeClr>
                </a:solidFill>
                <a:latin typeface="宋体" panose="02010600030101010101" pitchFamily="2" charset="-122"/>
                <a:ea typeface="宋体" panose="02010600030101010101" pitchFamily="2" charset="-122"/>
              </a:rPr>
              <a:t>1969: 第1台ARPAnet接口消息处理机IMP研制并安装使用</a:t>
            </a:r>
          </a:p>
          <a:p>
            <a:pPr marL="342900" indent="-342900">
              <a:lnSpc>
                <a:spcPct val="120000"/>
              </a:lnSpc>
              <a:buSzPct val="85000"/>
            </a:pPr>
            <a:r>
              <a:rPr lang="zh-CN" altLang="zh-CN" sz="3600" b="1" dirty="0" smtClean="0">
                <a:solidFill>
                  <a:schemeClr val="accent1">
                    <a:lumMod val="50000"/>
                  </a:schemeClr>
                </a:solidFill>
                <a:latin typeface="宋体" panose="02010600030101010101" pitchFamily="2" charset="-122"/>
                <a:ea typeface="宋体" panose="02010600030101010101" pitchFamily="2" charset="-122"/>
              </a:rPr>
              <a:t>1972: </a:t>
            </a:r>
          </a:p>
          <a:p>
            <a:pPr marL="742950" lvl="1" indent="-285750" defTabSz="914400">
              <a:lnSpc>
                <a:spcPct val="120000"/>
              </a:lnSpc>
              <a:spcAft>
                <a:spcPct val="0"/>
              </a:spcAft>
              <a:buClr>
                <a:schemeClr val="tx2"/>
              </a:buClr>
              <a:buSzPct val="70000"/>
              <a:buFont typeface="Wingdings" panose="05000000000000000000" pitchFamily="2" charset="2"/>
              <a:buChar char="l"/>
              <a:tabLst>
                <a:tab pos="542925" algn="l"/>
              </a:tabLst>
            </a:pPr>
            <a:r>
              <a:rPr lang="zh-CN" altLang="zh-CN" sz="3600" b="1" dirty="0" smtClean="0">
                <a:solidFill>
                  <a:schemeClr val="accent1">
                    <a:lumMod val="50000"/>
                  </a:schemeClr>
                </a:solidFill>
                <a:latin typeface="宋体" panose="02010600030101010101" pitchFamily="2" charset="-122"/>
                <a:ea typeface="宋体" panose="02010600030101010101" pitchFamily="2" charset="-122"/>
              </a:rPr>
              <a:t>Robert Kahn首次公开演示ARPAnet</a:t>
            </a:r>
          </a:p>
          <a:p>
            <a:pPr marL="742950" lvl="1" indent="-285750" defTabSz="914400">
              <a:lnSpc>
                <a:spcPct val="120000"/>
              </a:lnSpc>
              <a:spcAft>
                <a:spcPct val="0"/>
              </a:spcAft>
              <a:buClr>
                <a:schemeClr val="tx2"/>
              </a:buClr>
              <a:buSzPct val="70000"/>
              <a:buFont typeface="Wingdings" panose="05000000000000000000" pitchFamily="2" charset="2"/>
              <a:buChar char="l"/>
              <a:tabLst>
                <a:tab pos="542925" algn="l"/>
              </a:tabLst>
            </a:pPr>
            <a:r>
              <a:rPr lang="zh-CN" altLang="zh-CN" sz="3600" b="1" dirty="0" smtClean="0">
                <a:solidFill>
                  <a:schemeClr val="accent1">
                    <a:lumMod val="50000"/>
                  </a:schemeClr>
                </a:solidFill>
                <a:latin typeface="宋体" panose="02010600030101010101" pitchFamily="2" charset="-122"/>
                <a:ea typeface="宋体" panose="02010600030101010101" pitchFamily="2" charset="-122"/>
              </a:rPr>
              <a:t>制订第1个主机到主机的协议NCP (Network Control Protocol)</a:t>
            </a:r>
          </a:p>
          <a:p>
            <a:pPr marL="742950" lvl="1" indent="-285750" defTabSz="914400">
              <a:lnSpc>
                <a:spcPct val="120000"/>
              </a:lnSpc>
              <a:spcAft>
                <a:spcPct val="0"/>
              </a:spcAft>
              <a:buClr>
                <a:schemeClr val="tx2"/>
              </a:buClr>
              <a:buSzPct val="70000"/>
              <a:buFont typeface="Wingdings" panose="05000000000000000000" pitchFamily="2" charset="2"/>
              <a:buChar char="l"/>
              <a:tabLst>
                <a:tab pos="542925" algn="l"/>
              </a:tabLst>
            </a:pPr>
            <a:r>
              <a:rPr lang="zh-CN" altLang="zh-CN" sz="3600" b="1" dirty="0" smtClean="0">
                <a:solidFill>
                  <a:schemeClr val="accent1">
                    <a:lumMod val="50000"/>
                  </a:schemeClr>
                </a:solidFill>
                <a:latin typeface="宋体" panose="02010600030101010101" pitchFamily="2" charset="-122"/>
                <a:ea typeface="宋体" panose="02010600030101010101" pitchFamily="2" charset="-122"/>
              </a:rPr>
              <a:t>研制第1个电子邮件程序</a:t>
            </a:r>
          </a:p>
          <a:p>
            <a:pPr marL="742950" lvl="1" indent="-285750" defTabSz="914400">
              <a:lnSpc>
                <a:spcPct val="120000"/>
              </a:lnSpc>
              <a:spcAft>
                <a:spcPct val="0"/>
              </a:spcAft>
              <a:buClr>
                <a:schemeClr val="tx2"/>
              </a:buClr>
              <a:buSzPct val="70000"/>
              <a:buFont typeface="Wingdings" panose="05000000000000000000" pitchFamily="2" charset="2"/>
              <a:buChar char="l"/>
              <a:tabLst>
                <a:tab pos="542925" algn="l"/>
              </a:tabLst>
            </a:pPr>
            <a:r>
              <a:rPr lang="zh-CN" altLang="zh-CN" sz="3600" b="1" dirty="0" smtClean="0">
                <a:solidFill>
                  <a:schemeClr val="accent1">
                    <a:lumMod val="50000"/>
                  </a:schemeClr>
                </a:solidFill>
                <a:latin typeface="宋体" panose="02010600030101010101" pitchFamily="2" charset="-122"/>
                <a:ea typeface="宋体" panose="02010600030101010101" pitchFamily="2" charset="-122"/>
              </a:rPr>
              <a:t>ARPAnet 增长到15个节点</a:t>
            </a:r>
          </a:p>
          <a:p>
            <a:pPr marL="342900" indent="-342900">
              <a:lnSpc>
                <a:spcPct val="150000"/>
              </a:lnSpc>
              <a:buClr>
                <a:schemeClr val="tx2"/>
              </a:buClr>
              <a:buSzPct val="70000"/>
              <a:buFont typeface="Wingdings" panose="05000000000000000000" pitchFamily="2" charset="2"/>
              <a:buBlip>
                <a:blip r:embed="rId6"/>
              </a:buBlip>
            </a:pPr>
            <a:endParaRPr lang="zh-CN" altLang="zh-CN" sz="1400" dirty="0" smtClean="0"/>
          </a:p>
        </p:txBody>
      </p:sp>
    </p:spTree>
    <p:custDataLst>
      <p:tags r:id="rId1"/>
    </p:custData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p:cNvSpPr>
            <a:spLocks noGrp="1" noChangeArrowheads="1"/>
          </p:cNvSpPr>
          <p:nvPr>
            <p:ph type="title"/>
          </p:nvPr>
        </p:nvSpPr>
        <p:spPr>
          <a:xfrm>
            <a:off x="509007" y="376806"/>
            <a:ext cx="8020050" cy="480774"/>
          </a:xfrm>
        </p:spPr>
        <p:txBody>
          <a:bodyPr lIns="92075" tIns="46038" rIns="92075" bIns="46038" anchor="ctr">
            <a:spAutoFit/>
          </a:bodyPr>
          <a:lstStyle/>
          <a:p>
            <a:r>
              <a:rPr lang="zh-CN" altLang="zh-CN" sz="2800" dirty="0" smtClean="0"/>
              <a:t>2. 网际互连与新兴的专属网络：1972-1980</a:t>
            </a:r>
          </a:p>
        </p:txBody>
      </p:sp>
      <p:sp>
        <p:nvSpPr>
          <p:cNvPr id="114691" name="Rectangle 4"/>
          <p:cNvSpPr>
            <a:spLocks noGrp="1" noChangeArrowheads="1"/>
          </p:cNvSpPr>
          <p:nvPr>
            <p:ph sz="half" idx="1"/>
          </p:nvPr>
        </p:nvSpPr>
        <p:spPr>
          <a:xfrm>
            <a:off x="308982" y="1287462"/>
            <a:ext cx="4410075" cy="4772025"/>
          </a:xfrm>
        </p:spPr>
        <p:txBody>
          <a:bodyPr lIns="92075" tIns="46038" rIns="92075" bIns="46038">
            <a:normAutofit/>
          </a:bodyPr>
          <a:lstStyle/>
          <a:p>
            <a:pPr>
              <a:lnSpc>
                <a:spcPct val="90000"/>
              </a:lnSpc>
            </a:pPr>
            <a:r>
              <a:rPr lang="zh-CN" altLang="zh-CN" sz="2000" b="1" dirty="0" smtClean="0">
                <a:solidFill>
                  <a:schemeClr val="accent1">
                    <a:lumMod val="50000"/>
                  </a:schemeClr>
                </a:solidFill>
                <a:latin typeface="宋体" panose="02010600030101010101" pitchFamily="2" charset="-122"/>
                <a:ea typeface="宋体" panose="02010600030101010101" pitchFamily="2" charset="-122"/>
              </a:rPr>
              <a:t>1970: ALOHAnet微波网络出现在Hawaii</a:t>
            </a:r>
          </a:p>
          <a:p>
            <a:pPr>
              <a:lnSpc>
                <a:spcPct val="90000"/>
              </a:lnSpc>
            </a:pPr>
            <a:r>
              <a:rPr lang="zh-CN" altLang="zh-CN" sz="2000" b="1" dirty="0" smtClean="0">
                <a:solidFill>
                  <a:schemeClr val="accent1">
                    <a:lumMod val="50000"/>
                  </a:schemeClr>
                </a:solidFill>
                <a:latin typeface="宋体" panose="02010600030101010101" pitchFamily="2" charset="-122"/>
                <a:ea typeface="宋体" panose="02010600030101010101" pitchFamily="2" charset="-122"/>
              </a:rPr>
              <a:t>1973: Robert Metcalfe’s PhD论文提出了Ethernet</a:t>
            </a:r>
          </a:p>
          <a:p>
            <a:pPr>
              <a:lnSpc>
                <a:spcPct val="90000"/>
              </a:lnSpc>
            </a:pPr>
            <a:r>
              <a:rPr lang="zh-CN" altLang="zh-CN" sz="2000" b="1" dirty="0" smtClean="0">
                <a:solidFill>
                  <a:schemeClr val="accent1">
                    <a:lumMod val="50000"/>
                  </a:schemeClr>
                </a:solidFill>
                <a:latin typeface="宋体" panose="02010600030101010101" pitchFamily="2" charset="-122"/>
                <a:ea typeface="宋体" panose="02010600030101010101" pitchFamily="2" charset="-122"/>
              </a:rPr>
              <a:t>1974: Vinton Cerf and Robert Kahn </a:t>
            </a:r>
          </a:p>
          <a:p>
            <a:pPr>
              <a:lnSpc>
                <a:spcPct val="90000"/>
              </a:lnSpc>
              <a:buFontTx/>
              <a:buNone/>
            </a:pPr>
            <a:r>
              <a:rPr lang="zh-CN" altLang="zh-CN" sz="2000" b="1" dirty="0" smtClean="0">
                <a:solidFill>
                  <a:schemeClr val="accent1">
                    <a:lumMod val="50000"/>
                  </a:schemeClr>
                </a:solidFill>
                <a:latin typeface="宋体" panose="02010600030101010101" pitchFamily="2" charset="-122"/>
                <a:ea typeface="宋体" panose="02010600030101010101" pitchFamily="2" charset="-122"/>
              </a:rPr>
              <a:t>      –网际互连的网络体系结构</a:t>
            </a:r>
          </a:p>
          <a:p>
            <a:pPr>
              <a:lnSpc>
                <a:spcPct val="90000"/>
              </a:lnSpc>
            </a:pPr>
            <a:r>
              <a:rPr lang="zh-CN" altLang="zh-CN" sz="2000" b="1" dirty="0" smtClean="0">
                <a:solidFill>
                  <a:schemeClr val="accent1">
                    <a:lumMod val="50000"/>
                  </a:schemeClr>
                </a:solidFill>
                <a:latin typeface="宋体" panose="02010600030101010101" pitchFamily="2" charset="-122"/>
                <a:ea typeface="宋体" panose="02010600030101010101" pitchFamily="2" charset="-122"/>
              </a:rPr>
              <a:t>late70’s: 专属网络体系结构: DECnet, SNA, XNS</a:t>
            </a:r>
          </a:p>
          <a:p>
            <a:pPr>
              <a:lnSpc>
                <a:spcPct val="90000"/>
              </a:lnSpc>
            </a:pPr>
            <a:r>
              <a:rPr lang="zh-CN" altLang="zh-CN" sz="2000" b="1" dirty="0" smtClean="0">
                <a:solidFill>
                  <a:schemeClr val="accent1">
                    <a:lumMod val="50000"/>
                  </a:schemeClr>
                </a:solidFill>
                <a:latin typeface="宋体" panose="02010600030101010101" pitchFamily="2" charset="-122"/>
                <a:ea typeface="宋体" panose="02010600030101010101" pitchFamily="2" charset="-122"/>
              </a:rPr>
              <a:t>late70’s: 固定长度的分组交换 (ATM先驱)</a:t>
            </a:r>
          </a:p>
          <a:p>
            <a:pPr>
              <a:lnSpc>
                <a:spcPct val="90000"/>
              </a:lnSpc>
            </a:pPr>
            <a:r>
              <a:rPr lang="zh-CN" altLang="zh-CN" sz="2000" b="1" dirty="0" smtClean="0">
                <a:solidFill>
                  <a:schemeClr val="accent1">
                    <a:lumMod val="50000"/>
                  </a:schemeClr>
                </a:solidFill>
                <a:latin typeface="宋体" panose="02010600030101010101" pitchFamily="2" charset="-122"/>
                <a:ea typeface="宋体" panose="02010600030101010101" pitchFamily="2" charset="-122"/>
              </a:rPr>
              <a:t>1979: 200个节点连接到ARPAnet</a:t>
            </a:r>
          </a:p>
        </p:txBody>
      </p:sp>
      <p:sp>
        <p:nvSpPr>
          <p:cNvPr id="114692" name="Rectangle 5"/>
          <p:cNvSpPr>
            <a:spLocks noGrp="1" noChangeArrowheads="1"/>
          </p:cNvSpPr>
          <p:nvPr>
            <p:ph sz="half" idx="2"/>
          </p:nvPr>
        </p:nvSpPr>
        <p:spPr>
          <a:xfrm>
            <a:off x="4719057" y="1287462"/>
            <a:ext cx="3810000" cy="4448175"/>
          </a:xfrm>
        </p:spPr>
        <p:txBody>
          <a:bodyPr lIns="92075" tIns="46038" rIns="92075" bIns="46038">
            <a:noAutofit/>
          </a:bodyPr>
          <a:lstStyle/>
          <a:p>
            <a:pPr>
              <a:lnSpc>
                <a:spcPct val="90000"/>
              </a:lnSpc>
            </a:pPr>
            <a:r>
              <a:rPr lang="zh-CN" altLang="zh-CN" sz="2200" b="1" dirty="0">
                <a:solidFill>
                  <a:schemeClr val="accent1">
                    <a:lumMod val="50000"/>
                  </a:schemeClr>
                </a:solidFill>
                <a:latin typeface="宋体" panose="02010600030101010101" pitchFamily="2" charset="-122"/>
                <a:ea typeface="宋体" panose="02010600030101010101" pitchFamily="2" charset="-122"/>
              </a:rPr>
              <a:t>Cerf and Kahn’s 开放网络体系结构的系统设计原则:</a:t>
            </a:r>
          </a:p>
          <a:p>
            <a:pPr marL="716280" lvl="1" indent="-255905" defTabSz="914400">
              <a:lnSpc>
                <a:spcPct val="90000"/>
              </a:lnSpc>
              <a:spcAft>
                <a:spcPct val="0"/>
              </a:spcAft>
              <a:buClr>
                <a:srgbClr val="1F2021"/>
              </a:buClr>
              <a:tabLst>
                <a:tab pos="542925" algn="l"/>
              </a:tabLst>
            </a:pPr>
            <a:r>
              <a:rPr lang="zh-CN" altLang="zh-CN" b="1" dirty="0">
                <a:solidFill>
                  <a:schemeClr val="accent1">
                    <a:lumMod val="50000"/>
                  </a:schemeClr>
                </a:solidFill>
                <a:latin typeface="宋体" panose="02010600030101010101" pitchFamily="2" charset="-122"/>
                <a:ea typeface="宋体" panose="02010600030101010101" pitchFamily="2" charset="-122"/>
              </a:rPr>
              <a:t>最简单化,自治原则 – 网络独立运作，与其他网络互连时无须进行内部改动</a:t>
            </a:r>
          </a:p>
          <a:p>
            <a:pPr marL="716280" lvl="1" indent="-255905" defTabSz="914400">
              <a:lnSpc>
                <a:spcPct val="90000"/>
              </a:lnSpc>
              <a:spcAft>
                <a:spcPct val="0"/>
              </a:spcAft>
              <a:buClr>
                <a:srgbClr val="1F2021"/>
              </a:buClr>
              <a:tabLst>
                <a:tab pos="542925" algn="l"/>
              </a:tabLst>
            </a:pPr>
            <a:r>
              <a:rPr lang="zh-CN" altLang="zh-CN" b="1" dirty="0">
                <a:solidFill>
                  <a:schemeClr val="accent1">
                    <a:lumMod val="50000"/>
                  </a:schemeClr>
                </a:solidFill>
                <a:latin typeface="宋体" panose="02010600030101010101" pitchFamily="2" charset="-122"/>
                <a:ea typeface="宋体" panose="02010600030101010101" pitchFamily="2" charset="-122"/>
              </a:rPr>
              <a:t>尽力服务原则– 提供尽最大努力的端到端服务</a:t>
            </a:r>
          </a:p>
          <a:p>
            <a:pPr marL="716280" lvl="1" indent="-255905" defTabSz="914400">
              <a:lnSpc>
                <a:spcPct val="90000"/>
              </a:lnSpc>
              <a:spcAft>
                <a:spcPct val="0"/>
              </a:spcAft>
              <a:buClr>
                <a:srgbClr val="1F2021"/>
              </a:buClr>
              <a:tabLst>
                <a:tab pos="542925" algn="l"/>
              </a:tabLst>
            </a:pPr>
            <a:r>
              <a:rPr lang="zh-CN" altLang="zh-CN" b="1" dirty="0">
                <a:solidFill>
                  <a:schemeClr val="accent1">
                    <a:lumMod val="50000"/>
                  </a:schemeClr>
                </a:solidFill>
                <a:latin typeface="宋体" panose="02010600030101010101" pitchFamily="2" charset="-122"/>
                <a:ea typeface="宋体" panose="02010600030101010101" pitchFamily="2" charset="-122"/>
              </a:rPr>
              <a:t>无状态路由器 – 路由器无须维护连接状态信息</a:t>
            </a:r>
          </a:p>
          <a:p>
            <a:pPr marL="716280" lvl="1" indent="-255905" defTabSz="914400">
              <a:lnSpc>
                <a:spcPct val="90000"/>
              </a:lnSpc>
              <a:spcAft>
                <a:spcPct val="0"/>
              </a:spcAft>
              <a:buClr>
                <a:srgbClr val="1F2021"/>
              </a:buClr>
              <a:tabLst>
                <a:tab pos="542925" algn="l"/>
              </a:tabLst>
            </a:pPr>
            <a:r>
              <a:rPr lang="zh-CN" altLang="zh-CN" b="1" dirty="0">
                <a:solidFill>
                  <a:schemeClr val="accent1">
                    <a:lumMod val="50000"/>
                  </a:schemeClr>
                </a:solidFill>
                <a:latin typeface="宋体" panose="02010600030101010101" pitchFamily="2" charset="-122"/>
                <a:ea typeface="宋体" panose="02010600030101010101" pitchFamily="2" charset="-122"/>
              </a:rPr>
              <a:t>分散式控制</a:t>
            </a:r>
          </a:p>
          <a:p>
            <a:pPr>
              <a:lnSpc>
                <a:spcPct val="90000"/>
              </a:lnSpc>
            </a:pPr>
            <a:r>
              <a:rPr lang="zh-CN" altLang="zh-CN" sz="2200" b="1" dirty="0">
                <a:solidFill>
                  <a:schemeClr val="accent1">
                    <a:lumMod val="50000"/>
                  </a:schemeClr>
                </a:solidFill>
                <a:latin typeface="宋体" panose="02010600030101010101" pitchFamily="2" charset="-122"/>
                <a:ea typeface="宋体" panose="02010600030101010101" pitchFamily="2" charset="-122"/>
              </a:rPr>
              <a:t>定义了当今Internet体系结构的理论基础－－30年后</a:t>
            </a: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a:xfrm>
            <a:off x="304800" y="445576"/>
            <a:ext cx="8382000" cy="591573"/>
          </a:xfrm>
        </p:spPr>
        <p:txBody>
          <a:bodyPr lIns="92075" tIns="46038" rIns="92075" bIns="46038" anchor="ctr">
            <a:spAutoFit/>
          </a:bodyPr>
          <a:lstStyle/>
          <a:p>
            <a:r>
              <a:rPr lang="zh-CN" altLang="zh-CN" sz="3600" dirty="0" smtClean="0"/>
              <a:t>1.1.2 什么是Internet: 服务上描述</a:t>
            </a:r>
          </a:p>
        </p:txBody>
      </p:sp>
      <p:sp>
        <p:nvSpPr>
          <p:cNvPr id="18434" name="Rectangle 3"/>
          <p:cNvSpPr>
            <a:spLocks noGrp="1" noChangeArrowheads="1"/>
          </p:cNvSpPr>
          <p:nvPr>
            <p:ph sz="half" idx="1"/>
          </p:nvPr>
        </p:nvSpPr>
        <p:spPr>
          <a:xfrm>
            <a:off x="242908" y="1520291"/>
            <a:ext cx="5300663" cy="4175125"/>
          </a:xfrm>
        </p:spPr>
        <p:txBody>
          <a:bodyPr lIns="92075" tIns="46038" rIns="92075" bIns="46038"/>
          <a:lstStyle/>
          <a:p>
            <a:r>
              <a:rPr lang="zh-CN" altLang="zh-CN" b="1" dirty="0" smtClean="0">
                <a:solidFill>
                  <a:schemeClr val="tx2"/>
                </a:solidFill>
                <a:latin typeface="宋体" panose="02010600030101010101" pitchFamily="2" charset="-122"/>
                <a:ea typeface="宋体" panose="02010600030101010101" pitchFamily="2" charset="-122"/>
              </a:rPr>
              <a:t>通信基础设施</a:t>
            </a:r>
          </a:p>
          <a:p>
            <a:pPr>
              <a:buFontTx/>
              <a:buNone/>
            </a:pPr>
            <a:r>
              <a:rPr lang="zh-CN" altLang="zh-CN" b="1" i="1" dirty="0" smtClean="0">
                <a:solidFill>
                  <a:srgbClr val="FF0000"/>
                </a:solidFill>
                <a:latin typeface="宋体" panose="02010600030101010101" pitchFamily="2" charset="-122"/>
                <a:ea typeface="宋体" panose="02010600030101010101" pitchFamily="2" charset="-122"/>
              </a:rPr>
              <a:t>    </a:t>
            </a:r>
            <a:r>
              <a:rPr lang="zh-CN" altLang="zh-CN" sz="2000" b="1" dirty="0" smtClean="0">
                <a:latin typeface="宋体" panose="02010600030101010101" pitchFamily="2" charset="-122"/>
                <a:ea typeface="宋体" panose="02010600030101010101" pitchFamily="2" charset="-122"/>
              </a:rPr>
              <a:t>允许终端系统上运行分布式应用程序，并彼此交换数据:</a:t>
            </a:r>
          </a:p>
          <a:p>
            <a:pPr marL="716280" lvl="1" indent="-271780" defTabSz="914400">
              <a:spcAft>
                <a:spcPct val="0"/>
              </a:spcAft>
            </a:pPr>
            <a:r>
              <a:rPr lang="zh-CN" altLang="zh-CN" b="1" dirty="0" smtClean="0">
                <a:latin typeface="宋体" panose="02010600030101010101" pitchFamily="2" charset="-122"/>
                <a:ea typeface="宋体" panose="02010600030101010101" pitchFamily="2" charset="-122"/>
              </a:rPr>
              <a:t>Web, email, games, e-commerce, database, VOIP, P2P file sharing</a:t>
            </a:r>
          </a:p>
          <a:p>
            <a:r>
              <a:rPr lang="zh-CN" altLang="zh-CN" b="1" dirty="0" smtClean="0">
                <a:solidFill>
                  <a:schemeClr val="tx2"/>
                </a:solidFill>
                <a:latin typeface="宋体" panose="02010600030101010101" pitchFamily="2" charset="-122"/>
                <a:ea typeface="宋体" panose="02010600030101010101" pitchFamily="2" charset="-122"/>
              </a:rPr>
              <a:t>为应用程序提供的通信服务:</a:t>
            </a:r>
          </a:p>
          <a:p>
            <a:pPr marL="716280" lvl="1" indent="-271780" defTabSz="914400">
              <a:spcAft>
                <a:spcPct val="0"/>
              </a:spcAft>
            </a:pPr>
            <a:r>
              <a:rPr lang="zh-CN" altLang="zh-CN" b="1" dirty="0" smtClean="0">
                <a:solidFill>
                  <a:srgbClr val="FF0000"/>
                </a:solidFill>
                <a:latin typeface="宋体" panose="02010600030101010101" pitchFamily="2" charset="-122"/>
                <a:ea typeface="宋体" panose="02010600030101010101" pitchFamily="2" charset="-122"/>
              </a:rPr>
              <a:t>应用程序从</a:t>
            </a:r>
            <a:r>
              <a:rPr lang="en-US" altLang="zh-CN" b="1" dirty="0" smtClean="0">
                <a:solidFill>
                  <a:srgbClr val="FF0000"/>
                </a:solidFill>
                <a:latin typeface="宋体" panose="02010600030101010101" pitchFamily="2" charset="-122"/>
                <a:ea typeface="宋体" panose="02010600030101010101" pitchFamily="2" charset="-122"/>
              </a:rPr>
              <a:t>/</a:t>
            </a:r>
            <a:r>
              <a:rPr lang="zh-CN" altLang="en-US" b="1" dirty="0" smtClean="0">
                <a:solidFill>
                  <a:srgbClr val="FF0000"/>
                </a:solidFill>
                <a:latin typeface="宋体" panose="02010600030101010101" pitchFamily="2" charset="-122"/>
                <a:ea typeface="宋体" panose="02010600030101010101" pitchFamily="2" charset="-122"/>
              </a:rPr>
              <a:t>向网络</a:t>
            </a:r>
            <a:r>
              <a:rPr lang="zh-CN" altLang="zh-CN" b="1" dirty="0" smtClean="0">
                <a:solidFill>
                  <a:srgbClr val="FF0000"/>
                </a:solidFill>
                <a:latin typeface="宋体" panose="02010600030101010101" pitchFamily="2" charset="-122"/>
                <a:ea typeface="宋体" panose="02010600030101010101" pitchFamily="2" charset="-122"/>
              </a:rPr>
              <a:t>发送和接收数据</a:t>
            </a:r>
          </a:p>
          <a:p>
            <a:pPr marL="716280" lvl="1" indent="-271780" defTabSz="914400">
              <a:spcAft>
                <a:spcPct val="0"/>
              </a:spcAft>
            </a:pPr>
            <a:r>
              <a:rPr lang="zh-CN" altLang="zh-CN" b="1" dirty="0" smtClean="0">
                <a:solidFill>
                  <a:srgbClr val="FF0000"/>
                </a:solidFill>
                <a:latin typeface="宋体" panose="02010600030101010101" pitchFamily="2" charset="-122"/>
                <a:ea typeface="宋体" panose="02010600030101010101" pitchFamily="2" charset="-122"/>
              </a:rPr>
              <a:t>提供服务选项（类似邮局）</a:t>
            </a:r>
          </a:p>
        </p:txBody>
      </p:sp>
      <p:grpSp>
        <p:nvGrpSpPr>
          <p:cNvPr id="18435" name="Group 725"/>
          <p:cNvGrpSpPr/>
          <p:nvPr/>
        </p:nvGrpSpPr>
        <p:grpSpPr bwMode="auto">
          <a:xfrm>
            <a:off x="5292725" y="1300163"/>
            <a:ext cx="3551238" cy="4743450"/>
            <a:chOff x="5202238" y="1384300"/>
            <a:chExt cx="3551237" cy="4743450"/>
          </a:xfrm>
        </p:grpSpPr>
        <p:sp>
          <p:nvSpPr>
            <p:cNvPr id="18436" name="Freeform 415"/>
            <p:cNvSpPr>
              <a:spLocks noChangeArrowheads="1"/>
            </p:cNvSpPr>
            <p:nvPr/>
          </p:nvSpPr>
          <p:spPr bwMode="auto">
            <a:xfrm>
              <a:off x="7004050" y="3527425"/>
              <a:ext cx="1314450" cy="674688"/>
            </a:xfrm>
            <a:custGeom>
              <a:avLst/>
              <a:gdLst>
                <a:gd name="T0" fmla="*/ 382 w 828"/>
                <a:gd name="T1" fmla="*/ 30 h 425"/>
                <a:gd name="T2" fmla="*/ 370 w 828"/>
                <a:gd name="T3" fmla="*/ 30 h 425"/>
                <a:gd name="T4" fmla="*/ 126 w 828"/>
                <a:gd name="T5" fmla="*/ 32 h 425"/>
                <a:gd name="T6" fmla="*/ 6 w 828"/>
                <a:gd name="T7" fmla="*/ 126 h 425"/>
                <a:gd name="T8" fmla="*/ 92 w 828"/>
                <a:gd name="T9" fmla="*/ 274 h 425"/>
                <a:gd name="T10" fmla="*/ 292 w 828"/>
                <a:gd name="T11" fmla="*/ 384 h 425"/>
                <a:gd name="T12" fmla="*/ 540 w 828"/>
                <a:gd name="T13" fmla="*/ 416 h 425"/>
                <a:gd name="T14" fmla="*/ 698 w 828"/>
                <a:gd name="T15" fmla="*/ 330 h 425"/>
                <a:gd name="T16" fmla="*/ 776 w 828"/>
                <a:gd name="T17" fmla="*/ 170 h 425"/>
                <a:gd name="T18" fmla="*/ 792 w 828"/>
                <a:gd name="T19" fmla="*/ 22 h 425"/>
                <a:gd name="T20" fmla="*/ 560 w 828"/>
                <a:gd name="T21" fmla="*/ 38 h 425"/>
                <a:gd name="T22" fmla="*/ 382 w 828"/>
                <a:gd name="T23" fmla="*/ 3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437" name="Freeform 416"/>
            <p:cNvSpPr>
              <a:spLocks noChangeArrowheads="1"/>
            </p:cNvSpPr>
            <p:nvPr/>
          </p:nvSpPr>
          <p:spPr bwMode="auto">
            <a:xfrm>
              <a:off x="7023100" y="2001838"/>
              <a:ext cx="1730375" cy="1125538"/>
            </a:xfrm>
            <a:custGeom>
              <a:avLst/>
              <a:gdLst>
                <a:gd name="T0" fmla="*/ 424 w 765"/>
                <a:gd name="T1" fmla="*/ 10 h 459"/>
                <a:gd name="T2" fmla="*/ 288 w 765"/>
                <a:gd name="T3" fmla="*/ 70 h 459"/>
                <a:gd name="T4" fmla="*/ 96 w 765"/>
                <a:gd name="T5" fmla="*/ 100 h 459"/>
                <a:gd name="T6" fmla="*/ 14 w 765"/>
                <a:gd name="T7" fmla="*/ 336 h 459"/>
                <a:gd name="T8" fmla="*/ 180 w 765"/>
                <a:gd name="T9" fmla="*/ 444 h 459"/>
                <a:gd name="T10" fmla="*/ 346 w 765"/>
                <a:gd name="T11" fmla="*/ 426 h 459"/>
                <a:gd name="T12" fmla="*/ 584 w 765"/>
                <a:gd name="T13" fmla="*/ 444 h 459"/>
                <a:gd name="T14" fmla="*/ 698 w 765"/>
                <a:gd name="T15" fmla="*/ 434 h 459"/>
                <a:gd name="T16" fmla="*/ 752 w 765"/>
                <a:gd name="T17" fmla="*/ 372 h 459"/>
                <a:gd name="T18" fmla="*/ 750 w 765"/>
                <a:gd name="T19" fmla="*/ 158 h 459"/>
                <a:gd name="T20" fmla="*/ 662 w 765"/>
                <a:gd name="T21" fmla="*/ 34 h 459"/>
                <a:gd name="T22" fmla="*/ 424 w 765"/>
                <a:gd name="T23" fmla="*/ 1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438" name="Freeform 417"/>
            <p:cNvSpPr>
              <a:spLocks noChangeArrowheads="1"/>
            </p:cNvSpPr>
            <p:nvPr/>
          </p:nvSpPr>
          <p:spPr bwMode="auto">
            <a:xfrm>
              <a:off x="5202238" y="1709738"/>
              <a:ext cx="1736725" cy="1071563"/>
            </a:xfrm>
            <a:custGeom>
              <a:avLst/>
              <a:gdLst>
                <a:gd name="T0" fmla="*/ 648 w 1036"/>
                <a:gd name="T1" fmla="*/ 11 h 675"/>
                <a:gd name="T2" fmla="*/ 390 w 1036"/>
                <a:gd name="T3" fmla="*/ 53 h 675"/>
                <a:gd name="T4" fmla="*/ 206 w 1036"/>
                <a:gd name="T5" fmla="*/ 129 h 675"/>
                <a:gd name="T6" fmla="*/ 152 w 1036"/>
                <a:gd name="T7" fmla="*/ 229 h 675"/>
                <a:gd name="T8" fmla="*/ 22 w 1036"/>
                <a:gd name="T9" fmla="*/ 297 h 675"/>
                <a:gd name="T10" fmla="*/ 18 w 1036"/>
                <a:gd name="T11" fmla="*/ 459 h 675"/>
                <a:gd name="T12" fmla="*/ 132 w 1036"/>
                <a:gd name="T13" fmla="*/ 489 h 675"/>
                <a:gd name="T14" fmla="*/ 458 w 1036"/>
                <a:gd name="T15" fmla="*/ 489 h 675"/>
                <a:gd name="T16" fmla="*/ 598 w 1036"/>
                <a:gd name="T17" fmla="*/ 555 h 675"/>
                <a:gd name="T18" fmla="*/ 752 w 1036"/>
                <a:gd name="T19" fmla="*/ 657 h 675"/>
                <a:gd name="T20" fmla="*/ 870 w 1036"/>
                <a:gd name="T21" fmla="*/ 661 h 675"/>
                <a:gd name="T22" fmla="*/ 952 w 1036"/>
                <a:gd name="T23" fmla="*/ 603 h 675"/>
                <a:gd name="T24" fmla="*/ 992 w 1036"/>
                <a:gd name="T25" fmla="*/ 445 h 675"/>
                <a:gd name="T26" fmla="*/ 1018 w 1036"/>
                <a:gd name="T27" fmla="*/ 291 h 675"/>
                <a:gd name="T28" fmla="*/ 1022 w 1036"/>
                <a:gd name="T29" fmla="*/ 107 h 675"/>
                <a:gd name="T30" fmla="*/ 934 w 1036"/>
                <a:gd name="T31" fmla="*/ 17 h 675"/>
                <a:gd name="T32" fmla="*/ 776 w 1036"/>
                <a:gd name="T33" fmla="*/ 3 h 675"/>
                <a:gd name="T34" fmla="*/ 648 w 1036"/>
                <a:gd name="T35" fmla="*/ 11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8439" name="Group 418"/>
            <p:cNvGrpSpPr/>
            <p:nvPr/>
          </p:nvGrpSpPr>
          <p:grpSpPr bwMode="auto">
            <a:xfrm>
              <a:off x="5278438" y="2974975"/>
              <a:ext cx="1458912" cy="933450"/>
              <a:chOff x="2889" y="1631"/>
              <a:chExt cx="980" cy="743"/>
            </a:xfrm>
          </p:grpSpPr>
          <p:sp>
            <p:nvSpPr>
              <p:cNvPr id="18440" name="Rectangle 419"/>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8441" name="AutoShape 420"/>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solidFill>
                    <a:srgbClr val="00CCFF"/>
                  </a:solidFill>
                  <a:latin typeface="Arial" panose="020B0604020202020204" pitchFamily="34" charset="0"/>
                  <a:ea typeface="MS PGothic" panose="020B0600070205080204" pitchFamily="34" charset="-128"/>
                </a:endParaRPr>
              </a:p>
            </p:txBody>
          </p:sp>
        </p:grpSp>
        <p:sp>
          <p:nvSpPr>
            <p:cNvPr id="18442" name="Line 421"/>
            <p:cNvSpPr>
              <a:spLocks noChangeShapeType="1"/>
            </p:cNvSpPr>
            <p:nvPr/>
          </p:nvSpPr>
          <p:spPr bwMode="auto">
            <a:xfrm>
              <a:off x="7396163" y="3813175"/>
              <a:ext cx="163512" cy="1206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43" name="Line 422"/>
            <p:cNvSpPr>
              <a:spLocks noChangeShapeType="1"/>
            </p:cNvSpPr>
            <p:nvPr/>
          </p:nvSpPr>
          <p:spPr bwMode="auto">
            <a:xfrm>
              <a:off x="7493000" y="3733800"/>
              <a:ext cx="2794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44" name="Line 423"/>
            <p:cNvSpPr>
              <a:spLocks noChangeShapeType="1"/>
            </p:cNvSpPr>
            <p:nvPr/>
          </p:nvSpPr>
          <p:spPr bwMode="auto">
            <a:xfrm flipV="1">
              <a:off x="7729538" y="3819525"/>
              <a:ext cx="134937" cy="1047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45" name="Line 424"/>
            <p:cNvSpPr>
              <a:spLocks noChangeShapeType="1"/>
            </p:cNvSpPr>
            <p:nvPr/>
          </p:nvSpPr>
          <p:spPr bwMode="auto">
            <a:xfrm>
              <a:off x="6427788" y="3740150"/>
              <a:ext cx="67945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46" name="Line 425"/>
            <p:cNvSpPr>
              <a:spLocks noChangeShapeType="1"/>
            </p:cNvSpPr>
            <p:nvPr/>
          </p:nvSpPr>
          <p:spPr bwMode="auto">
            <a:xfrm>
              <a:off x="6723063" y="2587625"/>
              <a:ext cx="509587" cy="31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47" name="Line 426"/>
            <p:cNvSpPr>
              <a:spLocks noChangeShapeType="1"/>
            </p:cNvSpPr>
            <p:nvPr/>
          </p:nvSpPr>
          <p:spPr bwMode="auto">
            <a:xfrm>
              <a:off x="6289675" y="2403475"/>
              <a:ext cx="152400" cy="952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48" name="Freeform 427"/>
            <p:cNvSpPr>
              <a:spLocks noChangeArrowheads="1"/>
            </p:cNvSpPr>
            <p:nvPr/>
          </p:nvSpPr>
          <p:spPr bwMode="auto">
            <a:xfrm>
              <a:off x="5497513" y="4378325"/>
              <a:ext cx="3079750" cy="1665288"/>
            </a:xfrm>
            <a:custGeom>
              <a:avLst/>
              <a:gdLst>
                <a:gd name="T0" fmla="*/ 952 w 1940"/>
                <a:gd name="T1" fmla="*/ 26 h 1049"/>
                <a:gd name="T2" fmla="*/ 755 w 1940"/>
                <a:gd name="T3" fmla="*/ 125 h 1049"/>
                <a:gd name="T4" fmla="*/ 488 w 1940"/>
                <a:gd name="T5" fmla="*/ 68 h 1049"/>
                <a:gd name="T6" fmla="*/ 158 w 1940"/>
                <a:gd name="T7" fmla="*/ 101 h 1049"/>
                <a:gd name="T8" fmla="*/ 14 w 1940"/>
                <a:gd name="T9" fmla="*/ 389 h 1049"/>
                <a:gd name="T10" fmla="*/ 71 w 1940"/>
                <a:gd name="T11" fmla="*/ 648 h 1049"/>
                <a:gd name="T12" fmla="*/ 288 w 1940"/>
                <a:gd name="T13" fmla="*/ 706 h 1049"/>
                <a:gd name="T14" fmla="*/ 568 w 1940"/>
                <a:gd name="T15" fmla="*/ 893 h 1049"/>
                <a:gd name="T16" fmla="*/ 996 w 1940"/>
                <a:gd name="T17" fmla="*/ 1014 h 1049"/>
                <a:gd name="T18" fmla="*/ 1433 w 1940"/>
                <a:gd name="T19" fmla="*/ 1031 h 1049"/>
                <a:gd name="T20" fmla="*/ 1739 w 1940"/>
                <a:gd name="T21" fmla="*/ 907 h 1049"/>
                <a:gd name="T22" fmla="*/ 1923 w 1940"/>
                <a:gd name="T23" fmla="*/ 714 h 1049"/>
                <a:gd name="T24" fmla="*/ 1839 w 1940"/>
                <a:gd name="T25" fmla="*/ 251 h 1049"/>
                <a:gd name="T26" fmla="*/ 1566 w 1940"/>
                <a:gd name="T27" fmla="*/ 114 h 1049"/>
                <a:gd name="T28" fmla="*/ 1263 w 1940"/>
                <a:gd name="T29" fmla="*/ 15 h 1049"/>
                <a:gd name="T30" fmla="*/ 952 w 1940"/>
                <a:gd name="T31" fmla="*/ 26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449" name="Line 428"/>
            <p:cNvSpPr>
              <a:spLocks noChangeShapeType="1"/>
            </p:cNvSpPr>
            <p:nvPr/>
          </p:nvSpPr>
          <p:spPr bwMode="auto">
            <a:xfrm rot="-5400000">
              <a:off x="7845424" y="5159374"/>
              <a:ext cx="523875" cy="1397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50" name="Line 429"/>
            <p:cNvSpPr>
              <a:spLocks noChangeShapeType="1"/>
            </p:cNvSpPr>
            <p:nvPr/>
          </p:nvSpPr>
          <p:spPr bwMode="auto">
            <a:xfrm rot="5400000" flipV="1">
              <a:off x="7991475" y="5440362"/>
              <a:ext cx="3175" cy="85725"/>
            </a:xfrm>
            <a:prstGeom prst="line">
              <a:avLst/>
            </a:prstGeom>
            <a:noFill/>
            <a:ln w="12700">
              <a:solidFill>
                <a:schemeClr val="bg2"/>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51" name="Line 430"/>
            <p:cNvSpPr>
              <a:spLocks noChangeShapeType="1"/>
            </p:cNvSpPr>
            <p:nvPr/>
          </p:nvSpPr>
          <p:spPr bwMode="auto">
            <a:xfrm rot="-5400000">
              <a:off x="8177213" y="5116512"/>
              <a:ext cx="0" cy="1143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52" name="Line 431"/>
            <p:cNvSpPr>
              <a:spLocks noChangeShapeType="1"/>
            </p:cNvSpPr>
            <p:nvPr/>
          </p:nvSpPr>
          <p:spPr bwMode="auto">
            <a:xfrm>
              <a:off x="7358063" y="4697412"/>
              <a:ext cx="390525" cy="1841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53" name="Line 432"/>
            <p:cNvSpPr>
              <a:spLocks noChangeShapeType="1"/>
            </p:cNvSpPr>
            <p:nvPr/>
          </p:nvSpPr>
          <p:spPr bwMode="auto">
            <a:xfrm flipV="1">
              <a:off x="6737350" y="4684712"/>
              <a:ext cx="322263" cy="1984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54" name="Line 433"/>
            <p:cNvSpPr>
              <a:spLocks noChangeShapeType="1"/>
            </p:cNvSpPr>
            <p:nvPr/>
          </p:nvSpPr>
          <p:spPr bwMode="auto">
            <a:xfrm flipV="1">
              <a:off x="6780213" y="4976812"/>
              <a:ext cx="97155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55" name="Line 435"/>
            <p:cNvSpPr>
              <a:spLocks noChangeShapeType="1"/>
            </p:cNvSpPr>
            <p:nvPr/>
          </p:nvSpPr>
          <p:spPr bwMode="auto">
            <a:xfrm>
              <a:off x="6100763" y="4773612"/>
              <a:ext cx="263525" cy="857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56" name="Line 436"/>
            <p:cNvSpPr>
              <a:spLocks noChangeShapeType="1"/>
            </p:cNvSpPr>
            <p:nvPr/>
          </p:nvSpPr>
          <p:spPr bwMode="auto">
            <a:xfrm flipV="1">
              <a:off x="5842000" y="4983162"/>
              <a:ext cx="412750" cy="1270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57" name="Line 439"/>
            <p:cNvSpPr>
              <a:spLocks noChangeShapeType="1"/>
            </p:cNvSpPr>
            <p:nvPr/>
          </p:nvSpPr>
          <p:spPr bwMode="auto">
            <a:xfrm flipH="1">
              <a:off x="6267450" y="5070475"/>
              <a:ext cx="142875" cy="19843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58" name="Line 440"/>
            <p:cNvSpPr>
              <a:spLocks noChangeShapeType="1"/>
            </p:cNvSpPr>
            <p:nvPr/>
          </p:nvSpPr>
          <p:spPr bwMode="auto">
            <a:xfrm flipH="1" flipV="1">
              <a:off x="6588125" y="5097462"/>
              <a:ext cx="74613" cy="17303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59" name="Line 441"/>
            <p:cNvSpPr>
              <a:spLocks noChangeShapeType="1"/>
            </p:cNvSpPr>
            <p:nvPr/>
          </p:nvSpPr>
          <p:spPr bwMode="auto">
            <a:xfrm>
              <a:off x="6743700" y="5053012"/>
              <a:ext cx="503238" cy="2698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60" name="Line 443"/>
            <p:cNvSpPr>
              <a:spLocks noChangeShapeType="1"/>
            </p:cNvSpPr>
            <p:nvPr/>
          </p:nvSpPr>
          <p:spPr bwMode="auto">
            <a:xfrm>
              <a:off x="6281738" y="3522662"/>
              <a:ext cx="0" cy="13176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61" name="Line 444"/>
            <p:cNvSpPr>
              <a:spLocks noChangeShapeType="1"/>
            </p:cNvSpPr>
            <p:nvPr/>
          </p:nvSpPr>
          <p:spPr bwMode="auto">
            <a:xfrm flipV="1">
              <a:off x="7577138" y="2492375"/>
              <a:ext cx="123825" cy="8731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62" name="Line 445"/>
            <p:cNvSpPr>
              <a:spLocks noChangeShapeType="1"/>
            </p:cNvSpPr>
            <p:nvPr/>
          </p:nvSpPr>
          <p:spPr bwMode="auto">
            <a:xfrm>
              <a:off x="7405688" y="2665412"/>
              <a:ext cx="0" cy="825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63" name="Line 446"/>
            <p:cNvSpPr>
              <a:spLocks noChangeShapeType="1"/>
            </p:cNvSpPr>
            <p:nvPr/>
          </p:nvSpPr>
          <p:spPr bwMode="auto">
            <a:xfrm flipV="1">
              <a:off x="7577138" y="2562225"/>
              <a:ext cx="263525" cy="28892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64" name="Line 447"/>
            <p:cNvSpPr>
              <a:spLocks noChangeShapeType="1"/>
            </p:cNvSpPr>
            <p:nvPr/>
          </p:nvSpPr>
          <p:spPr bwMode="auto">
            <a:xfrm>
              <a:off x="7942263" y="2560637"/>
              <a:ext cx="0" cy="1968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65" name="Line 448"/>
            <p:cNvSpPr>
              <a:spLocks noChangeShapeType="1"/>
            </p:cNvSpPr>
            <p:nvPr/>
          </p:nvSpPr>
          <p:spPr bwMode="auto">
            <a:xfrm>
              <a:off x="7596188" y="2867025"/>
              <a:ext cx="18891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66" name="Line 449"/>
            <p:cNvSpPr>
              <a:spLocks noChangeShapeType="1"/>
            </p:cNvSpPr>
            <p:nvPr/>
          </p:nvSpPr>
          <p:spPr bwMode="auto">
            <a:xfrm flipV="1">
              <a:off x="5891213" y="3733800"/>
              <a:ext cx="168275" cy="31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67" name="Line 450"/>
            <p:cNvSpPr>
              <a:spLocks noChangeShapeType="1"/>
            </p:cNvSpPr>
            <p:nvPr/>
          </p:nvSpPr>
          <p:spPr bwMode="auto">
            <a:xfrm>
              <a:off x="8150225" y="2857500"/>
              <a:ext cx="1778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68" name="Line 451"/>
            <p:cNvSpPr>
              <a:spLocks noChangeShapeType="1"/>
            </p:cNvSpPr>
            <p:nvPr/>
          </p:nvSpPr>
          <p:spPr bwMode="auto">
            <a:xfrm flipH="1">
              <a:off x="7296150" y="2933700"/>
              <a:ext cx="98425" cy="70485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69" name="Line 452"/>
            <p:cNvSpPr>
              <a:spLocks noChangeShapeType="1"/>
            </p:cNvSpPr>
            <p:nvPr/>
          </p:nvSpPr>
          <p:spPr bwMode="auto">
            <a:xfrm flipH="1">
              <a:off x="7888288" y="2933700"/>
              <a:ext cx="111125" cy="7270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70" name="Line 541"/>
            <p:cNvSpPr>
              <a:spLocks noChangeShapeType="1"/>
            </p:cNvSpPr>
            <p:nvPr/>
          </p:nvSpPr>
          <p:spPr bwMode="auto">
            <a:xfrm flipV="1">
              <a:off x="7272338" y="4075112"/>
              <a:ext cx="227012" cy="43656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8471" name="Group 590"/>
            <p:cNvGrpSpPr/>
            <p:nvPr/>
          </p:nvGrpSpPr>
          <p:grpSpPr bwMode="auto">
            <a:xfrm flipH="1">
              <a:off x="5775325" y="4533900"/>
              <a:ext cx="414337" cy="373063"/>
              <a:chOff x="2839" y="3501"/>
              <a:chExt cx="755" cy="803"/>
            </a:xfrm>
          </p:grpSpPr>
          <p:pic>
            <p:nvPicPr>
              <p:cNvPr id="18472" name="Picture 591"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73" name="Freeform 592"/>
              <p:cNvSpPr>
                <a:spLocks noChangeArrowheads="1"/>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Lst>
                <a:ahLst/>
                <a:cxnLst>
                  <a:cxn ang="0">
                    <a:pos x="T0" y="T1"/>
                  </a:cxn>
                  <a:cxn ang="0">
                    <a:pos x="T2" y="T3"/>
                  </a:cxn>
                  <a:cxn ang="0">
                    <a:pos x="T4" y="T5"/>
                  </a:cxn>
                  <a:cxn ang="0">
                    <a:pos x="T6" y="T7"/>
                  </a:cxn>
                  <a:cxn ang="0">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8474" name="Group 593"/>
            <p:cNvGrpSpPr/>
            <p:nvPr/>
          </p:nvGrpSpPr>
          <p:grpSpPr bwMode="auto">
            <a:xfrm flipH="1">
              <a:off x="5457825" y="4954588"/>
              <a:ext cx="482600" cy="406400"/>
              <a:chOff x="2839" y="3501"/>
              <a:chExt cx="755" cy="803"/>
            </a:xfrm>
          </p:grpSpPr>
          <p:pic>
            <p:nvPicPr>
              <p:cNvPr id="18475" name="Picture 594"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76" name="Freeform 595"/>
              <p:cNvSpPr>
                <a:spLocks noChangeArrowheads="1"/>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Lst>
                <a:ahLst/>
                <a:cxnLst>
                  <a:cxn ang="0">
                    <a:pos x="T0" y="T1"/>
                  </a:cxn>
                  <a:cxn ang="0">
                    <a:pos x="T2" y="T3"/>
                  </a:cxn>
                  <a:cxn ang="0">
                    <a:pos x="T4" y="T5"/>
                  </a:cxn>
                  <a:cxn ang="0">
                    <a:pos x="T6" y="T7"/>
                  </a:cxn>
                  <a:cxn ang="0">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8477" name="Group 596"/>
            <p:cNvGrpSpPr/>
            <p:nvPr/>
          </p:nvGrpSpPr>
          <p:grpSpPr bwMode="auto">
            <a:xfrm flipH="1">
              <a:off x="5935663" y="5256213"/>
              <a:ext cx="427037" cy="349250"/>
              <a:chOff x="2839" y="3501"/>
              <a:chExt cx="755" cy="803"/>
            </a:xfrm>
          </p:grpSpPr>
          <p:pic>
            <p:nvPicPr>
              <p:cNvPr id="18478" name="Picture 597"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79" name="Freeform 598"/>
              <p:cNvSpPr>
                <a:spLocks noChangeArrowheads="1"/>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Lst>
                <a:ahLst/>
                <a:cxnLst>
                  <a:cxn ang="0">
                    <a:pos x="T0" y="T1"/>
                  </a:cxn>
                  <a:cxn ang="0">
                    <a:pos x="T2" y="T3"/>
                  </a:cxn>
                  <a:cxn ang="0">
                    <a:pos x="T4" y="T5"/>
                  </a:cxn>
                  <a:cxn ang="0">
                    <a:pos x="T6" y="T7"/>
                  </a:cxn>
                  <a:cxn ang="0">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8480" name="Group 599"/>
            <p:cNvGrpSpPr/>
            <p:nvPr/>
          </p:nvGrpSpPr>
          <p:grpSpPr bwMode="auto">
            <a:xfrm>
              <a:off x="6550025" y="5238750"/>
              <a:ext cx="427037" cy="350838"/>
              <a:chOff x="2839" y="3501"/>
              <a:chExt cx="755" cy="803"/>
            </a:xfrm>
          </p:grpSpPr>
          <p:pic>
            <p:nvPicPr>
              <p:cNvPr id="18481" name="Picture 600"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82" name="Freeform 601"/>
              <p:cNvSpPr>
                <a:spLocks noChangeArrowheads="1"/>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Lst>
                <a:ahLst/>
                <a:cxnLst>
                  <a:cxn ang="0">
                    <a:pos x="T0" y="T1"/>
                  </a:cxn>
                  <a:cxn ang="0">
                    <a:pos x="T2" y="T3"/>
                  </a:cxn>
                  <a:cxn ang="0">
                    <a:pos x="T4" y="T5"/>
                  </a:cxn>
                  <a:cxn ang="0">
                    <a:pos x="T6" y="T7"/>
                  </a:cxn>
                  <a:cxn ang="0">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pic>
          <p:nvPicPr>
            <p:cNvPr id="18483" name="Picture 603" descr="car_icon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2063" y="1720850"/>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484" name="Group 652"/>
            <p:cNvGrpSpPr/>
            <p:nvPr/>
          </p:nvGrpSpPr>
          <p:grpSpPr bwMode="auto">
            <a:xfrm>
              <a:off x="5613400" y="1546225"/>
              <a:ext cx="415925" cy="385763"/>
              <a:chOff x="2751" y="1851"/>
              <a:chExt cx="462" cy="478"/>
            </a:xfrm>
          </p:grpSpPr>
          <p:pic>
            <p:nvPicPr>
              <p:cNvPr id="18485" name="Picture 653" descr="iphone_stylized_small"/>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86" name="Picture 654" descr="antenna_radiation_stylize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487" name="Group 665"/>
            <p:cNvGrpSpPr/>
            <p:nvPr/>
          </p:nvGrpSpPr>
          <p:grpSpPr bwMode="auto">
            <a:xfrm>
              <a:off x="7689850" y="2395538"/>
              <a:ext cx="390525" cy="169863"/>
              <a:chOff x="4650" y="1129"/>
              <a:chExt cx="246" cy="95"/>
            </a:xfrm>
          </p:grpSpPr>
          <p:sp>
            <p:nvSpPr>
              <p:cNvPr id="1848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sp>
            <p:nvSpPr>
              <p:cNvPr id="1848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ea typeface="MS PGothic" panose="020B0600070205080204" pitchFamily="34" charset="-128"/>
                </a:endParaRPr>
              </a:p>
            </p:txBody>
          </p:sp>
          <p:sp>
            <p:nvSpPr>
              <p:cNvPr id="1849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grpSp>
            <p:nvGrpSpPr>
              <p:cNvPr id="18491" name="Group 659"/>
              <p:cNvGrpSpPr/>
              <p:nvPr/>
            </p:nvGrpSpPr>
            <p:grpSpPr bwMode="auto">
              <a:xfrm>
                <a:off x="4699" y="1145"/>
                <a:ext cx="138" cy="29"/>
                <a:chOff x="2468" y="1332"/>
                <a:chExt cx="310" cy="60"/>
              </a:xfrm>
            </p:grpSpPr>
            <p:sp>
              <p:nvSpPr>
                <p:cNvPr id="18492" name="Freeform 660"/>
                <p:cNvSpPr>
                  <a:spLocks noChangeArrowheads="1"/>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Lst>
                  <a:ahLst/>
                  <a:cxnLst>
                    <a:cxn ang="0">
                      <a:pos x="T0" y="T1"/>
                    </a:cxn>
                    <a:cxn ang="0">
                      <a:pos x="T2" y="T3"/>
                    </a:cxn>
                    <a:cxn ang="0">
                      <a:pos x="T4" y="T5"/>
                    </a:cxn>
                    <a:cxn ang="0">
                      <a:pos x="T6" y="T7"/>
                    </a:cxn>
                  </a:cxnLst>
                  <a:rect l="0" t="0" r="r" b="b"/>
                  <a:pathLst>
                    <a:path w="310" h="60">
                      <a:moveTo>
                        <a:pt x="0" y="60"/>
                      </a:moveTo>
                      <a:lnTo>
                        <a:pt x="96" y="60"/>
                      </a:lnTo>
                      <a:lnTo>
                        <a:pt x="192" y="0"/>
                      </a:lnTo>
                      <a:lnTo>
                        <a:pt x="31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493" name="Freeform 661"/>
                <p:cNvSpPr>
                  <a:spLocks noChangeArrowheads="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Lst>
                  <a:ahLst/>
                  <a:cxnLst>
                    <a:cxn ang="0">
                      <a:pos x="T0" y="T1"/>
                    </a:cxn>
                    <a:cxn ang="0">
                      <a:pos x="T2" y="T3"/>
                    </a:cxn>
                    <a:cxn ang="0">
                      <a:pos x="T4" y="T5"/>
                    </a:cxn>
                    <a:cxn ang="0">
                      <a:pos x="T6" y="T7"/>
                    </a:cxn>
                  </a:cxnLst>
                  <a:rect l="0" t="0" r="r" b="b"/>
                  <a:pathLst>
                    <a:path w="282" h="60">
                      <a:moveTo>
                        <a:pt x="0" y="0"/>
                      </a:moveTo>
                      <a:lnTo>
                        <a:pt x="96" y="0"/>
                      </a:lnTo>
                      <a:lnTo>
                        <a:pt x="192" y="60"/>
                      </a:lnTo>
                      <a:lnTo>
                        <a:pt x="282" y="6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8494" name="Line 662"/>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95" name="Line 663"/>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8496" name="Group 666"/>
            <p:cNvGrpSpPr/>
            <p:nvPr/>
          </p:nvGrpSpPr>
          <p:grpSpPr bwMode="auto">
            <a:xfrm>
              <a:off x="7762875" y="2757488"/>
              <a:ext cx="390525" cy="176213"/>
              <a:chOff x="4650" y="1129"/>
              <a:chExt cx="246" cy="95"/>
            </a:xfrm>
          </p:grpSpPr>
          <p:sp>
            <p:nvSpPr>
              <p:cNvPr id="1849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sp>
            <p:nvSpPr>
              <p:cNvPr id="1849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ea typeface="MS PGothic" panose="020B0600070205080204" pitchFamily="34" charset="-128"/>
                </a:endParaRPr>
              </a:p>
            </p:txBody>
          </p:sp>
          <p:sp>
            <p:nvSpPr>
              <p:cNvPr id="1849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grpSp>
            <p:nvGrpSpPr>
              <p:cNvPr id="18500" name="Group 670"/>
              <p:cNvGrpSpPr/>
              <p:nvPr/>
            </p:nvGrpSpPr>
            <p:grpSpPr bwMode="auto">
              <a:xfrm>
                <a:off x="4699" y="1145"/>
                <a:ext cx="138" cy="29"/>
                <a:chOff x="2468" y="1332"/>
                <a:chExt cx="310" cy="60"/>
              </a:xfrm>
            </p:grpSpPr>
            <p:sp>
              <p:nvSpPr>
                <p:cNvPr id="18501" name="Freeform 671"/>
                <p:cNvSpPr>
                  <a:spLocks noChangeArrowheads="1"/>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Lst>
                  <a:ahLst/>
                  <a:cxnLst>
                    <a:cxn ang="0">
                      <a:pos x="T0" y="T1"/>
                    </a:cxn>
                    <a:cxn ang="0">
                      <a:pos x="T2" y="T3"/>
                    </a:cxn>
                    <a:cxn ang="0">
                      <a:pos x="T4" y="T5"/>
                    </a:cxn>
                    <a:cxn ang="0">
                      <a:pos x="T6" y="T7"/>
                    </a:cxn>
                  </a:cxnLst>
                  <a:rect l="0" t="0" r="r" b="b"/>
                  <a:pathLst>
                    <a:path w="310" h="60">
                      <a:moveTo>
                        <a:pt x="0" y="60"/>
                      </a:moveTo>
                      <a:lnTo>
                        <a:pt x="96" y="60"/>
                      </a:lnTo>
                      <a:lnTo>
                        <a:pt x="192" y="0"/>
                      </a:lnTo>
                      <a:lnTo>
                        <a:pt x="31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502" name="Freeform 672"/>
                <p:cNvSpPr>
                  <a:spLocks noChangeArrowheads="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Lst>
                  <a:ahLst/>
                  <a:cxnLst>
                    <a:cxn ang="0">
                      <a:pos x="T0" y="T1"/>
                    </a:cxn>
                    <a:cxn ang="0">
                      <a:pos x="T2" y="T3"/>
                    </a:cxn>
                    <a:cxn ang="0">
                      <a:pos x="T4" y="T5"/>
                    </a:cxn>
                    <a:cxn ang="0">
                      <a:pos x="T6" y="T7"/>
                    </a:cxn>
                  </a:cxnLst>
                  <a:rect l="0" t="0" r="r" b="b"/>
                  <a:pathLst>
                    <a:path w="282" h="60">
                      <a:moveTo>
                        <a:pt x="0" y="0"/>
                      </a:moveTo>
                      <a:lnTo>
                        <a:pt x="96" y="0"/>
                      </a:lnTo>
                      <a:lnTo>
                        <a:pt x="192" y="60"/>
                      </a:lnTo>
                      <a:lnTo>
                        <a:pt x="282" y="6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8503" name="Line 673"/>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504" name="Line 674"/>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8505" name="Group 675"/>
            <p:cNvGrpSpPr/>
            <p:nvPr/>
          </p:nvGrpSpPr>
          <p:grpSpPr bwMode="auto">
            <a:xfrm>
              <a:off x="7204075" y="2493963"/>
              <a:ext cx="390525" cy="169863"/>
              <a:chOff x="4650" y="1129"/>
              <a:chExt cx="246" cy="95"/>
            </a:xfrm>
          </p:grpSpPr>
          <p:sp>
            <p:nvSpPr>
              <p:cNvPr id="1850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sp>
            <p:nvSpPr>
              <p:cNvPr id="1850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ea typeface="MS PGothic" panose="020B0600070205080204" pitchFamily="34" charset="-128"/>
                </a:endParaRPr>
              </a:p>
            </p:txBody>
          </p:sp>
          <p:sp>
            <p:nvSpPr>
              <p:cNvPr id="1850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grpSp>
            <p:nvGrpSpPr>
              <p:cNvPr id="18509" name="Group 679"/>
              <p:cNvGrpSpPr/>
              <p:nvPr/>
            </p:nvGrpSpPr>
            <p:grpSpPr bwMode="auto">
              <a:xfrm>
                <a:off x="4699" y="1145"/>
                <a:ext cx="138" cy="29"/>
                <a:chOff x="2468" y="1332"/>
                <a:chExt cx="310" cy="60"/>
              </a:xfrm>
            </p:grpSpPr>
            <p:sp>
              <p:nvSpPr>
                <p:cNvPr id="18510" name="Freeform 680"/>
                <p:cNvSpPr>
                  <a:spLocks noChangeArrowheads="1"/>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Lst>
                  <a:ahLst/>
                  <a:cxnLst>
                    <a:cxn ang="0">
                      <a:pos x="T0" y="T1"/>
                    </a:cxn>
                    <a:cxn ang="0">
                      <a:pos x="T2" y="T3"/>
                    </a:cxn>
                    <a:cxn ang="0">
                      <a:pos x="T4" y="T5"/>
                    </a:cxn>
                    <a:cxn ang="0">
                      <a:pos x="T6" y="T7"/>
                    </a:cxn>
                  </a:cxnLst>
                  <a:rect l="0" t="0" r="r" b="b"/>
                  <a:pathLst>
                    <a:path w="310" h="60">
                      <a:moveTo>
                        <a:pt x="0" y="60"/>
                      </a:moveTo>
                      <a:lnTo>
                        <a:pt x="96" y="60"/>
                      </a:lnTo>
                      <a:lnTo>
                        <a:pt x="192" y="0"/>
                      </a:lnTo>
                      <a:lnTo>
                        <a:pt x="31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511" name="Freeform 681"/>
                <p:cNvSpPr>
                  <a:spLocks noChangeArrowheads="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Lst>
                  <a:ahLst/>
                  <a:cxnLst>
                    <a:cxn ang="0">
                      <a:pos x="T0" y="T1"/>
                    </a:cxn>
                    <a:cxn ang="0">
                      <a:pos x="T2" y="T3"/>
                    </a:cxn>
                    <a:cxn ang="0">
                      <a:pos x="T4" y="T5"/>
                    </a:cxn>
                    <a:cxn ang="0">
                      <a:pos x="T6" y="T7"/>
                    </a:cxn>
                  </a:cxnLst>
                  <a:rect l="0" t="0" r="r" b="b"/>
                  <a:pathLst>
                    <a:path w="282" h="60">
                      <a:moveTo>
                        <a:pt x="0" y="0"/>
                      </a:moveTo>
                      <a:lnTo>
                        <a:pt x="96" y="0"/>
                      </a:lnTo>
                      <a:lnTo>
                        <a:pt x="192" y="60"/>
                      </a:lnTo>
                      <a:lnTo>
                        <a:pt x="282" y="6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8512" name="Line 682"/>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513" name="Line 683"/>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8514" name="Group 684"/>
            <p:cNvGrpSpPr/>
            <p:nvPr/>
          </p:nvGrpSpPr>
          <p:grpSpPr bwMode="auto">
            <a:xfrm>
              <a:off x="7215188" y="2757488"/>
              <a:ext cx="390525" cy="169863"/>
              <a:chOff x="4650" y="1129"/>
              <a:chExt cx="246" cy="95"/>
            </a:xfrm>
          </p:grpSpPr>
          <p:sp>
            <p:nvSpPr>
              <p:cNvPr id="1851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sp>
            <p:nvSpPr>
              <p:cNvPr id="1851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ea typeface="MS PGothic" panose="020B0600070205080204" pitchFamily="34" charset="-128"/>
                </a:endParaRPr>
              </a:p>
            </p:txBody>
          </p:sp>
          <p:sp>
            <p:nvSpPr>
              <p:cNvPr id="1851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grpSp>
            <p:nvGrpSpPr>
              <p:cNvPr id="18518" name="Group 688"/>
              <p:cNvGrpSpPr/>
              <p:nvPr/>
            </p:nvGrpSpPr>
            <p:grpSpPr bwMode="auto">
              <a:xfrm>
                <a:off x="4699" y="1145"/>
                <a:ext cx="138" cy="29"/>
                <a:chOff x="2468" y="1332"/>
                <a:chExt cx="310" cy="60"/>
              </a:xfrm>
            </p:grpSpPr>
            <p:sp>
              <p:nvSpPr>
                <p:cNvPr id="18519" name="Freeform 689"/>
                <p:cNvSpPr>
                  <a:spLocks noChangeArrowheads="1"/>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Lst>
                  <a:ahLst/>
                  <a:cxnLst>
                    <a:cxn ang="0">
                      <a:pos x="T0" y="T1"/>
                    </a:cxn>
                    <a:cxn ang="0">
                      <a:pos x="T2" y="T3"/>
                    </a:cxn>
                    <a:cxn ang="0">
                      <a:pos x="T4" y="T5"/>
                    </a:cxn>
                    <a:cxn ang="0">
                      <a:pos x="T6" y="T7"/>
                    </a:cxn>
                  </a:cxnLst>
                  <a:rect l="0" t="0" r="r" b="b"/>
                  <a:pathLst>
                    <a:path w="310" h="60">
                      <a:moveTo>
                        <a:pt x="0" y="60"/>
                      </a:moveTo>
                      <a:lnTo>
                        <a:pt x="96" y="60"/>
                      </a:lnTo>
                      <a:lnTo>
                        <a:pt x="192" y="0"/>
                      </a:lnTo>
                      <a:lnTo>
                        <a:pt x="31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520" name="Freeform 690"/>
                <p:cNvSpPr>
                  <a:spLocks noChangeArrowheads="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Lst>
                  <a:ahLst/>
                  <a:cxnLst>
                    <a:cxn ang="0">
                      <a:pos x="T0" y="T1"/>
                    </a:cxn>
                    <a:cxn ang="0">
                      <a:pos x="T2" y="T3"/>
                    </a:cxn>
                    <a:cxn ang="0">
                      <a:pos x="T4" y="T5"/>
                    </a:cxn>
                    <a:cxn ang="0">
                      <a:pos x="T6" y="T7"/>
                    </a:cxn>
                  </a:cxnLst>
                  <a:rect l="0" t="0" r="r" b="b"/>
                  <a:pathLst>
                    <a:path w="282" h="60">
                      <a:moveTo>
                        <a:pt x="0" y="0"/>
                      </a:moveTo>
                      <a:lnTo>
                        <a:pt x="96" y="0"/>
                      </a:lnTo>
                      <a:lnTo>
                        <a:pt x="192" y="60"/>
                      </a:lnTo>
                      <a:lnTo>
                        <a:pt x="282" y="6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8521" name="Line 691"/>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522" name="Line 692"/>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8523" name="Line 693"/>
            <p:cNvSpPr>
              <a:spLocks noChangeShapeType="1"/>
            </p:cNvSpPr>
            <p:nvPr/>
          </p:nvSpPr>
          <p:spPr bwMode="auto">
            <a:xfrm>
              <a:off x="8345488" y="2855912"/>
              <a:ext cx="177800" cy="0"/>
            </a:xfrm>
            <a:prstGeom prst="line">
              <a:avLst/>
            </a:prstGeom>
            <a:noFill/>
            <a:ln w="9525">
              <a:solidFill>
                <a:schemeClr val="bg2"/>
              </a:solidFill>
              <a:prstDash val="dash"/>
              <a:round/>
            </a:ln>
            <a:extLst>
              <a:ext uri="{909E8E84-426E-40DD-AFC4-6F175D3DCCD1}">
                <a14:hiddenFill xmlns:a14="http://schemas.microsoft.com/office/drawing/2010/main">
                  <a:noFill/>
                </a14:hiddenFill>
              </a:ext>
            </a:extLst>
          </p:spPr>
          <p:txBody>
            <a:bodyPr/>
            <a:lstStyle/>
            <a:p>
              <a:endParaRPr lang="zh-CN" altLang="en-US"/>
            </a:p>
          </p:txBody>
        </p:sp>
        <p:grpSp>
          <p:nvGrpSpPr>
            <p:cNvPr id="18524" name="Group 694"/>
            <p:cNvGrpSpPr/>
            <p:nvPr/>
          </p:nvGrpSpPr>
          <p:grpSpPr bwMode="auto">
            <a:xfrm>
              <a:off x="7400925" y="3911600"/>
              <a:ext cx="485775" cy="203200"/>
              <a:chOff x="4650" y="1129"/>
              <a:chExt cx="246" cy="95"/>
            </a:xfrm>
          </p:grpSpPr>
          <p:sp>
            <p:nvSpPr>
              <p:cNvPr id="1852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sp>
            <p:nvSpPr>
              <p:cNvPr id="1852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ea typeface="MS PGothic" panose="020B0600070205080204" pitchFamily="34" charset="-128"/>
                </a:endParaRPr>
              </a:p>
            </p:txBody>
          </p:sp>
          <p:sp>
            <p:nvSpPr>
              <p:cNvPr id="1852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grpSp>
            <p:nvGrpSpPr>
              <p:cNvPr id="18528" name="Group 698"/>
              <p:cNvGrpSpPr/>
              <p:nvPr/>
            </p:nvGrpSpPr>
            <p:grpSpPr bwMode="auto">
              <a:xfrm>
                <a:off x="4699" y="1145"/>
                <a:ext cx="138" cy="29"/>
                <a:chOff x="2468" y="1332"/>
                <a:chExt cx="310" cy="60"/>
              </a:xfrm>
            </p:grpSpPr>
            <p:sp>
              <p:nvSpPr>
                <p:cNvPr id="18529" name="Freeform 699"/>
                <p:cNvSpPr>
                  <a:spLocks noChangeArrowheads="1"/>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Lst>
                  <a:ahLst/>
                  <a:cxnLst>
                    <a:cxn ang="0">
                      <a:pos x="T0" y="T1"/>
                    </a:cxn>
                    <a:cxn ang="0">
                      <a:pos x="T2" y="T3"/>
                    </a:cxn>
                    <a:cxn ang="0">
                      <a:pos x="T4" y="T5"/>
                    </a:cxn>
                    <a:cxn ang="0">
                      <a:pos x="T6" y="T7"/>
                    </a:cxn>
                  </a:cxnLst>
                  <a:rect l="0" t="0" r="r" b="b"/>
                  <a:pathLst>
                    <a:path w="310" h="60">
                      <a:moveTo>
                        <a:pt x="0" y="60"/>
                      </a:moveTo>
                      <a:lnTo>
                        <a:pt x="96" y="60"/>
                      </a:lnTo>
                      <a:lnTo>
                        <a:pt x="192" y="0"/>
                      </a:lnTo>
                      <a:lnTo>
                        <a:pt x="31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530" name="Freeform 700"/>
                <p:cNvSpPr>
                  <a:spLocks noChangeArrowheads="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Lst>
                  <a:ahLst/>
                  <a:cxnLst>
                    <a:cxn ang="0">
                      <a:pos x="T0" y="T1"/>
                    </a:cxn>
                    <a:cxn ang="0">
                      <a:pos x="T2" y="T3"/>
                    </a:cxn>
                    <a:cxn ang="0">
                      <a:pos x="T4" y="T5"/>
                    </a:cxn>
                    <a:cxn ang="0">
                      <a:pos x="T6" y="T7"/>
                    </a:cxn>
                  </a:cxnLst>
                  <a:rect l="0" t="0" r="r" b="b"/>
                  <a:pathLst>
                    <a:path w="282" h="60">
                      <a:moveTo>
                        <a:pt x="0" y="0"/>
                      </a:moveTo>
                      <a:lnTo>
                        <a:pt x="96" y="0"/>
                      </a:lnTo>
                      <a:lnTo>
                        <a:pt x="192" y="60"/>
                      </a:lnTo>
                      <a:lnTo>
                        <a:pt x="282" y="6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8531" name="Line 701"/>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532" name="Line 702"/>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8533" name="Group 712"/>
            <p:cNvGrpSpPr/>
            <p:nvPr/>
          </p:nvGrpSpPr>
          <p:grpSpPr bwMode="auto">
            <a:xfrm>
              <a:off x="7081838" y="3630613"/>
              <a:ext cx="485775" cy="203200"/>
              <a:chOff x="4650" y="1129"/>
              <a:chExt cx="246" cy="95"/>
            </a:xfrm>
          </p:grpSpPr>
          <p:sp>
            <p:nvSpPr>
              <p:cNvPr id="1853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sp>
            <p:nvSpPr>
              <p:cNvPr id="1853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ea typeface="MS PGothic" panose="020B0600070205080204" pitchFamily="34" charset="-128"/>
                </a:endParaRPr>
              </a:p>
            </p:txBody>
          </p:sp>
          <p:sp>
            <p:nvSpPr>
              <p:cNvPr id="1853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grpSp>
            <p:nvGrpSpPr>
              <p:cNvPr id="18537" name="Group 716"/>
              <p:cNvGrpSpPr/>
              <p:nvPr/>
            </p:nvGrpSpPr>
            <p:grpSpPr bwMode="auto">
              <a:xfrm>
                <a:off x="4699" y="1145"/>
                <a:ext cx="138" cy="29"/>
                <a:chOff x="2468" y="1332"/>
                <a:chExt cx="310" cy="60"/>
              </a:xfrm>
            </p:grpSpPr>
            <p:sp>
              <p:nvSpPr>
                <p:cNvPr id="18538" name="Freeform 717"/>
                <p:cNvSpPr>
                  <a:spLocks noChangeArrowheads="1"/>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Lst>
                  <a:ahLst/>
                  <a:cxnLst>
                    <a:cxn ang="0">
                      <a:pos x="T0" y="T1"/>
                    </a:cxn>
                    <a:cxn ang="0">
                      <a:pos x="T2" y="T3"/>
                    </a:cxn>
                    <a:cxn ang="0">
                      <a:pos x="T4" y="T5"/>
                    </a:cxn>
                    <a:cxn ang="0">
                      <a:pos x="T6" y="T7"/>
                    </a:cxn>
                  </a:cxnLst>
                  <a:rect l="0" t="0" r="r" b="b"/>
                  <a:pathLst>
                    <a:path w="310" h="60">
                      <a:moveTo>
                        <a:pt x="0" y="60"/>
                      </a:moveTo>
                      <a:lnTo>
                        <a:pt x="96" y="60"/>
                      </a:lnTo>
                      <a:lnTo>
                        <a:pt x="192" y="0"/>
                      </a:lnTo>
                      <a:lnTo>
                        <a:pt x="31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539" name="Freeform 718"/>
                <p:cNvSpPr>
                  <a:spLocks noChangeArrowheads="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Lst>
                  <a:ahLst/>
                  <a:cxnLst>
                    <a:cxn ang="0">
                      <a:pos x="T0" y="T1"/>
                    </a:cxn>
                    <a:cxn ang="0">
                      <a:pos x="T2" y="T3"/>
                    </a:cxn>
                    <a:cxn ang="0">
                      <a:pos x="T4" y="T5"/>
                    </a:cxn>
                    <a:cxn ang="0">
                      <a:pos x="T6" y="T7"/>
                    </a:cxn>
                  </a:cxnLst>
                  <a:rect l="0" t="0" r="r" b="b"/>
                  <a:pathLst>
                    <a:path w="282" h="60">
                      <a:moveTo>
                        <a:pt x="0" y="0"/>
                      </a:moveTo>
                      <a:lnTo>
                        <a:pt x="96" y="0"/>
                      </a:lnTo>
                      <a:lnTo>
                        <a:pt x="192" y="60"/>
                      </a:lnTo>
                      <a:lnTo>
                        <a:pt x="282" y="6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8540" name="Line 719"/>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541" name="Line 720"/>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8542" name="Group 721"/>
            <p:cNvGrpSpPr/>
            <p:nvPr/>
          </p:nvGrpSpPr>
          <p:grpSpPr bwMode="auto">
            <a:xfrm>
              <a:off x="7743825" y="3643313"/>
              <a:ext cx="485775" cy="203200"/>
              <a:chOff x="4650" y="1129"/>
              <a:chExt cx="246" cy="95"/>
            </a:xfrm>
          </p:grpSpPr>
          <p:sp>
            <p:nvSpPr>
              <p:cNvPr id="1854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sp>
            <p:nvSpPr>
              <p:cNvPr id="1854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ea typeface="MS PGothic" panose="020B0600070205080204" pitchFamily="34" charset="-128"/>
                </a:endParaRPr>
              </a:p>
            </p:txBody>
          </p:sp>
          <p:sp>
            <p:nvSpPr>
              <p:cNvPr id="1854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grpSp>
            <p:nvGrpSpPr>
              <p:cNvPr id="18546" name="Group 725"/>
              <p:cNvGrpSpPr/>
              <p:nvPr/>
            </p:nvGrpSpPr>
            <p:grpSpPr bwMode="auto">
              <a:xfrm>
                <a:off x="4699" y="1145"/>
                <a:ext cx="138" cy="29"/>
                <a:chOff x="2468" y="1332"/>
                <a:chExt cx="310" cy="60"/>
              </a:xfrm>
            </p:grpSpPr>
            <p:sp>
              <p:nvSpPr>
                <p:cNvPr id="18547" name="Freeform 726"/>
                <p:cNvSpPr>
                  <a:spLocks noChangeArrowheads="1"/>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Lst>
                  <a:ahLst/>
                  <a:cxnLst>
                    <a:cxn ang="0">
                      <a:pos x="T0" y="T1"/>
                    </a:cxn>
                    <a:cxn ang="0">
                      <a:pos x="T2" y="T3"/>
                    </a:cxn>
                    <a:cxn ang="0">
                      <a:pos x="T4" y="T5"/>
                    </a:cxn>
                    <a:cxn ang="0">
                      <a:pos x="T6" y="T7"/>
                    </a:cxn>
                  </a:cxnLst>
                  <a:rect l="0" t="0" r="r" b="b"/>
                  <a:pathLst>
                    <a:path w="310" h="60">
                      <a:moveTo>
                        <a:pt x="0" y="60"/>
                      </a:moveTo>
                      <a:lnTo>
                        <a:pt x="96" y="60"/>
                      </a:lnTo>
                      <a:lnTo>
                        <a:pt x="192" y="0"/>
                      </a:lnTo>
                      <a:lnTo>
                        <a:pt x="31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548" name="Freeform 727"/>
                <p:cNvSpPr>
                  <a:spLocks noChangeArrowheads="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Lst>
                  <a:ahLst/>
                  <a:cxnLst>
                    <a:cxn ang="0">
                      <a:pos x="T0" y="T1"/>
                    </a:cxn>
                    <a:cxn ang="0">
                      <a:pos x="T2" y="T3"/>
                    </a:cxn>
                    <a:cxn ang="0">
                      <a:pos x="T4" y="T5"/>
                    </a:cxn>
                    <a:cxn ang="0">
                      <a:pos x="T6" y="T7"/>
                    </a:cxn>
                  </a:cxnLst>
                  <a:rect l="0" t="0" r="r" b="b"/>
                  <a:pathLst>
                    <a:path w="282" h="60">
                      <a:moveTo>
                        <a:pt x="0" y="0"/>
                      </a:moveTo>
                      <a:lnTo>
                        <a:pt x="96" y="0"/>
                      </a:lnTo>
                      <a:lnTo>
                        <a:pt x="192" y="60"/>
                      </a:lnTo>
                      <a:lnTo>
                        <a:pt x="282" y="6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8549" name="Line 728"/>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550" name="Line 729"/>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8551" name="Group 730"/>
            <p:cNvGrpSpPr/>
            <p:nvPr/>
          </p:nvGrpSpPr>
          <p:grpSpPr bwMode="auto">
            <a:xfrm>
              <a:off x="6962775" y="4505325"/>
              <a:ext cx="619125" cy="242888"/>
              <a:chOff x="4650" y="1129"/>
              <a:chExt cx="246" cy="95"/>
            </a:xfrm>
          </p:grpSpPr>
          <p:sp>
            <p:nvSpPr>
              <p:cNvPr id="1855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sp>
            <p:nvSpPr>
              <p:cNvPr id="1855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ea typeface="MS PGothic" panose="020B0600070205080204" pitchFamily="34" charset="-128"/>
                </a:endParaRPr>
              </a:p>
            </p:txBody>
          </p:sp>
          <p:sp>
            <p:nvSpPr>
              <p:cNvPr id="1855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grpSp>
            <p:nvGrpSpPr>
              <p:cNvPr id="18555" name="Group 734"/>
              <p:cNvGrpSpPr/>
              <p:nvPr/>
            </p:nvGrpSpPr>
            <p:grpSpPr bwMode="auto">
              <a:xfrm>
                <a:off x="4699" y="1145"/>
                <a:ext cx="138" cy="29"/>
                <a:chOff x="2468" y="1332"/>
                <a:chExt cx="310" cy="60"/>
              </a:xfrm>
            </p:grpSpPr>
            <p:sp>
              <p:nvSpPr>
                <p:cNvPr id="18556" name="Freeform 735"/>
                <p:cNvSpPr>
                  <a:spLocks noChangeArrowheads="1"/>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Lst>
                  <a:ahLst/>
                  <a:cxnLst>
                    <a:cxn ang="0">
                      <a:pos x="T0" y="T1"/>
                    </a:cxn>
                    <a:cxn ang="0">
                      <a:pos x="T2" y="T3"/>
                    </a:cxn>
                    <a:cxn ang="0">
                      <a:pos x="T4" y="T5"/>
                    </a:cxn>
                    <a:cxn ang="0">
                      <a:pos x="T6" y="T7"/>
                    </a:cxn>
                  </a:cxnLst>
                  <a:rect l="0" t="0" r="r" b="b"/>
                  <a:pathLst>
                    <a:path w="310" h="60">
                      <a:moveTo>
                        <a:pt x="0" y="60"/>
                      </a:moveTo>
                      <a:lnTo>
                        <a:pt x="96" y="60"/>
                      </a:lnTo>
                      <a:lnTo>
                        <a:pt x="192" y="0"/>
                      </a:lnTo>
                      <a:lnTo>
                        <a:pt x="31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557" name="Freeform 736"/>
                <p:cNvSpPr>
                  <a:spLocks noChangeArrowheads="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Lst>
                  <a:ahLst/>
                  <a:cxnLst>
                    <a:cxn ang="0">
                      <a:pos x="T0" y="T1"/>
                    </a:cxn>
                    <a:cxn ang="0">
                      <a:pos x="T2" y="T3"/>
                    </a:cxn>
                    <a:cxn ang="0">
                      <a:pos x="T4" y="T5"/>
                    </a:cxn>
                    <a:cxn ang="0">
                      <a:pos x="T6" y="T7"/>
                    </a:cxn>
                  </a:cxnLst>
                  <a:rect l="0" t="0" r="r" b="b"/>
                  <a:pathLst>
                    <a:path w="282" h="60">
                      <a:moveTo>
                        <a:pt x="0" y="0"/>
                      </a:moveTo>
                      <a:lnTo>
                        <a:pt x="96" y="0"/>
                      </a:lnTo>
                      <a:lnTo>
                        <a:pt x="192" y="60"/>
                      </a:lnTo>
                      <a:lnTo>
                        <a:pt x="282" y="6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8558" name="Line 737"/>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559" name="Line 738"/>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8560" name="Group 739"/>
            <p:cNvGrpSpPr/>
            <p:nvPr/>
          </p:nvGrpSpPr>
          <p:grpSpPr bwMode="auto">
            <a:xfrm>
              <a:off x="7596188" y="4803775"/>
              <a:ext cx="619125" cy="242888"/>
              <a:chOff x="4650" y="1129"/>
              <a:chExt cx="246" cy="95"/>
            </a:xfrm>
          </p:grpSpPr>
          <p:sp>
            <p:nvSpPr>
              <p:cNvPr id="1856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sp>
            <p:nvSpPr>
              <p:cNvPr id="1856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ea typeface="MS PGothic" panose="020B0600070205080204" pitchFamily="34" charset="-128"/>
                </a:endParaRPr>
              </a:p>
            </p:txBody>
          </p:sp>
          <p:sp>
            <p:nvSpPr>
              <p:cNvPr id="1856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grpSp>
            <p:nvGrpSpPr>
              <p:cNvPr id="18564" name="Group 743"/>
              <p:cNvGrpSpPr/>
              <p:nvPr/>
            </p:nvGrpSpPr>
            <p:grpSpPr bwMode="auto">
              <a:xfrm>
                <a:off x="4699" y="1145"/>
                <a:ext cx="138" cy="29"/>
                <a:chOff x="2468" y="1332"/>
                <a:chExt cx="310" cy="60"/>
              </a:xfrm>
            </p:grpSpPr>
            <p:sp>
              <p:nvSpPr>
                <p:cNvPr id="18565" name="Freeform 744"/>
                <p:cNvSpPr>
                  <a:spLocks noChangeArrowheads="1"/>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Lst>
                  <a:ahLst/>
                  <a:cxnLst>
                    <a:cxn ang="0">
                      <a:pos x="T0" y="T1"/>
                    </a:cxn>
                    <a:cxn ang="0">
                      <a:pos x="T2" y="T3"/>
                    </a:cxn>
                    <a:cxn ang="0">
                      <a:pos x="T4" y="T5"/>
                    </a:cxn>
                    <a:cxn ang="0">
                      <a:pos x="T6" y="T7"/>
                    </a:cxn>
                  </a:cxnLst>
                  <a:rect l="0" t="0" r="r" b="b"/>
                  <a:pathLst>
                    <a:path w="310" h="60">
                      <a:moveTo>
                        <a:pt x="0" y="60"/>
                      </a:moveTo>
                      <a:lnTo>
                        <a:pt x="96" y="60"/>
                      </a:lnTo>
                      <a:lnTo>
                        <a:pt x="192" y="0"/>
                      </a:lnTo>
                      <a:lnTo>
                        <a:pt x="31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566" name="Freeform 745"/>
                <p:cNvSpPr>
                  <a:spLocks noChangeArrowheads="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Lst>
                  <a:ahLst/>
                  <a:cxnLst>
                    <a:cxn ang="0">
                      <a:pos x="T0" y="T1"/>
                    </a:cxn>
                    <a:cxn ang="0">
                      <a:pos x="T2" y="T3"/>
                    </a:cxn>
                    <a:cxn ang="0">
                      <a:pos x="T4" y="T5"/>
                    </a:cxn>
                    <a:cxn ang="0">
                      <a:pos x="T6" y="T7"/>
                    </a:cxn>
                  </a:cxnLst>
                  <a:rect l="0" t="0" r="r" b="b"/>
                  <a:pathLst>
                    <a:path w="282" h="60">
                      <a:moveTo>
                        <a:pt x="0" y="0"/>
                      </a:moveTo>
                      <a:lnTo>
                        <a:pt x="96" y="0"/>
                      </a:lnTo>
                      <a:lnTo>
                        <a:pt x="192" y="60"/>
                      </a:lnTo>
                      <a:lnTo>
                        <a:pt x="282" y="6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8567" name="Line 746"/>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568" name="Line 747"/>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8569" name="Group 748"/>
            <p:cNvGrpSpPr/>
            <p:nvPr/>
          </p:nvGrpSpPr>
          <p:grpSpPr bwMode="auto">
            <a:xfrm>
              <a:off x="6246813" y="4848225"/>
              <a:ext cx="619125" cy="242888"/>
              <a:chOff x="4650" y="1129"/>
              <a:chExt cx="246" cy="95"/>
            </a:xfrm>
          </p:grpSpPr>
          <p:sp>
            <p:nvSpPr>
              <p:cNvPr id="1857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sp>
            <p:nvSpPr>
              <p:cNvPr id="1857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ea typeface="MS PGothic" panose="020B0600070205080204" pitchFamily="34" charset="-128"/>
                </a:endParaRPr>
              </a:p>
            </p:txBody>
          </p:sp>
          <p:sp>
            <p:nvSpPr>
              <p:cNvPr id="1857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grpSp>
            <p:nvGrpSpPr>
              <p:cNvPr id="18573" name="Group 752"/>
              <p:cNvGrpSpPr/>
              <p:nvPr/>
            </p:nvGrpSpPr>
            <p:grpSpPr bwMode="auto">
              <a:xfrm>
                <a:off x="4699" y="1145"/>
                <a:ext cx="138" cy="29"/>
                <a:chOff x="2468" y="1332"/>
                <a:chExt cx="310" cy="60"/>
              </a:xfrm>
            </p:grpSpPr>
            <p:sp>
              <p:nvSpPr>
                <p:cNvPr id="18574" name="Freeform 753"/>
                <p:cNvSpPr>
                  <a:spLocks noChangeArrowheads="1"/>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Lst>
                  <a:ahLst/>
                  <a:cxnLst>
                    <a:cxn ang="0">
                      <a:pos x="T0" y="T1"/>
                    </a:cxn>
                    <a:cxn ang="0">
                      <a:pos x="T2" y="T3"/>
                    </a:cxn>
                    <a:cxn ang="0">
                      <a:pos x="T4" y="T5"/>
                    </a:cxn>
                    <a:cxn ang="0">
                      <a:pos x="T6" y="T7"/>
                    </a:cxn>
                  </a:cxnLst>
                  <a:rect l="0" t="0" r="r" b="b"/>
                  <a:pathLst>
                    <a:path w="310" h="60">
                      <a:moveTo>
                        <a:pt x="0" y="60"/>
                      </a:moveTo>
                      <a:lnTo>
                        <a:pt x="96" y="60"/>
                      </a:lnTo>
                      <a:lnTo>
                        <a:pt x="192" y="0"/>
                      </a:lnTo>
                      <a:lnTo>
                        <a:pt x="31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575" name="Freeform 754"/>
                <p:cNvSpPr>
                  <a:spLocks noChangeArrowheads="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Lst>
                  <a:ahLst/>
                  <a:cxnLst>
                    <a:cxn ang="0">
                      <a:pos x="T0" y="T1"/>
                    </a:cxn>
                    <a:cxn ang="0">
                      <a:pos x="T2" y="T3"/>
                    </a:cxn>
                    <a:cxn ang="0">
                      <a:pos x="T4" y="T5"/>
                    </a:cxn>
                    <a:cxn ang="0">
                      <a:pos x="T6" y="T7"/>
                    </a:cxn>
                  </a:cxnLst>
                  <a:rect l="0" t="0" r="r" b="b"/>
                  <a:pathLst>
                    <a:path w="282" h="60">
                      <a:moveTo>
                        <a:pt x="0" y="0"/>
                      </a:moveTo>
                      <a:lnTo>
                        <a:pt x="96" y="0"/>
                      </a:lnTo>
                      <a:lnTo>
                        <a:pt x="192" y="60"/>
                      </a:lnTo>
                      <a:lnTo>
                        <a:pt x="282" y="6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8576" name="Line 755"/>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577" name="Line 756"/>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8578" name="Group 757"/>
            <p:cNvGrpSpPr/>
            <p:nvPr/>
          </p:nvGrpSpPr>
          <p:grpSpPr bwMode="auto">
            <a:xfrm>
              <a:off x="6053138" y="3640138"/>
              <a:ext cx="390525" cy="169863"/>
              <a:chOff x="4650" y="1129"/>
              <a:chExt cx="246" cy="95"/>
            </a:xfrm>
          </p:grpSpPr>
          <p:sp>
            <p:nvSpPr>
              <p:cNvPr id="1857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sp>
            <p:nvSpPr>
              <p:cNvPr id="1858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ea typeface="MS PGothic" panose="020B0600070205080204" pitchFamily="34" charset="-128"/>
                </a:endParaRPr>
              </a:p>
            </p:txBody>
          </p:sp>
          <p:sp>
            <p:nvSpPr>
              <p:cNvPr id="1858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grpSp>
            <p:nvGrpSpPr>
              <p:cNvPr id="18582" name="Group 761"/>
              <p:cNvGrpSpPr/>
              <p:nvPr/>
            </p:nvGrpSpPr>
            <p:grpSpPr bwMode="auto">
              <a:xfrm>
                <a:off x="4699" y="1145"/>
                <a:ext cx="138" cy="29"/>
                <a:chOff x="2468" y="1332"/>
                <a:chExt cx="310" cy="60"/>
              </a:xfrm>
            </p:grpSpPr>
            <p:sp>
              <p:nvSpPr>
                <p:cNvPr id="18583" name="Freeform 762"/>
                <p:cNvSpPr>
                  <a:spLocks noChangeArrowheads="1"/>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Lst>
                  <a:ahLst/>
                  <a:cxnLst>
                    <a:cxn ang="0">
                      <a:pos x="T0" y="T1"/>
                    </a:cxn>
                    <a:cxn ang="0">
                      <a:pos x="T2" y="T3"/>
                    </a:cxn>
                    <a:cxn ang="0">
                      <a:pos x="T4" y="T5"/>
                    </a:cxn>
                    <a:cxn ang="0">
                      <a:pos x="T6" y="T7"/>
                    </a:cxn>
                  </a:cxnLst>
                  <a:rect l="0" t="0" r="r" b="b"/>
                  <a:pathLst>
                    <a:path w="310" h="60">
                      <a:moveTo>
                        <a:pt x="0" y="60"/>
                      </a:moveTo>
                      <a:lnTo>
                        <a:pt x="96" y="60"/>
                      </a:lnTo>
                      <a:lnTo>
                        <a:pt x="192" y="0"/>
                      </a:lnTo>
                      <a:lnTo>
                        <a:pt x="31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584" name="Freeform 763"/>
                <p:cNvSpPr>
                  <a:spLocks noChangeArrowheads="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Lst>
                  <a:ahLst/>
                  <a:cxnLst>
                    <a:cxn ang="0">
                      <a:pos x="T0" y="T1"/>
                    </a:cxn>
                    <a:cxn ang="0">
                      <a:pos x="T2" y="T3"/>
                    </a:cxn>
                    <a:cxn ang="0">
                      <a:pos x="T4" y="T5"/>
                    </a:cxn>
                    <a:cxn ang="0">
                      <a:pos x="T6" y="T7"/>
                    </a:cxn>
                  </a:cxnLst>
                  <a:rect l="0" t="0" r="r" b="b"/>
                  <a:pathLst>
                    <a:path w="282" h="60">
                      <a:moveTo>
                        <a:pt x="0" y="0"/>
                      </a:moveTo>
                      <a:lnTo>
                        <a:pt x="96" y="0"/>
                      </a:lnTo>
                      <a:lnTo>
                        <a:pt x="192" y="60"/>
                      </a:lnTo>
                      <a:lnTo>
                        <a:pt x="282" y="6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8585" name="Line 764"/>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586" name="Line 765"/>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8587" name="Group 767"/>
            <p:cNvGrpSpPr/>
            <p:nvPr/>
          </p:nvGrpSpPr>
          <p:grpSpPr bwMode="auto">
            <a:xfrm>
              <a:off x="6353175" y="2487613"/>
              <a:ext cx="390525" cy="169863"/>
              <a:chOff x="4650" y="1129"/>
              <a:chExt cx="246" cy="95"/>
            </a:xfrm>
          </p:grpSpPr>
          <p:sp>
            <p:nvSpPr>
              <p:cNvPr id="1858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sp>
            <p:nvSpPr>
              <p:cNvPr id="1858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endParaRPr lang="zh-CN" altLang="en-US">
                  <a:ea typeface="MS PGothic" panose="020B0600070205080204" pitchFamily="34" charset="-128"/>
                </a:endParaRPr>
              </a:p>
            </p:txBody>
          </p:sp>
          <p:sp>
            <p:nvSpPr>
              <p:cNvPr id="1859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ea typeface="MS PGothic" panose="020B0600070205080204" pitchFamily="34" charset="-128"/>
                </a:endParaRPr>
              </a:p>
            </p:txBody>
          </p:sp>
          <p:grpSp>
            <p:nvGrpSpPr>
              <p:cNvPr id="18591" name="Group 771"/>
              <p:cNvGrpSpPr/>
              <p:nvPr/>
            </p:nvGrpSpPr>
            <p:grpSpPr bwMode="auto">
              <a:xfrm>
                <a:off x="4699" y="1145"/>
                <a:ext cx="138" cy="29"/>
                <a:chOff x="2468" y="1332"/>
                <a:chExt cx="310" cy="60"/>
              </a:xfrm>
            </p:grpSpPr>
            <p:sp>
              <p:nvSpPr>
                <p:cNvPr id="18592" name="Freeform 772"/>
                <p:cNvSpPr>
                  <a:spLocks noChangeArrowheads="1"/>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Lst>
                  <a:ahLst/>
                  <a:cxnLst>
                    <a:cxn ang="0">
                      <a:pos x="T0" y="T1"/>
                    </a:cxn>
                    <a:cxn ang="0">
                      <a:pos x="T2" y="T3"/>
                    </a:cxn>
                    <a:cxn ang="0">
                      <a:pos x="T4" y="T5"/>
                    </a:cxn>
                    <a:cxn ang="0">
                      <a:pos x="T6" y="T7"/>
                    </a:cxn>
                  </a:cxnLst>
                  <a:rect l="0" t="0" r="r" b="b"/>
                  <a:pathLst>
                    <a:path w="310" h="60">
                      <a:moveTo>
                        <a:pt x="0" y="60"/>
                      </a:moveTo>
                      <a:lnTo>
                        <a:pt x="96" y="60"/>
                      </a:lnTo>
                      <a:lnTo>
                        <a:pt x="192" y="0"/>
                      </a:lnTo>
                      <a:lnTo>
                        <a:pt x="310" y="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593" name="Freeform 773"/>
                <p:cNvSpPr>
                  <a:spLocks noChangeArrowheads="1"/>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Lst>
                  <a:ahLst/>
                  <a:cxnLst>
                    <a:cxn ang="0">
                      <a:pos x="T0" y="T1"/>
                    </a:cxn>
                    <a:cxn ang="0">
                      <a:pos x="T2" y="T3"/>
                    </a:cxn>
                    <a:cxn ang="0">
                      <a:pos x="T4" y="T5"/>
                    </a:cxn>
                    <a:cxn ang="0">
                      <a:pos x="T6" y="T7"/>
                    </a:cxn>
                  </a:cxnLst>
                  <a:rect l="0" t="0" r="r" b="b"/>
                  <a:pathLst>
                    <a:path w="282" h="60">
                      <a:moveTo>
                        <a:pt x="0" y="0"/>
                      </a:moveTo>
                      <a:lnTo>
                        <a:pt x="96" y="0"/>
                      </a:lnTo>
                      <a:lnTo>
                        <a:pt x="192" y="60"/>
                      </a:lnTo>
                      <a:lnTo>
                        <a:pt x="282" y="60"/>
                      </a:lnTo>
                    </a:path>
                  </a:pathLst>
                </a:custGeom>
                <a:noFill/>
                <a:ln w="1270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8594" name="Line 774"/>
              <p:cNvSpPr>
                <a:spLocks noChangeShapeType="1"/>
              </p:cNvSpPr>
              <p:nvPr/>
            </p:nvSpPr>
            <p:spPr bwMode="auto">
              <a:xfrm>
                <a:off x="4651" y="1158"/>
                <a:ext cx="0" cy="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595" name="Line 775"/>
              <p:cNvSpPr>
                <a:spLocks noChangeShapeType="1"/>
              </p:cNvSpPr>
              <p:nvPr/>
            </p:nvSpPr>
            <p:spPr bwMode="auto">
              <a:xfrm>
                <a:off x="4894" y="1160"/>
                <a:ext cx="0" cy="4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8596" name="Group 776"/>
            <p:cNvGrpSpPr/>
            <p:nvPr/>
          </p:nvGrpSpPr>
          <p:grpSpPr bwMode="auto">
            <a:xfrm>
              <a:off x="5611813" y="3500438"/>
              <a:ext cx="506412" cy="352425"/>
              <a:chOff x="2967" y="478"/>
              <a:chExt cx="788" cy="625"/>
            </a:xfrm>
          </p:grpSpPr>
          <p:pic>
            <p:nvPicPr>
              <p:cNvPr id="18597" name="Picture 777" descr="access_point_stylized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98" name="Picture 778" descr="antenna_radiation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599" name="Group 779"/>
            <p:cNvGrpSpPr/>
            <p:nvPr/>
          </p:nvGrpSpPr>
          <p:grpSpPr bwMode="auto">
            <a:xfrm>
              <a:off x="7132638" y="5003800"/>
              <a:ext cx="563562" cy="420688"/>
              <a:chOff x="2967" y="478"/>
              <a:chExt cx="788" cy="625"/>
            </a:xfrm>
          </p:grpSpPr>
          <p:pic>
            <p:nvPicPr>
              <p:cNvPr id="18600" name="Picture 780" descr="access_point_stylized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601" name="Picture 781" descr="antenna_radiation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602" name="Group 782"/>
            <p:cNvGrpSpPr/>
            <p:nvPr/>
          </p:nvGrpSpPr>
          <p:grpSpPr bwMode="auto">
            <a:xfrm>
              <a:off x="6061075" y="1844675"/>
              <a:ext cx="457200" cy="631825"/>
              <a:chOff x="742" y="2409"/>
              <a:chExt cx="576" cy="881"/>
            </a:xfrm>
          </p:grpSpPr>
          <p:grpSp>
            <p:nvGrpSpPr>
              <p:cNvPr id="18603" name="Group 783"/>
              <p:cNvGrpSpPr/>
              <p:nvPr/>
            </p:nvGrpSpPr>
            <p:grpSpPr bwMode="auto">
              <a:xfrm>
                <a:off x="832" y="2643"/>
                <a:ext cx="376" cy="647"/>
                <a:chOff x="3130" y="3288"/>
                <a:chExt cx="410" cy="742"/>
              </a:xfrm>
            </p:grpSpPr>
            <p:sp>
              <p:nvSpPr>
                <p:cNvPr id="18604" name="Line 270"/>
                <p:cNvSpPr>
                  <a:spLocks noChangeShapeType="1"/>
                </p:cNvSpPr>
                <p:nvPr/>
              </p:nvSpPr>
              <p:spPr bwMode="auto">
                <a:xfrm flipH="1">
                  <a:off x="3130" y="3288"/>
                  <a:ext cx="205" cy="67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605" name="Line 271"/>
                <p:cNvSpPr>
                  <a:spLocks noChangeShapeType="1"/>
                </p:cNvSpPr>
                <p:nvPr/>
              </p:nvSpPr>
              <p:spPr bwMode="auto">
                <a:xfrm>
                  <a:off x="3335" y="3288"/>
                  <a:ext cx="205" cy="66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606" name="Line 272"/>
                <p:cNvSpPr>
                  <a:spLocks noChangeShapeType="1"/>
                </p:cNvSpPr>
                <p:nvPr/>
              </p:nvSpPr>
              <p:spPr bwMode="auto">
                <a:xfrm>
                  <a:off x="3130" y="3957"/>
                  <a:ext cx="205" cy="7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607" name="Line 273"/>
                <p:cNvSpPr>
                  <a:spLocks noChangeShapeType="1"/>
                </p:cNvSpPr>
                <p:nvPr/>
              </p:nvSpPr>
              <p:spPr bwMode="auto">
                <a:xfrm flipH="1">
                  <a:off x="3335" y="3957"/>
                  <a:ext cx="205" cy="7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608" name="Line 274"/>
                <p:cNvSpPr>
                  <a:spLocks noChangeShapeType="1"/>
                </p:cNvSpPr>
                <p:nvPr/>
              </p:nvSpPr>
              <p:spPr bwMode="auto">
                <a:xfrm>
                  <a:off x="3335" y="3303"/>
                  <a:ext cx="0" cy="72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609" name="Line 275"/>
                <p:cNvSpPr>
                  <a:spLocks noChangeShapeType="1"/>
                </p:cNvSpPr>
                <p:nvPr/>
              </p:nvSpPr>
              <p:spPr bwMode="auto">
                <a:xfrm flipV="1">
                  <a:off x="3130" y="3888"/>
                  <a:ext cx="205" cy="7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610" name="Line 276"/>
                <p:cNvSpPr>
                  <a:spLocks noChangeShapeType="1"/>
                </p:cNvSpPr>
                <p:nvPr/>
              </p:nvSpPr>
              <p:spPr bwMode="auto">
                <a:xfrm flipH="1" flipV="1">
                  <a:off x="3335" y="3888"/>
                  <a:ext cx="205" cy="6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611" name="Line 277"/>
                <p:cNvSpPr>
                  <a:spLocks noChangeShapeType="1"/>
                </p:cNvSpPr>
                <p:nvPr/>
              </p:nvSpPr>
              <p:spPr bwMode="auto">
                <a:xfrm>
                  <a:off x="3217" y="3668"/>
                  <a:ext cx="118" cy="5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612" name="Line 278"/>
                <p:cNvSpPr>
                  <a:spLocks noChangeShapeType="1"/>
                </p:cNvSpPr>
                <p:nvPr/>
              </p:nvSpPr>
              <p:spPr bwMode="auto">
                <a:xfrm flipV="1">
                  <a:off x="3335" y="3668"/>
                  <a:ext cx="124" cy="5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613" name="Line 279"/>
                <p:cNvSpPr>
                  <a:spLocks noChangeShapeType="1"/>
                </p:cNvSpPr>
                <p:nvPr/>
              </p:nvSpPr>
              <p:spPr bwMode="auto">
                <a:xfrm>
                  <a:off x="3178" y="3766"/>
                  <a:ext cx="152" cy="7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614" name="Line 280"/>
                <p:cNvSpPr>
                  <a:spLocks noChangeShapeType="1"/>
                </p:cNvSpPr>
                <p:nvPr/>
              </p:nvSpPr>
              <p:spPr bwMode="auto">
                <a:xfrm flipV="1">
                  <a:off x="3335" y="3781"/>
                  <a:ext cx="153" cy="6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615" name="Line 281"/>
                <p:cNvSpPr>
                  <a:spLocks noChangeShapeType="1"/>
                </p:cNvSpPr>
                <p:nvPr/>
              </p:nvSpPr>
              <p:spPr bwMode="auto">
                <a:xfrm flipV="1">
                  <a:off x="3335" y="3567"/>
                  <a:ext cx="78" cy="2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616" name="Line 282"/>
                <p:cNvSpPr>
                  <a:spLocks noChangeShapeType="1"/>
                </p:cNvSpPr>
                <p:nvPr/>
              </p:nvSpPr>
              <p:spPr bwMode="auto">
                <a:xfrm flipV="1">
                  <a:off x="3335" y="3428"/>
                  <a:ext cx="49" cy="2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617" name="Line 283"/>
                <p:cNvSpPr>
                  <a:spLocks noChangeShapeType="1"/>
                </p:cNvSpPr>
                <p:nvPr/>
              </p:nvSpPr>
              <p:spPr bwMode="auto">
                <a:xfrm>
                  <a:off x="3247" y="3558"/>
                  <a:ext cx="95" cy="3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618" name="Line 284"/>
                <p:cNvSpPr>
                  <a:spLocks noChangeShapeType="1"/>
                </p:cNvSpPr>
                <p:nvPr/>
              </p:nvSpPr>
              <p:spPr bwMode="auto">
                <a:xfrm>
                  <a:off x="3289" y="3422"/>
                  <a:ext cx="55" cy="3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pic>
            <p:nvPicPr>
              <p:cNvPr id="18619" name="Picture 799" descr="cell_tower_radiation copy"/>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20" name="Oval 800"/>
              <p:cNvSpPr>
                <a:spLocks noChangeArrowheads="1"/>
              </p:cNvSpPr>
              <p:nvPr/>
            </p:nvSpPr>
            <p:spPr bwMode="auto">
              <a:xfrm>
                <a:off x="986" y="2597"/>
                <a:ext cx="66" cy="69"/>
              </a:xfrm>
              <a:prstGeom prst="ellipse">
                <a:avLst/>
              </a:prstGeom>
              <a:solidFill>
                <a:schemeClr val="tx2"/>
              </a:soli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sp>
          <p:nvSpPr>
            <p:cNvPr id="18621" name="Text Box 580"/>
            <p:cNvSpPr txBox="1">
              <a:spLocks noChangeArrowheads="1"/>
            </p:cNvSpPr>
            <p:nvPr/>
          </p:nvSpPr>
          <p:spPr bwMode="auto">
            <a:xfrm>
              <a:off x="5957888" y="1384300"/>
              <a:ext cx="1549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en-US" altLang="zh-CN" sz="1600">
                  <a:latin typeface="Arial" panose="020B0604020202020204" pitchFamily="34" charset="0"/>
                  <a:ea typeface="MS PGothic" panose="020B0600070205080204" pitchFamily="34" charset="-128"/>
                </a:rPr>
                <a:t>mobile network</a:t>
              </a:r>
            </a:p>
          </p:txBody>
        </p:sp>
        <p:sp>
          <p:nvSpPr>
            <p:cNvPr id="18622" name="Text Box 580"/>
            <p:cNvSpPr txBox="1">
              <a:spLocks noChangeArrowheads="1"/>
            </p:cNvSpPr>
            <p:nvPr/>
          </p:nvSpPr>
          <p:spPr bwMode="auto">
            <a:xfrm>
              <a:off x="7561263" y="2071688"/>
              <a:ext cx="11080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en-US" altLang="zh-CN" sz="1600">
                  <a:latin typeface="Arial" panose="020B0604020202020204" pitchFamily="34" charset="0"/>
                  <a:ea typeface="MS PGothic" panose="020B0600070205080204" pitchFamily="34" charset="-128"/>
                </a:rPr>
                <a:t>global ISP</a:t>
              </a:r>
            </a:p>
          </p:txBody>
        </p:sp>
        <p:sp>
          <p:nvSpPr>
            <p:cNvPr id="18623" name="Text Box 580"/>
            <p:cNvSpPr txBox="1">
              <a:spLocks noChangeArrowheads="1"/>
            </p:cNvSpPr>
            <p:nvPr/>
          </p:nvSpPr>
          <p:spPr bwMode="auto">
            <a:xfrm>
              <a:off x="7337425" y="3298825"/>
              <a:ext cx="1289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en-US" altLang="zh-CN" sz="1600">
                  <a:latin typeface="Arial" panose="020B0604020202020204" pitchFamily="34" charset="0"/>
                  <a:ea typeface="MS PGothic" panose="020B0600070205080204" pitchFamily="34" charset="-128"/>
                </a:rPr>
                <a:t>regional ISP</a:t>
              </a:r>
            </a:p>
          </p:txBody>
        </p:sp>
        <p:sp>
          <p:nvSpPr>
            <p:cNvPr id="18624" name="Text Box 580"/>
            <p:cNvSpPr txBox="1">
              <a:spLocks noChangeArrowheads="1"/>
            </p:cNvSpPr>
            <p:nvPr/>
          </p:nvSpPr>
          <p:spPr bwMode="auto">
            <a:xfrm>
              <a:off x="6324600" y="2963863"/>
              <a:ext cx="89535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nSpc>
                  <a:spcPct val="80000"/>
                </a:lnSpc>
              </a:pPr>
              <a:r>
                <a:rPr lang="en-US" altLang="zh-CN" sz="1600">
                  <a:latin typeface="Arial" panose="020B0604020202020204" pitchFamily="34" charset="0"/>
                  <a:ea typeface="MS PGothic" panose="020B0600070205080204" pitchFamily="34" charset="-128"/>
                </a:rPr>
                <a:t>home </a:t>
              </a:r>
            </a:p>
            <a:p>
              <a:pPr>
                <a:lnSpc>
                  <a:spcPct val="80000"/>
                </a:lnSpc>
              </a:pPr>
              <a:r>
                <a:rPr lang="en-US" altLang="zh-CN" sz="1600">
                  <a:latin typeface="Arial" panose="020B0604020202020204" pitchFamily="34" charset="0"/>
                  <a:ea typeface="MS PGothic" panose="020B0600070205080204" pitchFamily="34" charset="-128"/>
                </a:rPr>
                <a:t>network</a:t>
              </a:r>
            </a:p>
          </p:txBody>
        </p:sp>
        <p:sp>
          <p:nvSpPr>
            <p:cNvPr id="18625" name="Text Box 580"/>
            <p:cNvSpPr txBox="1">
              <a:spLocks noChangeArrowheads="1"/>
            </p:cNvSpPr>
            <p:nvPr/>
          </p:nvSpPr>
          <p:spPr bwMode="auto">
            <a:xfrm>
              <a:off x="5584825" y="5645150"/>
              <a:ext cx="12954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nSpc>
                  <a:spcPct val="80000"/>
                </a:lnSpc>
              </a:pPr>
              <a:r>
                <a:rPr lang="en-US" altLang="zh-CN" sz="1600">
                  <a:latin typeface="Arial" panose="020B0604020202020204" pitchFamily="34" charset="0"/>
                  <a:ea typeface="MS PGothic" panose="020B0600070205080204" pitchFamily="34" charset="-128"/>
                </a:rPr>
                <a:t>institutional</a:t>
              </a:r>
            </a:p>
            <a:p>
              <a:pPr>
                <a:lnSpc>
                  <a:spcPct val="80000"/>
                </a:lnSpc>
              </a:pPr>
              <a:r>
                <a:rPr lang="en-US" altLang="zh-CN" sz="1600">
                  <a:latin typeface="Arial" panose="020B0604020202020204" pitchFamily="34" charset="0"/>
                  <a:ea typeface="MS PGothic" panose="020B0600070205080204" pitchFamily="34" charset="-128"/>
                </a:rPr>
                <a:t>       network</a:t>
              </a:r>
            </a:p>
          </p:txBody>
        </p:sp>
        <p:grpSp>
          <p:nvGrpSpPr>
            <p:cNvPr id="18626" name="Group 950"/>
            <p:cNvGrpSpPr/>
            <p:nvPr/>
          </p:nvGrpSpPr>
          <p:grpSpPr bwMode="auto">
            <a:xfrm>
              <a:off x="8240713" y="5002213"/>
              <a:ext cx="227012" cy="481013"/>
              <a:chOff x="4140" y="429"/>
              <a:chExt cx="1425" cy="2396"/>
            </a:xfrm>
          </p:grpSpPr>
          <p:sp>
            <p:nvSpPr>
              <p:cNvPr id="18627" name="Freeform 951"/>
              <p:cNvSpPr>
                <a:spLocks noChangeArrowheads="1"/>
              </p:cNvSpPr>
              <p:nvPr/>
            </p:nvSpPr>
            <p:spPr bwMode="auto">
              <a:xfrm>
                <a:off x="5268" y="433"/>
                <a:ext cx="283" cy="2286"/>
              </a:xfrm>
              <a:custGeom>
                <a:avLst/>
                <a:gdLst>
                  <a:gd name="T0" fmla="*/ 63 w 354"/>
                  <a:gd name="T1" fmla="*/ 0 h 2742"/>
                  <a:gd name="T2" fmla="*/ 354 w 354"/>
                  <a:gd name="T3" fmla="*/ 339 h 2742"/>
                  <a:gd name="T4" fmla="*/ 346 w 354"/>
                  <a:gd name="T5" fmla="*/ 2624 h 2742"/>
                  <a:gd name="T6" fmla="*/ 0 w 354"/>
                  <a:gd name="T7" fmla="*/ 2742 h 2742"/>
                  <a:gd name="T8" fmla="*/ 63 w 354"/>
                  <a:gd name="T9" fmla="*/ 0 h 2742"/>
                </a:gdLst>
                <a:ahLst/>
                <a:cxnLst>
                  <a:cxn ang="0">
                    <a:pos x="T0" y="T1"/>
                  </a:cxn>
                  <a:cxn ang="0">
                    <a:pos x="T2" y="T3"/>
                  </a:cxn>
                  <a:cxn ang="0">
                    <a:pos x="T4" y="T5"/>
                  </a:cxn>
                  <a:cxn ang="0">
                    <a:pos x="T6" y="T7"/>
                  </a:cxn>
                  <a:cxn ang="0">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628"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8629" name="Freeform 953"/>
              <p:cNvSpPr>
                <a:spLocks noChangeArrowheads="1"/>
              </p:cNvSpPr>
              <p:nvPr/>
            </p:nvSpPr>
            <p:spPr bwMode="auto">
              <a:xfrm>
                <a:off x="5321" y="570"/>
                <a:ext cx="169" cy="2115"/>
              </a:xfrm>
              <a:custGeom>
                <a:avLst/>
                <a:gdLst>
                  <a:gd name="T0" fmla="*/ 7 w 211"/>
                  <a:gd name="T1" fmla="*/ 0 h 2537"/>
                  <a:gd name="T2" fmla="*/ 211 w 211"/>
                  <a:gd name="T3" fmla="*/ 218 h 2537"/>
                  <a:gd name="T4" fmla="*/ 7 w 211"/>
                  <a:gd name="T5" fmla="*/ 2501 h 2537"/>
                  <a:gd name="T6" fmla="*/ 7 w 211"/>
                  <a:gd name="T7" fmla="*/ 0 h 2537"/>
                </a:gdLst>
                <a:ahLst/>
                <a:cxnLst>
                  <a:cxn ang="0">
                    <a:pos x="T0" y="T1"/>
                  </a:cxn>
                  <a:cxn ang="0">
                    <a:pos x="T2" y="T3"/>
                  </a:cxn>
                  <a:cxn ang="0">
                    <a:pos x="T4" y="T5"/>
                  </a:cxn>
                  <a:cxn ang="0">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630" name="Freeform 954"/>
              <p:cNvSpPr>
                <a:spLocks noChangeArrowheads="1"/>
              </p:cNvSpPr>
              <p:nvPr/>
            </p:nvSpPr>
            <p:spPr bwMode="auto">
              <a:xfrm>
                <a:off x="5284" y="1640"/>
                <a:ext cx="263" cy="189"/>
              </a:xfrm>
              <a:custGeom>
                <a:avLst/>
                <a:gdLst>
                  <a:gd name="T0" fmla="*/ 4 w 328"/>
                  <a:gd name="T1" fmla="*/ 0 h 226"/>
                  <a:gd name="T2" fmla="*/ 328 w 328"/>
                  <a:gd name="T3" fmla="*/ 128 h 226"/>
                  <a:gd name="T4" fmla="*/ 326 w 328"/>
                  <a:gd name="T5" fmla="*/ 226 h 226"/>
                  <a:gd name="T6" fmla="*/ 0 w 328"/>
                  <a:gd name="T7" fmla="*/ 100 h 226"/>
                  <a:gd name="T8" fmla="*/ 4 w 328"/>
                  <a:gd name="T9" fmla="*/ 0 h 226"/>
                </a:gdLst>
                <a:ahLst/>
                <a:cxnLst>
                  <a:cxn ang="0">
                    <a:pos x="T0" y="T1"/>
                  </a:cxn>
                  <a:cxn ang="0">
                    <a:pos x="T2" y="T3"/>
                  </a:cxn>
                  <a:cxn ang="0">
                    <a:pos x="T4" y="T5"/>
                  </a:cxn>
                  <a:cxn ang="0">
                    <a:pos x="T6" y="T7"/>
                  </a:cxn>
                  <a:cxn ang="0">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631"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nvGrpSpPr>
              <p:cNvPr id="18632" name="Group 956"/>
              <p:cNvGrpSpPr/>
              <p:nvPr/>
            </p:nvGrpSpPr>
            <p:grpSpPr bwMode="auto">
              <a:xfrm>
                <a:off x="4749" y="668"/>
                <a:ext cx="581" cy="145"/>
                <a:chOff x="614" y="2568"/>
                <a:chExt cx="725" cy="139"/>
              </a:xfrm>
            </p:grpSpPr>
            <p:sp>
              <p:nvSpPr>
                <p:cNvPr id="18633"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8634"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sp>
            <p:nvSpPr>
              <p:cNvPr id="18635"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nvGrpSpPr>
              <p:cNvPr id="18636" name="Group 960"/>
              <p:cNvGrpSpPr/>
              <p:nvPr/>
            </p:nvGrpSpPr>
            <p:grpSpPr bwMode="auto">
              <a:xfrm>
                <a:off x="4747" y="994"/>
                <a:ext cx="581" cy="134"/>
                <a:chOff x="614" y="2568"/>
                <a:chExt cx="725" cy="139"/>
              </a:xfrm>
            </p:grpSpPr>
            <p:sp>
              <p:nvSpPr>
                <p:cNvPr id="18637"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8638"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sp>
            <p:nvSpPr>
              <p:cNvPr id="18639"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8640"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nvGrpSpPr>
              <p:cNvPr id="18641" name="Group 965"/>
              <p:cNvGrpSpPr/>
              <p:nvPr/>
            </p:nvGrpSpPr>
            <p:grpSpPr bwMode="auto">
              <a:xfrm>
                <a:off x="4735" y="1627"/>
                <a:ext cx="582" cy="151"/>
                <a:chOff x="614" y="2568"/>
                <a:chExt cx="725" cy="139"/>
              </a:xfrm>
            </p:grpSpPr>
            <p:sp>
              <p:nvSpPr>
                <p:cNvPr id="18642"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8643"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sp>
            <p:nvSpPr>
              <p:cNvPr id="18644" name="Freeform 968"/>
              <p:cNvSpPr>
                <a:spLocks noChangeArrowheads="1"/>
              </p:cNvSpPr>
              <p:nvPr/>
            </p:nvSpPr>
            <p:spPr bwMode="auto">
              <a:xfrm>
                <a:off x="5288" y="1354"/>
                <a:ext cx="263" cy="188"/>
              </a:xfrm>
              <a:custGeom>
                <a:avLst/>
                <a:gdLst>
                  <a:gd name="T0" fmla="*/ 4 w 328"/>
                  <a:gd name="T1" fmla="*/ 0 h 226"/>
                  <a:gd name="T2" fmla="*/ 328 w 328"/>
                  <a:gd name="T3" fmla="*/ 128 h 226"/>
                  <a:gd name="T4" fmla="*/ 326 w 328"/>
                  <a:gd name="T5" fmla="*/ 226 h 226"/>
                  <a:gd name="T6" fmla="*/ 0 w 328"/>
                  <a:gd name="T7" fmla="*/ 100 h 226"/>
                  <a:gd name="T8" fmla="*/ 4 w 328"/>
                  <a:gd name="T9" fmla="*/ 0 h 226"/>
                </a:gdLst>
                <a:ahLst/>
                <a:cxnLst>
                  <a:cxn ang="0">
                    <a:pos x="T0" y="T1"/>
                  </a:cxn>
                  <a:cxn ang="0">
                    <a:pos x="T2" y="T3"/>
                  </a:cxn>
                  <a:cxn ang="0">
                    <a:pos x="T4" y="T5"/>
                  </a:cxn>
                  <a:cxn ang="0">
                    <a:pos x="T6" y="T7"/>
                  </a:cxn>
                  <a:cxn ang="0">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8645" name="Group 969"/>
              <p:cNvGrpSpPr/>
              <p:nvPr/>
            </p:nvGrpSpPr>
            <p:grpSpPr bwMode="auto">
              <a:xfrm>
                <a:off x="4739" y="1327"/>
                <a:ext cx="582" cy="139"/>
                <a:chOff x="614" y="2568"/>
                <a:chExt cx="725" cy="139"/>
              </a:xfrm>
            </p:grpSpPr>
            <p:sp>
              <p:nvSpPr>
                <p:cNvPr id="18646"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8647"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sp>
            <p:nvSpPr>
              <p:cNvPr id="18648"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8649" name="Freeform 973"/>
              <p:cNvSpPr>
                <a:spLocks noChangeArrowheads="1"/>
              </p:cNvSpPr>
              <p:nvPr/>
            </p:nvSpPr>
            <p:spPr bwMode="auto">
              <a:xfrm>
                <a:off x="5312" y="1007"/>
                <a:ext cx="237" cy="213"/>
              </a:xfrm>
              <a:custGeom>
                <a:avLst/>
                <a:gdLst>
                  <a:gd name="T0" fmla="*/ 4 w 296"/>
                  <a:gd name="T1" fmla="*/ 0 h 256"/>
                  <a:gd name="T2" fmla="*/ 292 w 296"/>
                  <a:gd name="T3" fmla="*/ 144 h 256"/>
                  <a:gd name="T4" fmla="*/ 296 w 296"/>
                  <a:gd name="T5" fmla="*/ 256 h 256"/>
                  <a:gd name="T6" fmla="*/ 0 w 296"/>
                  <a:gd name="T7" fmla="*/ 100 h 256"/>
                  <a:gd name="T8" fmla="*/ 4 w 296"/>
                  <a:gd name="T9" fmla="*/ 0 h 256"/>
                </a:gdLst>
                <a:ahLst/>
                <a:cxnLst>
                  <a:cxn ang="0">
                    <a:pos x="T0" y="T1"/>
                  </a:cxn>
                  <a:cxn ang="0">
                    <a:pos x="T2" y="T3"/>
                  </a:cxn>
                  <a:cxn ang="0">
                    <a:pos x="T4" y="T5"/>
                  </a:cxn>
                  <a:cxn ang="0">
                    <a:pos x="T6" y="T7"/>
                  </a:cxn>
                  <a:cxn ang="0">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650" name="Freeform 974"/>
              <p:cNvSpPr>
                <a:spLocks noChangeArrowheads="1"/>
              </p:cNvSpPr>
              <p:nvPr/>
            </p:nvSpPr>
            <p:spPr bwMode="auto">
              <a:xfrm>
                <a:off x="5315" y="680"/>
                <a:ext cx="244" cy="240"/>
              </a:xfrm>
              <a:custGeom>
                <a:avLst/>
                <a:gdLst>
                  <a:gd name="T0" fmla="*/ 0 w 304"/>
                  <a:gd name="T1" fmla="*/ 0 h 288"/>
                  <a:gd name="T2" fmla="*/ 304 w 304"/>
                  <a:gd name="T3" fmla="*/ 164 h 288"/>
                  <a:gd name="T4" fmla="*/ 284 w 304"/>
                  <a:gd name="T5" fmla="*/ 288 h 288"/>
                  <a:gd name="T6" fmla="*/ 8 w 304"/>
                  <a:gd name="T7" fmla="*/ 124 h 288"/>
                  <a:gd name="T8" fmla="*/ 0 w 304"/>
                  <a:gd name="T9" fmla="*/ 0 h 288"/>
                </a:gdLst>
                <a:ahLst/>
                <a:cxnLst>
                  <a:cxn ang="0">
                    <a:pos x="T0" y="T1"/>
                  </a:cxn>
                  <a:cxn ang="0">
                    <a:pos x="T2" y="T3"/>
                  </a:cxn>
                  <a:cxn ang="0">
                    <a:pos x="T4" y="T5"/>
                  </a:cxn>
                  <a:cxn ang="0">
                    <a:pos x="T6" y="T7"/>
                  </a:cxn>
                  <a:cxn ang="0">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651"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8652" name="Freeform 976"/>
              <p:cNvSpPr>
                <a:spLocks noChangeArrowheads="1"/>
              </p:cNvSpPr>
              <p:nvPr/>
            </p:nvSpPr>
            <p:spPr bwMode="auto">
              <a:xfrm>
                <a:off x="5302" y="2614"/>
                <a:ext cx="245" cy="200"/>
              </a:xfrm>
              <a:custGeom>
                <a:avLst/>
                <a:gdLst>
                  <a:gd name="T0" fmla="*/ 0 w 306"/>
                  <a:gd name="T1" fmla="*/ 106 h 240"/>
                  <a:gd name="T2" fmla="*/ 2 w 306"/>
                  <a:gd name="T3" fmla="*/ 240 h 240"/>
                  <a:gd name="T4" fmla="*/ 306 w 306"/>
                  <a:gd name="T5" fmla="*/ 110 h 240"/>
                  <a:gd name="T6" fmla="*/ 300 w 306"/>
                  <a:gd name="T7" fmla="*/ 0 h 240"/>
                  <a:gd name="T8" fmla="*/ 0 w 306"/>
                  <a:gd name="T9" fmla="*/ 106 h 240"/>
                </a:gdLst>
                <a:ahLst/>
                <a:cxnLst>
                  <a:cxn ang="0">
                    <a:pos x="T0" y="T1"/>
                  </a:cxn>
                  <a:cxn ang="0">
                    <a:pos x="T2" y="T3"/>
                  </a:cxn>
                  <a:cxn ang="0">
                    <a:pos x="T4" y="T5"/>
                  </a:cxn>
                  <a:cxn ang="0">
                    <a:pos x="T6" y="T7"/>
                  </a:cxn>
                  <a:cxn ang="0">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653"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8654"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8655"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8656"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sz="1800">
                  <a:solidFill>
                    <a:srgbClr val="FF0000"/>
                  </a:solidFill>
                  <a:latin typeface="Arial" panose="020B0604020202020204" pitchFamily="34" charset="0"/>
                  <a:ea typeface="MS PGothic" panose="020B0600070205080204" pitchFamily="34" charset="-128"/>
                </a:endParaRPr>
              </a:p>
            </p:txBody>
          </p:sp>
          <p:sp>
            <p:nvSpPr>
              <p:cNvPr id="18657"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8658"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grpSp>
          <p:nvGrpSpPr>
            <p:cNvPr id="18659" name="Group 983"/>
            <p:cNvGrpSpPr/>
            <p:nvPr/>
          </p:nvGrpSpPr>
          <p:grpSpPr bwMode="auto">
            <a:xfrm>
              <a:off x="7924800" y="5303838"/>
              <a:ext cx="227012" cy="481013"/>
              <a:chOff x="4140" y="429"/>
              <a:chExt cx="1425" cy="2396"/>
            </a:xfrm>
          </p:grpSpPr>
          <p:sp>
            <p:nvSpPr>
              <p:cNvPr id="18660" name="Freeform 984"/>
              <p:cNvSpPr>
                <a:spLocks noChangeArrowheads="1"/>
              </p:cNvSpPr>
              <p:nvPr/>
            </p:nvSpPr>
            <p:spPr bwMode="auto">
              <a:xfrm>
                <a:off x="5268" y="433"/>
                <a:ext cx="283" cy="2286"/>
              </a:xfrm>
              <a:custGeom>
                <a:avLst/>
                <a:gdLst>
                  <a:gd name="T0" fmla="*/ 63 w 354"/>
                  <a:gd name="T1" fmla="*/ 0 h 2742"/>
                  <a:gd name="T2" fmla="*/ 354 w 354"/>
                  <a:gd name="T3" fmla="*/ 339 h 2742"/>
                  <a:gd name="T4" fmla="*/ 346 w 354"/>
                  <a:gd name="T5" fmla="*/ 2624 h 2742"/>
                  <a:gd name="T6" fmla="*/ 0 w 354"/>
                  <a:gd name="T7" fmla="*/ 2742 h 2742"/>
                  <a:gd name="T8" fmla="*/ 63 w 354"/>
                  <a:gd name="T9" fmla="*/ 0 h 2742"/>
                </a:gdLst>
                <a:ahLst/>
                <a:cxnLst>
                  <a:cxn ang="0">
                    <a:pos x="T0" y="T1"/>
                  </a:cxn>
                  <a:cxn ang="0">
                    <a:pos x="T2" y="T3"/>
                  </a:cxn>
                  <a:cxn ang="0">
                    <a:pos x="T4" y="T5"/>
                  </a:cxn>
                  <a:cxn ang="0">
                    <a:pos x="T6" y="T7"/>
                  </a:cxn>
                  <a:cxn ang="0">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661" name="Rectangle 985"/>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8662" name="Freeform 986"/>
              <p:cNvSpPr>
                <a:spLocks noChangeArrowheads="1"/>
              </p:cNvSpPr>
              <p:nvPr/>
            </p:nvSpPr>
            <p:spPr bwMode="auto">
              <a:xfrm>
                <a:off x="5321" y="570"/>
                <a:ext cx="169" cy="2115"/>
              </a:xfrm>
              <a:custGeom>
                <a:avLst/>
                <a:gdLst>
                  <a:gd name="T0" fmla="*/ 7 w 211"/>
                  <a:gd name="T1" fmla="*/ 0 h 2537"/>
                  <a:gd name="T2" fmla="*/ 211 w 211"/>
                  <a:gd name="T3" fmla="*/ 218 h 2537"/>
                  <a:gd name="T4" fmla="*/ 7 w 211"/>
                  <a:gd name="T5" fmla="*/ 2501 h 2537"/>
                  <a:gd name="T6" fmla="*/ 7 w 211"/>
                  <a:gd name="T7" fmla="*/ 0 h 2537"/>
                </a:gdLst>
                <a:ahLst/>
                <a:cxnLst>
                  <a:cxn ang="0">
                    <a:pos x="T0" y="T1"/>
                  </a:cxn>
                  <a:cxn ang="0">
                    <a:pos x="T2" y="T3"/>
                  </a:cxn>
                  <a:cxn ang="0">
                    <a:pos x="T4" y="T5"/>
                  </a:cxn>
                  <a:cxn ang="0">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663" name="Freeform 987"/>
              <p:cNvSpPr>
                <a:spLocks noChangeArrowheads="1"/>
              </p:cNvSpPr>
              <p:nvPr/>
            </p:nvSpPr>
            <p:spPr bwMode="auto">
              <a:xfrm>
                <a:off x="5284" y="1640"/>
                <a:ext cx="263" cy="189"/>
              </a:xfrm>
              <a:custGeom>
                <a:avLst/>
                <a:gdLst>
                  <a:gd name="T0" fmla="*/ 4 w 328"/>
                  <a:gd name="T1" fmla="*/ 0 h 226"/>
                  <a:gd name="T2" fmla="*/ 328 w 328"/>
                  <a:gd name="T3" fmla="*/ 128 h 226"/>
                  <a:gd name="T4" fmla="*/ 326 w 328"/>
                  <a:gd name="T5" fmla="*/ 226 h 226"/>
                  <a:gd name="T6" fmla="*/ 0 w 328"/>
                  <a:gd name="T7" fmla="*/ 100 h 226"/>
                  <a:gd name="T8" fmla="*/ 4 w 328"/>
                  <a:gd name="T9" fmla="*/ 0 h 226"/>
                </a:gdLst>
                <a:ahLst/>
                <a:cxnLst>
                  <a:cxn ang="0">
                    <a:pos x="T0" y="T1"/>
                  </a:cxn>
                  <a:cxn ang="0">
                    <a:pos x="T2" y="T3"/>
                  </a:cxn>
                  <a:cxn ang="0">
                    <a:pos x="T4" y="T5"/>
                  </a:cxn>
                  <a:cxn ang="0">
                    <a:pos x="T6" y="T7"/>
                  </a:cxn>
                  <a:cxn ang="0">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664" name="Rectangle 988"/>
              <p:cNvSpPr>
                <a:spLocks noChangeArrowheads="1"/>
              </p:cNvSpPr>
              <p:nvPr/>
            </p:nvSpPr>
            <p:spPr bwMode="auto">
              <a:xfrm>
                <a:off x="4210" y="690"/>
                <a:ext cx="598" cy="47"/>
              </a:xfrm>
              <a:prstGeom prst="rect">
                <a:avLst/>
              </a:prstGeom>
              <a:solidFill>
                <a:schemeClr val="tx1"/>
              </a:solidFill>
              <a:ln w="9525">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nvGrpSpPr>
              <p:cNvPr id="18665" name="Group 989"/>
              <p:cNvGrpSpPr/>
              <p:nvPr/>
            </p:nvGrpSpPr>
            <p:grpSpPr bwMode="auto">
              <a:xfrm>
                <a:off x="4749" y="668"/>
                <a:ext cx="581" cy="145"/>
                <a:chOff x="614" y="2568"/>
                <a:chExt cx="725" cy="139"/>
              </a:xfrm>
            </p:grpSpPr>
            <p:sp>
              <p:nvSpPr>
                <p:cNvPr id="18666" name="AutoShape 990"/>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8667" name="AutoShape 991"/>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sp>
            <p:nvSpPr>
              <p:cNvPr id="18668" name="Rectangle 992"/>
              <p:cNvSpPr>
                <a:spLocks noChangeArrowheads="1"/>
              </p:cNvSpPr>
              <p:nvPr/>
            </p:nvSpPr>
            <p:spPr bwMode="auto">
              <a:xfrm>
                <a:off x="4220" y="1022"/>
                <a:ext cx="598" cy="47"/>
              </a:xfrm>
              <a:prstGeom prst="rect">
                <a:avLst/>
              </a:prstGeom>
              <a:solidFill>
                <a:schemeClr val="tx1"/>
              </a:solidFill>
              <a:ln w="9525">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nvGrpSpPr>
              <p:cNvPr id="18669" name="Group 993"/>
              <p:cNvGrpSpPr/>
              <p:nvPr/>
            </p:nvGrpSpPr>
            <p:grpSpPr bwMode="auto">
              <a:xfrm>
                <a:off x="4747" y="994"/>
                <a:ext cx="581" cy="134"/>
                <a:chOff x="614" y="2568"/>
                <a:chExt cx="725" cy="139"/>
              </a:xfrm>
            </p:grpSpPr>
            <p:sp>
              <p:nvSpPr>
                <p:cNvPr id="18670" name="AutoShape 994"/>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8671" name="AutoShape 995"/>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sp>
            <p:nvSpPr>
              <p:cNvPr id="18672" name="Rectangle 996"/>
              <p:cNvSpPr>
                <a:spLocks noChangeArrowheads="1"/>
              </p:cNvSpPr>
              <p:nvPr/>
            </p:nvSpPr>
            <p:spPr bwMode="auto">
              <a:xfrm>
                <a:off x="4220" y="1354"/>
                <a:ext cx="598" cy="47"/>
              </a:xfrm>
              <a:prstGeom prst="rect">
                <a:avLst/>
              </a:prstGeom>
              <a:solidFill>
                <a:schemeClr val="tx1"/>
              </a:solidFill>
              <a:ln w="9525">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8673" name="Rectangle 997"/>
              <p:cNvSpPr>
                <a:spLocks noChangeArrowheads="1"/>
              </p:cNvSpPr>
              <p:nvPr/>
            </p:nvSpPr>
            <p:spPr bwMode="auto">
              <a:xfrm>
                <a:off x="4230" y="1655"/>
                <a:ext cx="598" cy="47"/>
              </a:xfrm>
              <a:prstGeom prst="rect">
                <a:avLst/>
              </a:prstGeom>
              <a:solidFill>
                <a:schemeClr val="tx1"/>
              </a:solidFill>
              <a:ln w="9525">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nvGrpSpPr>
              <p:cNvPr id="18674" name="Group 998"/>
              <p:cNvGrpSpPr/>
              <p:nvPr/>
            </p:nvGrpSpPr>
            <p:grpSpPr bwMode="auto">
              <a:xfrm>
                <a:off x="4735" y="1627"/>
                <a:ext cx="582" cy="151"/>
                <a:chOff x="614" y="2568"/>
                <a:chExt cx="725" cy="139"/>
              </a:xfrm>
            </p:grpSpPr>
            <p:sp>
              <p:nvSpPr>
                <p:cNvPr id="18675" name="AutoShape 999"/>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8676" name="AutoShape 1000"/>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sp>
            <p:nvSpPr>
              <p:cNvPr id="18677" name="Freeform 1001"/>
              <p:cNvSpPr>
                <a:spLocks noChangeArrowheads="1"/>
              </p:cNvSpPr>
              <p:nvPr/>
            </p:nvSpPr>
            <p:spPr bwMode="auto">
              <a:xfrm>
                <a:off x="5288" y="1354"/>
                <a:ext cx="263" cy="188"/>
              </a:xfrm>
              <a:custGeom>
                <a:avLst/>
                <a:gdLst>
                  <a:gd name="T0" fmla="*/ 4 w 328"/>
                  <a:gd name="T1" fmla="*/ 0 h 226"/>
                  <a:gd name="T2" fmla="*/ 328 w 328"/>
                  <a:gd name="T3" fmla="*/ 128 h 226"/>
                  <a:gd name="T4" fmla="*/ 326 w 328"/>
                  <a:gd name="T5" fmla="*/ 226 h 226"/>
                  <a:gd name="T6" fmla="*/ 0 w 328"/>
                  <a:gd name="T7" fmla="*/ 100 h 226"/>
                  <a:gd name="T8" fmla="*/ 4 w 328"/>
                  <a:gd name="T9" fmla="*/ 0 h 226"/>
                </a:gdLst>
                <a:ahLst/>
                <a:cxnLst>
                  <a:cxn ang="0">
                    <a:pos x="T0" y="T1"/>
                  </a:cxn>
                  <a:cxn ang="0">
                    <a:pos x="T2" y="T3"/>
                  </a:cxn>
                  <a:cxn ang="0">
                    <a:pos x="T4" y="T5"/>
                  </a:cxn>
                  <a:cxn ang="0">
                    <a:pos x="T6" y="T7"/>
                  </a:cxn>
                  <a:cxn ang="0">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8678" name="Group 1002"/>
              <p:cNvGrpSpPr/>
              <p:nvPr/>
            </p:nvGrpSpPr>
            <p:grpSpPr bwMode="auto">
              <a:xfrm>
                <a:off x="4739" y="1327"/>
                <a:ext cx="582" cy="139"/>
                <a:chOff x="614" y="2568"/>
                <a:chExt cx="725" cy="139"/>
              </a:xfrm>
            </p:grpSpPr>
            <p:sp>
              <p:nvSpPr>
                <p:cNvPr id="18679" name="AutoShape 1003"/>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8680" name="AutoShape 1004"/>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sp>
            <p:nvSpPr>
              <p:cNvPr id="18681" name="Rectangle 1005"/>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8682" name="Freeform 1006"/>
              <p:cNvSpPr>
                <a:spLocks noChangeArrowheads="1"/>
              </p:cNvSpPr>
              <p:nvPr/>
            </p:nvSpPr>
            <p:spPr bwMode="auto">
              <a:xfrm>
                <a:off x="5312" y="1007"/>
                <a:ext cx="237" cy="213"/>
              </a:xfrm>
              <a:custGeom>
                <a:avLst/>
                <a:gdLst>
                  <a:gd name="T0" fmla="*/ 4 w 296"/>
                  <a:gd name="T1" fmla="*/ 0 h 256"/>
                  <a:gd name="T2" fmla="*/ 292 w 296"/>
                  <a:gd name="T3" fmla="*/ 144 h 256"/>
                  <a:gd name="T4" fmla="*/ 296 w 296"/>
                  <a:gd name="T5" fmla="*/ 256 h 256"/>
                  <a:gd name="T6" fmla="*/ 0 w 296"/>
                  <a:gd name="T7" fmla="*/ 100 h 256"/>
                  <a:gd name="T8" fmla="*/ 4 w 296"/>
                  <a:gd name="T9" fmla="*/ 0 h 256"/>
                </a:gdLst>
                <a:ahLst/>
                <a:cxnLst>
                  <a:cxn ang="0">
                    <a:pos x="T0" y="T1"/>
                  </a:cxn>
                  <a:cxn ang="0">
                    <a:pos x="T2" y="T3"/>
                  </a:cxn>
                  <a:cxn ang="0">
                    <a:pos x="T4" y="T5"/>
                  </a:cxn>
                  <a:cxn ang="0">
                    <a:pos x="T6" y="T7"/>
                  </a:cxn>
                  <a:cxn ang="0">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683" name="Freeform 1007"/>
              <p:cNvSpPr>
                <a:spLocks noChangeArrowheads="1"/>
              </p:cNvSpPr>
              <p:nvPr/>
            </p:nvSpPr>
            <p:spPr bwMode="auto">
              <a:xfrm>
                <a:off x="5315" y="680"/>
                <a:ext cx="244" cy="240"/>
              </a:xfrm>
              <a:custGeom>
                <a:avLst/>
                <a:gdLst>
                  <a:gd name="T0" fmla="*/ 0 w 304"/>
                  <a:gd name="T1" fmla="*/ 0 h 288"/>
                  <a:gd name="T2" fmla="*/ 304 w 304"/>
                  <a:gd name="T3" fmla="*/ 164 h 288"/>
                  <a:gd name="T4" fmla="*/ 284 w 304"/>
                  <a:gd name="T5" fmla="*/ 288 h 288"/>
                  <a:gd name="T6" fmla="*/ 8 w 304"/>
                  <a:gd name="T7" fmla="*/ 124 h 288"/>
                  <a:gd name="T8" fmla="*/ 0 w 304"/>
                  <a:gd name="T9" fmla="*/ 0 h 288"/>
                </a:gdLst>
                <a:ahLst/>
                <a:cxnLst>
                  <a:cxn ang="0">
                    <a:pos x="T0" y="T1"/>
                  </a:cxn>
                  <a:cxn ang="0">
                    <a:pos x="T2" y="T3"/>
                  </a:cxn>
                  <a:cxn ang="0">
                    <a:pos x="T4" y="T5"/>
                  </a:cxn>
                  <a:cxn ang="0">
                    <a:pos x="T6" y="T7"/>
                  </a:cxn>
                  <a:cxn ang="0">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684" name="Oval 1008"/>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8685" name="Freeform 1009"/>
              <p:cNvSpPr>
                <a:spLocks noChangeArrowheads="1"/>
              </p:cNvSpPr>
              <p:nvPr/>
            </p:nvSpPr>
            <p:spPr bwMode="auto">
              <a:xfrm>
                <a:off x="5302" y="2614"/>
                <a:ext cx="245" cy="200"/>
              </a:xfrm>
              <a:custGeom>
                <a:avLst/>
                <a:gdLst>
                  <a:gd name="T0" fmla="*/ 0 w 306"/>
                  <a:gd name="T1" fmla="*/ 106 h 240"/>
                  <a:gd name="T2" fmla="*/ 2 w 306"/>
                  <a:gd name="T3" fmla="*/ 240 h 240"/>
                  <a:gd name="T4" fmla="*/ 306 w 306"/>
                  <a:gd name="T5" fmla="*/ 110 h 240"/>
                  <a:gd name="T6" fmla="*/ 300 w 306"/>
                  <a:gd name="T7" fmla="*/ 0 h 240"/>
                  <a:gd name="T8" fmla="*/ 0 w 306"/>
                  <a:gd name="T9" fmla="*/ 106 h 240"/>
                </a:gdLst>
                <a:ahLst/>
                <a:cxnLst>
                  <a:cxn ang="0">
                    <a:pos x="T0" y="T1"/>
                  </a:cxn>
                  <a:cxn ang="0">
                    <a:pos x="T2" y="T3"/>
                  </a:cxn>
                  <a:cxn ang="0">
                    <a:pos x="T4" y="T5"/>
                  </a:cxn>
                  <a:cxn ang="0">
                    <a:pos x="T6" y="T7"/>
                  </a:cxn>
                  <a:cxn ang="0">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686" name="AutoShape 1010"/>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8687" name="AutoShape 1011"/>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8688" name="Oval 1012"/>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8689" name="Oval 1013"/>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sz="1800">
                  <a:solidFill>
                    <a:srgbClr val="FF0000"/>
                  </a:solidFill>
                  <a:latin typeface="Arial" panose="020B0604020202020204" pitchFamily="34" charset="0"/>
                  <a:ea typeface="MS PGothic" panose="020B0600070205080204" pitchFamily="34" charset="-128"/>
                </a:endParaRPr>
              </a:p>
            </p:txBody>
          </p:sp>
          <p:sp>
            <p:nvSpPr>
              <p:cNvPr id="18690" name="Oval 1014"/>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sp>
            <p:nvSpPr>
              <p:cNvPr id="18691" name="Rectangle 1015"/>
              <p:cNvSpPr>
                <a:spLocks noChangeArrowheads="1"/>
              </p:cNvSpPr>
              <p:nvPr/>
            </p:nvSpPr>
            <p:spPr bwMode="auto">
              <a:xfrm>
                <a:off x="5067" y="1837"/>
                <a:ext cx="80" cy="759"/>
              </a:xfrm>
              <a:prstGeom prst="rect">
                <a:avLst/>
              </a:prstGeom>
              <a:solidFill>
                <a:srgbClr val="292929"/>
              </a:solidFill>
              <a:ln w="9525">
                <a:solidFill>
                  <a:schemeClr val="tx1"/>
                </a:solidFill>
                <a:miter lim="800000"/>
              </a:ln>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latin typeface="Arial" panose="020B0604020202020204" pitchFamily="34" charset="0"/>
                  <a:ea typeface="MS PGothic" panose="020B0600070205080204" pitchFamily="34" charset="-128"/>
                </a:endParaRPr>
              </a:p>
            </p:txBody>
          </p:sp>
        </p:grpSp>
        <p:grpSp>
          <p:nvGrpSpPr>
            <p:cNvPr id="18692" name="Group 1016"/>
            <p:cNvGrpSpPr/>
            <p:nvPr/>
          </p:nvGrpSpPr>
          <p:grpSpPr bwMode="auto">
            <a:xfrm>
              <a:off x="5302250" y="2043113"/>
              <a:ext cx="534987" cy="407988"/>
              <a:chOff x="877" y="1008"/>
              <a:chExt cx="2747" cy="2591"/>
            </a:xfrm>
          </p:grpSpPr>
          <p:pic>
            <p:nvPicPr>
              <p:cNvPr id="18693" name="Picture 1017" descr="antenna_stylize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694" name="Picture 1018" descr="laptop_keyboard"/>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95" name="Freeform 1019"/>
              <p:cNvSpPr>
                <a:spLocks noChangeArrowheads="1"/>
              </p:cNvSpPr>
              <p:nvPr/>
            </p:nvSpPr>
            <p:spPr bwMode="auto">
              <a:xfrm>
                <a:off x="1753" y="1603"/>
                <a:ext cx="1807" cy="1322"/>
              </a:xfrm>
              <a:custGeom>
                <a:avLst/>
                <a:gdLst>
                  <a:gd name="T0" fmla="*/ 540 w 2982"/>
                  <a:gd name="T1" fmla="*/ 0 h 2442"/>
                  <a:gd name="T2" fmla="*/ 0 w 2982"/>
                  <a:gd name="T3" fmla="*/ 1734 h 2442"/>
                  <a:gd name="T4" fmla="*/ 2394 w 2982"/>
                  <a:gd name="T5" fmla="*/ 2442 h 2442"/>
                  <a:gd name="T6" fmla="*/ 2982 w 2982"/>
                  <a:gd name="T7" fmla="*/ 318 h 2442"/>
                  <a:gd name="T8" fmla="*/ 540 w 2982"/>
                  <a:gd name="T9" fmla="*/ 0 h 2442"/>
                </a:gdLst>
                <a:ahLst/>
                <a:cxnLst>
                  <a:cxn ang="0">
                    <a:pos x="T0" y="T1"/>
                  </a:cxn>
                  <a:cxn ang="0">
                    <a:pos x="T2" y="T3"/>
                  </a:cxn>
                  <a:cxn ang="0">
                    <a:pos x="T4" y="T5"/>
                  </a:cxn>
                  <a:cxn ang="0">
                    <a:pos x="T6" y="T7"/>
                  </a:cxn>
                  <a:cxn ang="0">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pic>
            <p:nvPicPr>
              <p:cNvPr id="18696" name="Picture 1020" descr="screen"/>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97" name="Freeform 1021"/>
              <p:cNvSpPr>
                <a:spLocks noChangeArrowheads="1"/>
              </p:cNvSpPr>
              <p:nvPr/>
            </p:nvSpPr>
            <p:spPr bwMode="auto">
              <a:xfrm>
                <a:off x="2082" y="1564"/>
                <a:ext cx="1531" cy="246"/>
              </a:xfrm>
              <a:custGeom>
                <a:avLst/>
                <a:gdLst>
                  <a:gd name="T0" fmla="*/ 14 w 2528"/>
                  <a:gd name="T1" fmla="*/ 0 h 455"/>
                  <a:gd name="T2" fmla="*/ 2528 w 2528"/>
                  <a:gd name="T3" fmla="*/ 341 h 455"/>
                  <a:gd name="T4" fmla="*/ 2480 w 2528"/>
                  <a:gd name="T5" fmla="*/ 455 h 455"/>
                  <a:gd name="T6" fmla="*/ 0 w 2528"/>
                  <a:gd name="T7" fmla="*/ 86 h 455"/>
                  <a:gd name="T8" fmla="*/ 14 w 2528"/>
                  <a:gd name="T9" fmla="*/ 0 h 455"/>
                </a:gdLst>
                <a:ahLst/>
                <a:cxnLst>
                  <a:cxn ang="0">
                    <a:pos x="T0" y="T1"/>
                  </a:cxn>
                  <a:cxn ang="0">
                    <a:pos x="T2" y="T3"/>
                  </a:cxn>
                  <a:cxn ang="0">
                    <a:pos x="T4" y="T5"/>
                  </a:cxn>
                  <a:cxn ang="0">
                    <a:pos x="T6" y="T7"/>
                  </a:cxn>
                  <a:cxn ang="0">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698" name="Freeform 1022"/>
              <p:cNvSpPr>
                <a:spLocks noChangeArrowheads="1"/>
              </p:cNvSpPr>
              <p:nvPr/>
            </p:nvSpPr>
            <p:spPr bwMode="auto">
              <a:xfrm>
                <a:off x="1737" y="1562"/>
                <a:ext cx="425" cy="1024"/>
              </a:xfrm>
              <a:custGeom>
                <a:avLst/>
                <a:gdLst>
                  <a:gd name="T0" fmla="*/ 579 w 702"/>
                  <a:gd name="T1" fmla="*/ 0 h 1893"/>
                  <a:gd name="T2" fmla="*/ 0 w 702"/>
                  <a:gd name="T3" fmla="*/ 1869 h 1893"/>
                  <a:gd name="T4" fmla="*/ 114 w 702"/>
                  <a:gd name="T5" fmla="*/ 1893 h 1893"/>
                  <a:gd name="T6" fmla="*/ 702 w 702"/>
                  <a:gd name="T7" fmla="*/ 51 h 1893"/>
                  <a:gd name="T8" fmla="*/ 579 w 702"/>
                  <a:gd name="T9" fmla="*/ 0 h 1893"/>
                </a:gdLst>
                <a:ahLst/>
                <a:cxnLst>
                  <a:cxn ang="0">
                    <a:pos x="T0" y="T1"/>
                  </a:cxn>
                  <a:cxn ang="0">
                    <a:pos x="T2" y="T3"/>
                  </a:cxn>
                  <a:cxn ang="0">
                    <a:pos x="T4" y="T5"/>
                  </a:cxn>
                  <a:cxn ang="0">
                    <a:pos x="T6" y="T7"/>
                  </a:cxn>
                  <a:cxn ang="0">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699" name="Freeform 1023"/>
              <p:cNvSpPr>
                <a:spLocks noChangeArrowheads="1"/>
              </p:cNvSpPr>
              <p:nvPr/>
            </p:nvSpPr>
            <p:spPr bwMode="auto">
              <a:xfrm>
                <a:off x="3144" y="1745"/>
                <a:ext cx="458" cy="1182"/>
              </a:xfrm>
              <a:custGeom>
                <a:avLst/>
                <a:gdLst>
                  <a:gd name="T0" fmla="*/ 756 w 756"/>
                  <a:gd name="T1" fmla="*/ 0 h 2184"/>
                  <a:gd name="T2" fmla="*/ 138 w 756"/>
                  <a:gd name="T3" fmla="*/ 2184 h 2184"/>
                  <a:gd name="T4" fmla="*/ 0 w 756"/>
                  <a:gd name="T5" fmla="*/ 2148 h 2184"/>
                  <a:gd name="T6" fmla="*/ 606 w 756"/>
                  <a:gd name="T7" fmla="*/ 78 h 2184"/>
                  <a:gd name="T8" fmla="*/ 756 w 756"/>
                  <a:gd name="T9" fmla="*/ 0 h 2184"/>
                </a:gdLst>
                <a:ahLst/>
                <a:cxnLst>
                  <a:cxn ang="0">
                    <a:pos x="T0" y="T1"/>
                  </a:cxn>
                  <a:cxn ang="0">
                    <a:pos x="T2" y="T3"/>
                  </a:cxn>
                  <a:cxn ang="0">
                    <a:pos x="T4" y="T5"/>
                  </a:cxn>
                  <a:cxn ang="0">
                    <a:pos x="T6" y="T7"/>
                  </a:cxn>
                  <a:cxn ang="0">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700" name="Freeform 1024"/>
              <p:cNvSpPr>
                <a:spLocks noChangeArrowheads="1"/>
              </p:cNvSpPr>
              <p:nvPr/>
            </p:nvSpPr>
            <p:spPr bwMode="auto">
              <a:xfrm>
                <a:off x="1732" y="2534"/>
                <a:ext cx="1680" cy="399"/>
              </a:xfrm>
              <a:custGeom>
                <a:avLst/>
                <a:gdLst>
                  <a:gd name="T0" fmla="*/ 33 w 2773"/>
                  <a:gd name="T1" fmla="*/ 0 h 738"/>
                  <a:gd name="T2" fmla="*/ 0 w 2773"/>
                  <a:gd name="T3" fmla="*/ 99 h 738"/>
                  <a:gd name="T4" fmla="*/ 2436 w 2773"/>
                  <a:gd name="T5" fmla="*/ 738 h 738"/>
                  <a:gd name="T6" fmla="*/ 2373 w 2773"/>
                  <a:gd name="T7" fmla="*/ 603 h 738"/>
                  <a:gd name="T8" fmla="*/ 33 w 2773"/>
                  <a:gd name="T9" fmla="*/ 0 h 738"/>
                </a:gdLst>
                <a:ahLst/>
                <a:cxnLst>
                  <a:cxn ang="0">
                    <a:pos x="T0" y="T1"/>
                  </a:cxn>
                  <a:cxn ang="0">
                    <a:pos x="T2" y="T3"/>
                  </a:cxn>
                  <a:cxn ang="0">
                    <a:pos x="T4" y="T5"/>
                  </a:cxn>
                  <a:cxn ang="0">
                    <a:pos x="T6" y="T7"/>
                  </a:cxn>
                  <a:cxn ang="0">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701" name="Freeform 1025"/>
              <p:cNvSpPr>
                <a:spLocks noChangeArrowheads="1"/>
              </p:cNvSpPr>
              <p:nvPr/>
            </p:nvSpPr>
            <p:spPr bwMode="auto">
              <a:xfrm>
                <a:off x="3195" y="1755"/>
                <a:ext cx="429" cy="1187"/>
              </a:xfrm>
              <a:custGeom>
                <a:avLst/>
                <a:gdLst>
                  <a:gd name="T0" fmla="*/ 615 w 637"/>
                  <a:gd name="T1" fmla="*/ 0 h 1659"/>
                  <a:gd name="T2" fmla="*/ 637 w 637"/>
                  <a:gd name="T3" fmla="*/ 0 h 1659"/>
                  <a:gd name="T4" fmla="*/ 68 w 637"/>
                  <a:gd name="T5" fmla="*/ 1659 h 1659"/>
                  <a:gd name="T6" fmla="*/ 0 w 637"/>
                  <a:gd name="T7" fmla="*/ 1647 h 1659"/>
                  <a:gd name="T8" fmla="*/ 615 w 637"/>
                  <a:gd name="T9" fmla="*/ 0 h 1659"/>
                </a:gdLst>
                <a:ahLst/>
                <a:cxnLst>
                  <a:cxn ang="0">
                    <a:pos x="T0" y="T1"/>
                  </a:cxn>
                  <a:cxn ang="0">
                    <a:pos x="T2" y="T3"/>
                  </a:cxn>
                  <a:cxn ang="0">
                    <a:pos x="T4" y="T5"/>
                  </a:cxn>
                  <a:cxn ang="0">
                    <a:pos x="T6" y="T7"/>
                  </a:cxn>
                  <a:cxn ang="0">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702" name="Freeform 1026"/>
              <p:cNvSpPr>
                <a:spLocks noChangeArrowheads="1"/>
              </p:cNvSpPr>
              <p:nvPr/>
            </p:nvSpPr>
            <p:spPr bwMode="auto">
              <a:xfrm>
                <a:off x="1734" y="2587"/>
                <a:ext cx="1494" cy="394"/>
              </a:xfrm>
              <a:custGeom>
                <a:avLst/>
                <a:gdLst>
                  <a:gd name="T0" fmla="*/ 0 w 2216"/>
                  <a:gd name="T1" fmla="*/ 0 h 550"/>
                  <a:gd name="T2" fmla="*/ 9 w 2216"/>
                  <a:gd name="T3" fmla="*/ 57 h 550"/>
                  <a:gd name="T4" fmla="*/ 2164 w 2216"/>
                  <a:gd name="T5" fmla="*/ 550 h 550"/>
                  <a:gd name="T6" fmla="*/ 2216 w 2216"/>
                  <a:gd name="T7" fmla="*/ 496 h 550"/>
                  <a:gd name="T8" fmla="*/ 0 w 2216"/>
                  <a:gd name="T9" fmla="*/ 0 h 550"/>
                </a:gdLst>
                <a:ahLst/>
                <a:cxnLst>
                  <a:cxn ang="0">
                    <a:pos x="T0" y="T1"/>
                  </a:cxn>
                  <a:cxn ang="0">
                    <a:pos x="T2" y="T3"/>
                  </a:cxn>
                  <a:cxn ang="0">
                    <a:pos x="T4" y="T5"/>
                  </a:cxn>
                  <a:cxn ang="0">
                    <a:pos x="T6" y="T7"/>
                  </a:cxn>
                  <a:cxn ang="0">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8703" name="Group 1027"/>
              <p:cNvGrpSpPr/>
              <p:nvPr/>
            </p:nvGrpSpPr>
            <p:grpSpPr bwMode="auto">
              <a:xfrm>
                <a:off x="1709" y="3008"/>
                <a:ext cx="507" cy="234"/>
                <a:chOff x="1740" y="2642"/>
                <a:chExt cx="752" cy="327"/>
              </a:xfrm>
            </p:grpSpPr>
            <p:sp>
              <p:nvSpPr>
                <p:cNvPr id="18704" name="Freeform 1028"/>
                <p:cNvSpPr>
                  <a:spLocks noChangeArrowheads="1"/>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Lst>
                  <a:ahLst/>
                  <a:cxnLst>
                    <a:cxn ang="0">
                      <a:pos x="T0" y="T1"/>
                    </a:cxn>
                    <a:cxn ang="0">
                      <a:pos x="T2" y="T3"/>
                    </a:cxn>
                    <a:cxn ang="0">
                      <a:pos x="T4" y="T5"/>
                    </a:cxn>
                    <a:cxn ang="0">
                      <a:pos x="T6" y="T7"/>
                    </a:cxn>
                    <a:cxn ang="0">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705" name="Freeform 1029"/>
                <p:cNvSpPr>
                  <a:spLocks noChangeArrowheads="1"/>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Lst>
                  <a:ahLst/>
                  <a:cxnLst>
                    <a:cxn ang="0">
                      <a:pos x="T0" y="T1"/>
                    </a:cxn>
                    <a:cxn ang="0">
                      <a:pos x="T2" y="T3"/>
                    </a:cxn>
                    <a:cxn ang="0">
                      <a:pos x="T4" y="T5"/>
                    </a:cxn>
                    <a:cxn ang="0">
                      <a:pos x="T6" y="T7"/>
                    </a:cxn>
                    <a:cxn ang="0">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706" name="Freeform 1030"/>
                <p:cNvSpPr>
                  <a:spLocks noChangeArrowheads="1"/>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Lst>
                  <a:ahLst/>
                  <a:cxnLst>
                    <a:cxn ang="0">
                      <a:pos x="T0" y="T1"/>
                    </a:cxn>
                    <a:cxn ang="0">
                      <a:pos x="T2" y="T3"/>
                    </a:cxn>
                    <a:cxn ang="0">
                      <a:pos x="T4" y="T5"/>
                    </a:cxn>
                    <a:cxn ang="0">
                      <a:pos x="T6" y="T7"/>
                    </a:cxn>
                    <a:cxn ang="0">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707" name="Freeform 1031"/>
                <p:cNvSpPr>
                  <a:spLocks noChangeArrowheads="1"/>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Lst>
                  <a:ahLst/>
                  <a:cxnLst>
                    <a:cxn ang="0">
                      <a:pos x="T0" y="T1"/>
                    </a:cxn>
                    <a:cxn ang="0">
                      <a:pos x="T2" y="T3"/>
                    </a:cxn>
                    <a:cxn ang="0">
                      <a:pos x="T4" y="T5"/>
                    </a:cxn>
                    <a:cxn ang="0">
                      <a:pos x="T6" y="T7"/>
                    </a:cxn>
                    <a:cxn ang="0">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708" name="Freeform 1032"/>
                <p:cNvSpPr>
                  <a:spLocks noChangeArrowheads="1"/>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Lst>
                  <a:ahLst/>
                  <a:cxnLst>
                    <a:cxn ang="0">
                      <a:pos x="T0" y="T1"/>
                    </a:cxn>
                    <a:cxn ang="0">
                      <a:pos x="T2" y="T3"/>
                    </a:cxn>
                    <a:cxn ang="0">
                      <a:pos x="T4" y="T5"/>
                    </a:cxn>
                    <a:cxn ang="0">
                      <a:pos x="T6" y="T7"/>
                    </a:cxn>
                    <a:cxn ang="0">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709" name="Freeform 1033"/>
                <p:cNvSpPr>
                  <a:spLocks noChangeArrowheads="1"/>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Lst>
                  <a:ahLst/>
                  <a:cxnLst>
                    <a:cxn ang="0">
                      <a:pos x="T0" y="T1"/>
                    </a:cxn>
                    <a:cxn ang="0">
                      <a:pos x="T2" y="T3"/>
                    </a:cxn>
                    <a:cxn ang="0">
                      <a:pos x="T4" y="T5"/>
                    </a:cxn>
                    <a:cxn ang="0">
                      <a:pos x="T6" y="T7"/>
                    </a:cxn>
                    <a:cxn ang="0">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8710" name="Freeform 1034"/>
              <p:cNvSpPr>
                <a:spLocks noChangeArrowheads="1"/>
              </p:cNvSpPr>
              <p:nvPr/>
            </p:nvSpPr>
            <p:spPr bwMode="auto">
              <a:xfrm>
                <a:off x="2577" y="3043"/>
                <a:ext cx="614" cy="514"/>
              </a:xfrm>
              <a:custGeom>
                <a:avLst/>
                <a:gdLst>
                  <a:gd name="T0" fmla="*/ 3 w 990"/>
                  <a:gd name="T1" fmla="*/ 738 h 792"/>
                  <a:gd name="T2" fmla="*/ 990 w 990"/>
                  <a:gd name="T3" fmla="*/ 0 h 792"/>
                  <a:gd name="T4" fmla="*/ 987 w 990"/>
                  <a:gd name="T5" fmla="*/ 60 h 792"/>
                  <a:gd name="T6" fmla="*/ 0 w 990"/>
                  <a:gd name="T7" fmla="*/ 792 h 792"/>
                  <a:gd name="T8" fmla="*/ 3 w 990"/>
                  <a:gd name="T9" fmla="*/ 738 h 792"/>
                </a:gdLst>
                <a:ahLst/>
                <a:cxnLst>
                  <a:cxn ang="0">
                    <a:pos x="T0" y="T1"/>
                  </a:cxn>
                  <a:cxn ang="0">
                    <a:pos x="T2" y="T3"/>
                  </a:cxn>
                  <a:cxn ang="0">
                    <a:pos x="T4" y="T5"/>
                  </a:cxn>
                  <a:cxn ang="0">
                    <a:pos x="T6" y="T7"/>
                  </a:cxn>
                  <a:cxn ang="0">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711" name="Freeform 1035"/>
              <p:cNvSpPr>
                <a:spLocks noChangeArrowheads="1"/>
              </p:cNvSpPr>
              <p:nvPr/>
            </p:nvSpPr>
            <p:spPr bwMode="auto">
              <a:xfrm>
                <a:off x="1010" y="3084"/>
                <a:ext cx="1571" cy="469"/>
              </a:xfrm>
              <a:custGeom>
                <a:avLst/>
                <a:gdLst>
                  <a:gd name="T0" fmla="*/ 6 w 2532"/>
                  <a:gd name="T1" fmla="*/ 0 h 723"/>
                  <a:gd name="T2" fmla="*/ 36 w 2532"/>
                  <a:gd name="T3" fmla="*/ 0 h 723"/>
                  <a:gd name="T4" fmla="*/ 2532 w 2532"/>
                  <a:gd name="T5" fmla="*/ 678 h 723"/>
                  <a:gd name="T6" fmla="*/ 2529 w 2532"/>
                  <a:gd name="T7" fmla="*/ 723 h 723"/>
                  <a:gd name="T8" fmla="*/ 0 w 2532"/>
                  <a:gd name="T9" fmla="*/ 24 h 723"/>
                  <a:gd name="T10" fmla="*/ 6 w 2532"/>
                  <a:gd name="T11" fmla="*/ 0 h 723"/>
                </a:gdLst>
                <a:ahLst/>
                <a:cxnLst>
                  <a:cxn ang="0">
                    <a:pos x="T0" y="T1"/>
                  </a:cxn>
                  <a:cxn ang="0">
                    <a:pos x="T2" y="T3"/>
                  </a:cxn>
                  <a:cxn ang="0">
                    <a:pos x="T4" y="T5"/>
                  </a:cxn>
                  <a:cxn ang="0">
                    <a:pos x="T6" y="T7"/>
                  </a:cxn>
                  <a:cxn ang="0">
                    <a:pos x="T8" y="T9"/>
                  </a:cxn>
                  <a:cxn ang="0">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712" name="Freeform 1036"/>
              <p:cNvSpPr>
                <a:spLocks noChangeArrowheads="1"/>
              </p:cNvSpPr>
              <p:nvPr/>
            </p:nvSpPr>
            <p:spPr bwMode="auto">
              <a:xfrm>
                <a:off x="1011" y="2998"/>
                <a:ext cx="17" cy="95"/>
              </a:xfrm>
              <a:custGeom>
                <a:avLst/>
                <a:gdLst>
                  <a:gd name="T0" fmla="*/ 26 w 26"/>
                  <a:gd name="T1" fmla="*/ 10 h 147"/>
                  <a:gd name="T2" fmla="*/ 23 w 26"/>
                  <a:gd name="T3" fmla="*/ 147 h 147"/>
                  <a:gd name="T4" fmla="*/ 0 w 26"/>
                  <a:gd name="T5" fmla="*/ 144 h 147"/>
                  <a:gd name="T6" fmla="*/ 3 w 26"/>
                  <a:gd name="T7" fmla="*/ 0 h 147"/>
                  <a:gd name="T8" fmla="*/ 26 w 26"/>
                  <a:gd name="T9" fmla="*/ 10 h 147"/>
                </a:gdLst>
                <a:ahLst/>
                <a:cxnLst>
                  <a:cxn ang="0">
                    <a:pos x="T0" y="T1"/>
                  </a:cxn>
                  <a:cxn ang="0">
                    <a:pos x="T2" y="T3"/>
                  </a:cxn>
                  <a:cxn ang="0">
                    <a:pos x="T4" y="T5"/>
                  </a:cxn>
                  <a:cxn ang="0">
                    <a:pos x="T6" y="T7"/>
                  </a:cxn>
                  <a:cxn ang="0">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713" name="Freeform 1037"/>
              <p:cNvSpPr>
                <a:spLocks noChangeArrowheads="1"/>
              </p:cNvSpPr>
              <p:nvPr/>
            </p:nvSpPr>
            <p:spPr bwMode="auto">
              <a:xfrm>
                <a:off x="1012" y="2611"/>
                <a:ext cx="730" cy="393"/>
              </a:xfrm>
              <a:custGeom>
                <a:avLst/>
                <a:gdLst>
                  <a:gd name="T0" fmla="*/ 1170 w 1176"/>
                  <a:gd name="T1" fmla="*/ 0 h 606"/>
                  <a:gd name="T2" fmla="*/ 0 w 1176"/>
                  <a:gd name="T3" fmla="*/ 597 h 606"/>
                  <a:gd name="T4" fmla="*/ 30 w 1176"/>
                  <a:gd name="T5" fmla="*/ 606 h 606"/>
                  <a:gd name="T6" fmla="*/ 1176 w 1176"/>
                  <a:gd name="T7" fmla="*/ 18 h 606"/>
                  <a:gd name="T8" fmla="*/ 1170 w 1176"/>
                  <a:gd name="T9" fmla="*/ 0 h 606"/>
                </a:gdLst>
                <a:ahLst/>
                <a:cxnLst>
                  <a:cxn ang="0">
                    <a:pos x="T0" y="T1"/>
                  </a:cxn>
                  <a:cxn ang="0">
                    <a:pos x="T2" y="T3"/>
                  </a:cxn>
                  <a:cxn ang="0">
                    <a:pos x="T4" y="T5"/>
                  </a:cxn>
                  <a:cxn ang="0">
                    <a:pos x="T6" y="T7"/>
                  </a:cxn>
                  <a:cxn ang="0">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714" name="Freeform 1038"/>
              <p:cNvSpPr>
                <a:spLocks noChangeArrowheads="1"/>
              </p:cNvSpPr>
              <p:nvPr/>
            </p:nvSpPr>
            <p:spPr bwMode="auto">
              <a:xfrm>
                <a:off x="1061" y="3018"/>
                <a:ext cx="1490" cy="451"/>
              </a:xfrm>
              <a:custGeom>
                <a:avLst/>
                <a:gdLst>
                  <a:gd name="T0" fmla="*/ 6 w 2532"/>
                  <a:gd name="T1" fmla="*/ 0 h 723"/>
                  <a:gd name="T2" fmla="*/ 36 w 2532"/>
                  <a:gd name="T3" fmla="*/ 0 h 723"/>
                  <a:gd name="T4" fmla="*/ 2532 w 2532"/>
                  <a:gd name="T5" fmla="*/ 678 h 723"/>
                  <a:gd name="T6" fmla="*/ 2529 w 2532"/>
                  <a:gd name="T7" fmla="*/ 723 h 723"/>
                  <a:gd name="T8" fmla="*/ 0 w 2532"/>
                  <a:gd name="T9" fmla="*/ 24 h 723"/>
                  <a:gd name="T10" fmla="*/ 6 w 2532"/>
                  <a:gd name="T11" fmla="*/ 0 h 723"/>
                </a:gdLst>
                <a:ahLst/>
                <a:cxnLst>
                  <a:cxn ang="0">
                    <a:pos x="T0" y="T1"/>
                  </a:cxn>
                  <a:cxn ang="0">
                    <a:pos x="T2" y="T3"/>
                  </a:cxn>
                  <a:cxn ang="0">
                    <a:pos x="T4" y="T5"/>
                  </a:cxn>
                  <a:cxn ang="0">
                    <a:pos x="T6" y="T7"/>
                  </a:cxn>
                  <a:cxn ang="0">
                    <a:pos x="T8" y="T9"/>
                  </a:cxn>
                  <a:cxn ang="0">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715" name="Freeform 1039"/>
              <p:cNvSpPr>
                <a:spLocks noChangeArrowheads="1"/>
              </p:cNvSpPr>
              <p:nvPr/>
            </p:nvSpPr>
            <p:spPr bwMode="auto">
              <a:xfrm flipV="1">
                <a:off x="2549" y="2986"/>
                <a:ext cx="608" cy="467"/>
              </a:xfrm>
              <a:custGeom>
                <a:avLst/>
                <a:gdLst>
                  <a:gd name="T0" fmla="*/ 6 w 2532"/>
                  <a:gd name="T1" fmla="*/ 0 h 723"/>
                  <a:gd name="T2" fmla="*/ 36 w 2532"/>
                  <a:gd name="T3" fmla="*/ 0 h 723"/>
                  <a:gd name="T4" fmla="*/ 2532 w 2532"/>
                  <a:gd name="T5" fmla="*/ 678 h 723"/>
                  <a:gd name="T6" fmla="*/ 2529 w 2532"/>
                  <a:gd name="T7" fmla="*/ 723 h 723"/>
                  <a:gd name="T8" fmla="*/ 0 w 2532"/>
                  <a:gd name="T9" fmla="*/ 24 h 723"/>
                  <a:gd name="T10" fmla="*/ 6 w 2532"/>
                  <a:gd name="T11" fmla="*/ 0 h 723"/>
                </a:gdLst>
                <a:ahLst/>
                <a:cxnLst>
                  <a:cxn ang="0">
                    <a:pos x="T0" y="T1"/>
                  </a:cxn>
                  <a:cxn ang="0">
                    <a:pos x="T2" y="T3"/>
                  </a:cxn>
                  <a:cxn ang="0">
                    <a:pos x="T4" y="T5"/>
                  </a:cxn>
                  <a:cxn ang="0">
                    <a:pos x="T6" y="T7"/>
                  </a:cxn>
                  <a:cxn ang="0">
                    <a:pos x="T8" y="T9"/>
                  </a:cxn>
                  <a:cxn ang="0">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8716" name="Group 1064"/>
            <p:cNvGrpSpPr/>
            <p:nvPr/>
          </p:nvGrpSpPr>
          <p:grpSpPr bwMode="auto">
            <a:xfrm>
              <a:off x="6872288" y="5486400"/>
              <a:ext cx="474662" cy="407988"/>
              <a:chOff x="877" y="1008"/>
              <a:chExt cx="2747" cy="2591"/>
            </a:xfrm>
          </p:grpSpPr>
          <p:pic>
            <p:nvPicPr>
              <p:cNvPr id="18717" name="Picture 1065" descr="antenna_stylize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18" name="Picture 1066" descr="laptop_keyboar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19" name="Freeform 1067"/>
              <p:cNvSpPr>
                <a:spLocks noChangeArrowheads="1"/>
              </p:cNvSpPr>
              <p:nvPr/>
            </p:nvSpPr>
            <p:spPr bwMode="auto">
              <a:xfrm>
                <a:off x="1753" y="1603"/>
                <a:ext cx="1807" cy="1322"/>
              </a:xfrm>
              <a:custGeom>
                <a:avLst/>
                <a:gdLst>
                  <a:gd name="T0" fmla="*/ 540 w 2982"/>
                  <a:gd name="T1" fmla="*/ 0 h 2442"/>
                  <a:gd name="T2" fmla="*/ 0 w 2982"/>
                  <a:gd name="T3" fmla="*/ 1734 h 2442"/>
                  <a:gd name="T4" fmla="*/ 2394 w 2982"/>
                  <a:gd name="T5" fmla="*/ 2442 h 2442"/>
                  <a:gd name="T6" fmla="*/ 2982 w 2982"/>
                  <a:gd name="T7" fmla="*/ 318 h 2442"/>
                  <a:gd name="T8" fmla="*/ 540 w 2982"/>
                  <a:gd name="T9" fmla="*/ 0 h 2442"/>
                </a:gdLst>
                <a:ahLst/>
                <a:cxnLst>
                  <a:cxn ang="0">
                    <a:pos x="T0" y="T1"/>
                  </a:cxn>
                  <a:cxn ang="0">
                    <a:pos x="T2" y="T3"/>
                  </a:cxn>
                  <a:cxn ang="0">
                    <a:pos x="T4" y="T5"/>
                  </a:cxn>
                  <a:cxn ang="0">
                    <a:pos x="T6" y="T7"/>
                  </a:cxn>
                  <a:cxn ang="0">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pic>
            <p:nvPicPr>
              <p:cNvPr id="18720" name="Picture 1068" descr="scree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21" name="Freeform 1069"/>
              <p:cNvSpPr>
                <a:spLocks noChangeArrowheads="1"/>
              </p:cNvSpPr>
              <p:nvPr/>
            </p:nvSpPr>
            <p:spPr bwMode="auto">
              <a:xfrm>
                <a:off x="2082" y="1564"/>
                <a:ext cx="1531" cy="246"/>
              </a:xfrm>
              <a:custGeom>
                <a:avLst/>
                <a:gdLst>
                  <a:gd name="T0" fmla="*/ 14 w 2528"/>
                  <a:gd name="T1" fmla="*/ 0 h 455"/>
                  <a:gd name="T2" fmla="*/ 2528 w 2528"/>
                  <a:gd name="T3" fmla="*/ 341 h 455"/>
                  <a:gd name="T4" fmla="*/ 2480 w 2528"/>
                  <a:gd name="T5" fmla="*/ 455 h 455"/>
                  <a:gd name="T6" fmla="*/ 0 w 2528"/>
                  <a:gd name="T7" fmla="*/ 86 h 455"/>
                  <a:gd name="T8" fmla="*/ 14 w 2528"/>
                  <a:gd name="T9" fmla="*/ 0 h 455"/>
                </a:gdLst>
                <a:ahLst/>
                <a:cxnLst>
                  <a:cxn ang="0">
                    <a:pos x="T0" y="T1"/>
                  </a:cxn>
                  <a:cxn ang="0">
                    <a:pos x="T2" y="T3"/>
                  </a:cxn>
                  <a:cxn ang="0">
                    <a:pos x="T4" y="T5"/>
                  </a:cxn>
                  <a:cxn ang="0">
                    <a:pos x="T6" y="T7"/>
                  </a:cxn>
                  <a:cxn ang="0">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722" name="Freeform 1070"/>
              <p:cNvSpPr>
                <a:spLocks noChangeArrowheads="1"/>
              </p:cNvSpPr>
              <p:nvPr/>
            </p:nvSpPr>
            <p:spPr bwMode="auto">
              <a:xfrm>
                <a:off x="1737" y="1562"/>
                <a:ext cx="425" cy="1024"/>
              </a:xfrm>
              <a:custGeom>
                <a:avLst/>
                <a:gdLst>
                  <a:gd name="T0" fmla="*/ 579 w 702"/>
                  <a:gd name="T1" fmla="*/ 0 h 1893"/>
                  <a:gd name="T2" fmla="*/ 0 w 702"/>
                  <a:gd name="T3" fmla="*/ 1869 h 1893"/>
                  <a:gd name="T4" fmla="*/ 114 w 702"/>
                  <a:gd name="T5" fmla="*/ 1893 h 1893"/>
                  <a:gd name="T6" fmla="*/ 702 w 702"/>
                  <a:gd name="T7" fmla="*/ 51 h 1893"/>
                  <a:gd name="T8" fmla="*/ 579 w 702"/>
                  <a:gd name="T9" fmla="*/ 0 h 1893"/>
                </a:gdLst>
                <a:ahLst/>
                <a:cxnLst>
                  <a:cxn ang="0">
                    <a:pos x="T0" y="T1"/>
                  </a:cxn>
                  <a:cxn ang="0">
                    <a:pos x="T2" y="T3"/>
                  </a:cxn>
                  <a:cxn ang="0">
                    <a:pos x="T4" y="T5"/>
                  </a:cxn>
                  <a:cxn ang="0">
                    <a:pos x="T6" y="T7"/>
                  </a:cxn>
                  <a:cxn ang="0">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723" name="Freeform 1071"/>
              <p:cNvSpPr>
                <a:spLocks noChangeArrowheads="1"/>
              </p:cNvSpPr>
              <p:nvPr/>
            </p:nvSpPr>
            <p:spPr bwMode="auto">
              <a:xfrm>
                <a:off x="3144" y="1745"/>
                <a:ext cx="458" cy="1182"/>
              </a:xfrm>
              <a:custGeom>
                <a:avLst/>
                <a:gdLst>
                  <a:gd name="T0" fmla="*/ 756 w 756"/>
                  <a:gd name="T1" fmla="*/ 0 h 2184"/>
                  <a:gd name="T2" fmla="*/ 138 w 756"/>
                  <a:gd name="T3" fmla="*/ 2184 h 2184"/>
                  <a:gd name="T4" fmla="*/ 0 w 756"/>
                  <a:gd name="T5" fmla="*/ 2148 h 2184"/>
                  <a:gd name="T6" fmla="*/ 606 w 756"/>
                  <a:gd name="T7" fmla="*/ 78 h 2184"/>
                  <a:gd name="T8" fmla="*/ 756 w 756"/>
                  <a:gd name="T9" fmla="*/ 0 h 2184"/>
                </a:gdLst>
                <a:ahLst/>
                <a:cxnLst>
                  <a:cxn ang="0">
                    <a:pos x="T0" y="T1"/>
                  </a:cxn>
                  <a:cxn ang="0">
                    <a:pos x="T2" y="T3"/>
                  </a:cxn>
                  <a:cxn ang="0">
                    <a:pos x="T4" y="T5"/>
                  </a:cxn>
                  <a:cxn ang="0">
                    <a:pos x="T6" y="T7"/>
                  </a:cxn>
                  <a:cxn ang="0">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724" name="Freeform 1072"/>
              <p:cNvSpPr>
                <a:spLocks noChangeArrowheads="1"/>
              </p:cNvSpPr>
              <p:nvPr/>
            </p:nvSpPr>
            <p:spPr bwMode="auto">
              <a:xfrm>
                <a:off x="1732" y="2534"/>
                <a:ext cx="1680" cy="399"/>
              </a:xfrm>
              <a:custGeom>
                <a:avLst/>
                <a:gdLst>
                  <a:gd name="T0" fmla="*/ 33 w 2773"/>
                  <a:gd name="T1" fmla="*/ 0 h 738"/>
                  <a:gd name="T2" fmla="*/ 0 w 2773"/>
                  <a:gd name="T3" fmla="*/ 99 h 738"/>
                  <a:gd name="T4" fmla="*/ 2436 w 2773"/>
                  <a:gd name="T5" fmla="*/ 738 h 738"/>
                  <a:gd name="T6" fmla="*/ 2373 w 2773"/>
                  <a:gd name="T7" fmla="*/ 603 h 738"/>
                  <a:gd name="T8" fmla="*/ 33 w 2773"/>
                  <a:gd name="T9" fmla="*/ 0 h 738"/>
                </a:gdLst>
                <a:ahLst/>
                <a:cxnLst>
                  <a:cxn ang="0">
                    <a:pos x="T0" y="T1"/>
                  </a:cxn>
                  <a:cxn ang="0">
                    <a:pos x="T2" y="T3"/>
                  </a:cxn>
                  <a:cxn ang="0">
                    <a:pos x="T4" y="T5"/>
                  </a:cxn>
                  <a:cxn ang="0">
                    <a:pos x="T6" y="T7"/>
                  </a:cxn>
                  <a:cxn ang="0">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725" name="Freeform 1073"/>
              <p:cNvSpPr>
                <a:spLocks noChangeArrowheads="1"/>
              </p:cNvSpPr>
              <p:nvPr/>
            </p:nvSpPr>
            <p:spPr bwMode="auto">
              <a:xfrm>
                <a:off x="3195" y="1755"/>
                <a:ext cx="429" cy="1187"/>
              </a:xfrm>
              <a:custGeom>
                <a:avLst/>
                <a:gdLst>
                  <a:gd name="T0" fmla="*/ 615 w 637"/>
                  <a:gd name="T1" fmla="*/ 0 h 1659"/>
                  <a:gd name="T2" fmla="*/ 637 w 637"/>
                  <a:gd name="T3" fmla="*/ 0 h 1659"/>
                  <a:gd name="T4" fmla="*/ 68 w 637"/>
                  <a:gd name="T5" fmla="*/ 1659 h 1659"/>
                  <a:gd name="T6" fmla="*/ 0 w 637"/>
                  <a:gd name="T7" fmla="*/ 1647 h 1659"/>
                  <a:gd name="T8" fmla="*/ 615 w 637"/>
                  <a:gd name="T9" fmla="*/ 0 h 1659"/>
                </a:gdLst>
                <a:ahLst/>
                <a:cxnLst>
                  <a:cxn ang="0">
                    <a:pos x="T0" y="T1"/>
                  </a:cxn>
                  <a:cxn ang="0">
                    <a:pos x="T2" y="T3"/>
                  </a:cxn>
                  <a:cxn ang="0">
                    <a:pos x="T4" y="T5"/>
                  </a:cxn>
                  <a:cxn ang="0">
                    <a:pos x="T6" y="T7"/>
                  </a:cxn>
                  <a:cxn ang="0">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726" name="Freeform 1074"/>
              <p:cNvSpPr>
                <a:spLocks noChangeArrowheads="1"/>
              </p:cNvSpPr>
              <p:nvPr/>
            </p:nvSpPr>
            <p:spPr bwMode="auto">
              <a:xfrm>
                <a:off x="1734" y="2587"/>
                <a:ext cx="1494" cy="394"/>
              </a:xfrm>
              <a:custGeom>
                <a:avLst/>
                <a:gdLst>
                  <a:gd name="T0" fmla="*/ 0 w 2216"/>
                  <a:gd name="T1" fmla="*/ 0 h 550"/>
                  <a:gd name="T2" fmla="*/ 9 w 2216"/>
                  <a:gd name="T3" fmla="*/ 57 h 550"/>
                  <a:gd name="T4" fmla="*/ 2164 w 2216"/>
                  <a:gd name="T5" fmla="*/ 550 h 550"/>
                  <a:gd name="T6" fmla="*/ 2216 w 2216"/>
                  <a:gd name="T7" fmla="*/ 496 h 550"/>
                  <a:gd name="T8" fmla="*/ 0 w 2216"/>
                  <a:gd name="T9" fmla="*/ 0 h 550"/>
                </a:gdLst>
                <a:ahLst/>
                <a:cxnLst>
                  <a:cxn ang="0">
                    <a:pos x="T0" y="T1"/>
                  </a:cxn>
                  <a:cxn ang="0">
                    <a:pos x="T2" y="T3"/>
                  </a:cxn>
                  <a:cxn ang="0">
                    <a:pos x="T4" y="T5"/>
                  </a:cxn>
                  <a:cxn ang="0">
                    <a:pos x="T6" y="T7"/>
                  </a:cxn>
                  <a:cxn ang="0">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8727" name="Group 1075"/>
              <p:cNvGrpSpPr/>
              <p:nvPr/>
            </p:nvGrpSpPr>
            <p:grpSpPr bwMode="auto">
              <a:xfrm>
                <a:off x="1709" y="3008"/>
                <a:ext cx="507" cy="234"/>
                <a:chOff x="1740" y="2642"/>
                <a:chExt cx="752" cy="327"/>
              </a:xfrm>
            </p:grpSpPr>
            <p:sp>
              <p:nvSpPr>
                <p:cNvPr id="18728" name="Freeform 1076"/>
                <p:cNvSpPr>
                  <a:spLocks noChangeArrowheads="1"/>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Lst>
                  <a:ahLst/>
                  <a:cxnLst>
                    <a:cxn ang="0">
                      <a:pos x="T0" y="T1"/>
                    </a:cxn>
                    <a:cxn ang="0">
                      <a:pos x="T2" y="T3"/>
                    </a:cxn>
                    <a:cxn ang="0">
                      <a:pos x="T4" y="T5"/>
                    </a:cxn>
                    <a:cxn ang="0">
                      <a:pos x="T6" y="T7"/>
                    </a:cxn>
                    <a:cxn ang="0">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729" name="Freeform 1077"/>
                <p:cNvSpPr>
                  <a:spLocks noChangeArrowheads="1"/>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Lst>
                  <a:ahLst/>
                  <a:cxnLst>
                    <a:cxn ang="0">
                      <a:pos x="T0" y="T1"/>
                    </a:cxn>
                    <a:cxn ang="0">
                      <a:pos x="T2" y="T3"/>
                    </a:cxn>
                    <a:cxn ang="0">
                      <a:pos x="T4" y="T5"/>
                    </a:cxn>
                    <a:cxn ang="0">
                      <a:pos x="T6" y="T7"/>
                    </a:cxn>
                    <a:cxn ang="0">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730" name="Freeform 1078"/>
                <p:cNvSpPr>
                  <a:spLocks noChangeArrowheads="1"/>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Lst>
                  <a:ahLst/>
                  <a:cxnLst>
                    <a:cxn ang="0">
                      <a:pos x="T0" y="T1"/>
                    </a:cxn>
                    <a:cxn ang="0">
                      <a:pos x="T2" y="T3"/>
                    </a:cxn>
                    <a:cxn ang="0">
                      <a:pos x="T4" y="T5"/>
                    </a:cxn>
                    <a:cxn ang="0">
                      <a:pos x="T6" y="T7"/>
                    </a:cxn>
                    <a:cxn ang="0">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731" name="Freeform 1079"/>
                <p:cNvSpPr>
                  <a:spLocks noChangeArrowheads="1"/>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Lst>
                  <a:ahLst/>
                  <a:cxnLst>
                    <a:cxn ang="0">
                      <a:pos x="T0" y="T1"/>
                    </a:cxn>
                    <a:cxn ang="0">
                      <a:pos x="T2" y="T3"/>
                    </a:cxn>
                    <a:cxn ang="0">
                      <a:pos x="T4" y="T5"/>
                    </a:cxn>
                    <a:cxn ang="0">
                      <a:pos x="T6" y="T7"/>
                    </a:cxn>
                    <a:cxn ang="0">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732" name="Freeform 1080"/>
                <p:cNvSpPr>
                  <a:spLocks noChangeArrowheads="1"/>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Lst>
                  <a:ahLst/>
                  <a:cxnLst>
                    <a:cxn ang="0">
                      <a:pos x="T0" y="T1"/>
                    </a:cxn>
                    <a:cxn ang="0">
                      <a:pos x="T2" y="T3"/>
                    </a:cxn>
                    <a:cxn ang="0">
                      <a:pos x="T4" y="T5"/>
                    </a:cxn>
                    <a:cxn ang="0">
                      <a:pos x="T6" y="T7"/>
                    </a:cxn>
                    <a:cxn ang="0">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733" name="Freeform 1081"/>
                <p:cNvSpPr>
                  <a:spLocks noChangeArrowheads="1"/>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Lst>
                  <a:ahLst/>
                  <a:cxnLst>
                    <a:cxn ang="0">
                      <a:pos x="T0" y="T1"/>
                    </a:cxn>
                    <a:cxn ang="0">
                      <a:pos x="T2" y="T3"/>
                    </a:cxn>
                    <a:cxn ang="0">
                      <a:pos x="T4" y="T5"/>
                    </a:cxn>
                    <a:cxn ang="0">
                      <a:pos x="T6" y="T7"/>
                    </a:cxn>
                    <a:cxn ang="0">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8734" name="Freeform 1082"/>
              <p:cNvSpPr>
                <a:spLocks noChangeArrowheads="1"/>
              </p:cNvSpPr>
              <p:nvPr/>
            </p:nvSpPr>
            <p:spPr bwMode="auto">
              <a:xfrm>
                <a:off x="2577" y="3043"/>
                <a:ext cx="614" cy="514"/>
              </a:xfrm>
              <a:custGeom>
                <a:avLst/>
                <a:gdLst>
                  <a:gd name="T0" fmla="*/ 3 w 990"/>
                  <a:gd name="T1" fmla="*/ 738 h 792"/>
                  <a:gd name="T2" fmla="*/ 990 w 990"/>
                  <a:gd name="T3" fmla="*/ 0 h 792"/>
                  <a:gd name="T4" fmla="*/ 987 w 990"/>
                  <a:gd name="T5" fmla="*/ 60 h 792"/>
                  <a:gd name="T6" fmla="*/ 0 w 990"/>
                  <a:gd name="T7" fmla="*/ 792 h 792"/>
                  <a:gd name="T8" fmla="*/ 3 w 990"/>
                  <a:gd name="T9" fmla="*/ 738 h 792"/>
                </a:gdLst>
                <a:ahLst/>
                <a:cxnLst>
                  <a:cxn ang="0">
                    <a:pos x="T0" y="T1"/>
                  </a:cxn>
                  <a:cxn ang="0">
                    <a:pos x="T2" y="T3"/>
                  </a:cxn>
                  <a:cxn ang="0">
                    <a:pos x="T4" y="T5"/>
                  </a:cxn>
                  <a:cxn ang="0">
                    <a:pos x="T6" y="T7"/>
                  </a:cxn>
                  <a:cxn ang="0">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735" name="Freeform 1083"/>
              <p:cNvSpPr>
                <a:spLocks noChangeArrowheads="1"/>
              </p:cNvSpPr>
              <p:nvPr/>
            </p:nvSpPr>
            <p:spPr bwMode="auto">
              <a:xfrm>
                <a:off x="1010" y="3084"/>
                <a:ext cx="1571" cy="469"/>
              </a:xfrm>
              <a:custGeom>
                <a:avLst/>
                <a:gdLst>
                  <a:gd name="T0" fmla="*/ 6 w 2532"/>
                  <a:gd name="T1" fmla="*/ 0 h 723"/>
                  <a:gd name="T2" fmla="*/ 36 w 2532"/>
                  <a:gd name="T3" fmla="*/ 0 h 723"/>
                  <a:gd name="T4" fmla="*/ 2532 w 2532"/>
                  <a:gd name="T5" fmla="*/ 678 h 723"/>
                  <a:gd name="T6" fmla="*/ 2529 w 2532"/>
                  <a:gd name="T7" fmla="*/ 723 h 723"/>
                  <a:gd name="T8" fmla="*/ 0 w 2532"/>
                  <a:gd name="T9" fmla="*/ 24 h 723"/>
                  <a:gd name="T10" fmla="*/ 6 w 2532"/>
                  <a:gd name="T11" fmla="*/ 0 h 723"/>
                </a:gdLst>
                <a:ahLst/>
                <a:cxnLst>
                  <a:cxn ang="0">
                    <a:pos x="T0" y="T1"/>
                  </a:cxn>
                  <a:cxn ang="0">
                    <a:pos x="T2" y="T3"/>
                  </a:cxn>
                  <a:cxn ang="0">
                    <a:pos x="T4" y="T5"/>
                  </a:cxn>
                  <a:cxn ang="0">
                    <a:pos x="T6" y="T7"/>
                  </a:cxn>
                  <a:cxn ang="0">
                    <a:pos x="T8" y="T9"/>
                  </a:cxn>
                  <a:cxn ang="0">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736" name="Freeform 1084"/>
              <p:cNvSpPr>
                <a:spLocks noChangeArrowheads="1"/>
              </p:cNvSpPr>
              <p:nvPr/>
            </p:nvSpPr>
            <p:spPr bwMode="auto">
              <a:xfrm>
                <a:off x="1011" y="2998"/>
                <a:ext cx="17" cy="95"/>
              </a:xfrm>
              <a:custGeom>
                <a:avLst/>
                <a:gdLst>
                  <a:gd name="T0" fmla="*/ 26 w 26"/>
                  <a:gd name="T1" fmla="*/ 10 h 147"/>
                  <a:gd name="T2" fmla="*/ 23 w 26"/>
                  <a:gd name="T3" fmla="*/ 147 h 147"/>
                  <a:gd name="T4" fmla="*/ 0 w 26"/>
                  <a:gd name="T5" fmla="*/ 144 h 147"/>
                  <a:gd name="T6" fmla="*/ 3 w 26"/>
                  <a:gd name="T7" fmla="*/ 0 h 147"/>
                  <a:gd name="T8" fmla="*/ 26 w 26"/>
                  <a:gd name="T9" fmla="*/ 10 h 147"/>
                </a:gdLst>
                <a:ahLst/>
                <a:cxnLst>
                  <a:cxn ang="0">
                    <a:pos x="T0" y="T1"/>
                  </a:cxn>
                  <a:cxn ang="0">
                    <a:pos x="T2" y="T3"/>
                  </a:cxn>
                  <a:cxn ang="0">
                    <a:pos x="T4" y="T5"/>
                  </a:cxn>
                  <a:cxn ang="0">
                    <a:pos x="T6" y="T7"/>
                  </a:cxn>
                  <a:cxn ang="0">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737" name="Freeform 1085"/>
              <p:cNvSpPr>
                <a:spLocks noChangeArrowheads="1"/>
              </p:cNvSpPr>
              <p:nvPr/>
            </p:nvSpPr>
            <p:spPr bwMode="auto">
              <a:xfrm>
                <a:off x="1012" y="2611"/>
                <a:ext cx="730" cy="393"/>
              </a:xfrm>
              <a:custGeom>
                <a:avLst/>
                <a:gdLst>
                  <a:gd name="T0" fmla="*/ 1170 w 1176"/>
                  <a:gd name="T1" fmla="*/ 0 h 606"/>
                  <a:gd name="T2" fmla="*/ 0 w 1176"/>
                  <a:gd name="T3" fmla="*/ 597 h 606"/>
                  <a:gd name="T4" fmla="*/ 30 w 1176"/>
                  <a:gd name="T5" fmla="*/ 606 h 606"/>
                  <a:gd name="T6" fmla="*/ 1176 w 1176"/>
                  <a:gd name="T7" fmla="*/ 18 h 606"/>
                  <a:gd name="T8" fmla="*/ 1170 w 1176"/>
                  <a:gd name="T9" fmla="*/ 0 h 606"/>
                </a:gdLst>
                <a:ahLst/>
                <a:cxnLst>
                  <a:cxn ang="0">
                    <a:pos x="T0" y="T1"/>
                  </a:cxn>
                  <a:cxn ang="0">
                    <a:pos x="T2" y="T3"/>
                  </a:cxn>
                  <a:cxn ang="0">
                    <a:pos x="T4" y="T5"/>
                  </a:cxn>
                  <a:cxn ang="0">
                    <a:pos x="T6" y="T7"/>
                  </a:cxn>
                  <a:cxn ang="0">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738" name="Freeform 1086"/>
              <p:cNvSpPr>
                <a:spLocks noChangeArrowheads="1"/>
              </p:cNvSpPr>
              <p:nvPr/>
            </p:nvSpPr>
            <p:spPr bwMode="auto">
              <a:xfrm>
                <a:off x="1061" y="3018"/>
                <a:ext cx="1490" cy="451"/>
              </a:xfrm>
              <a:custGeom>
                <a:avLst/>
                <a:gdLst>
                  <a:gd name="T0" fmla="*/ 6 w 2532"/>
                  <a:gd name="T1" fmla="*/ 0 h 723"/>
                  <a:gd name="T2" fmla="*/ 36 w 2532"/>
                  <a:gd name="T3" fmla="*/ 0 h 723"/>
                  <a:gd name="T4" fmla="*/ 2532 w 2532"/>
                  <a:gd name="T5" fmla="*/ 678 h 723"/>
                  <a:gd name="T6" fmla="*/ 2529 w 2532"/>
                  <a:gd name="T7" fmla="*/ 723 h 723"/>
                  <a:gd name="T8" fmla="*/ 0 w 2532"/>
                  <a:gd name="T9" fmla="*/ 24 h 723"/>
                  <a:gd name="T10" fmla="*/ 6 w 2532"/>
                  <a:gd name="T11" fmla="*/ 0 h 723"/>
                </a:gdLst>
                <a:ahLst/>
                <a:cxnLst>
                  <a:cxn ang="0">
                    <a:pos x="T0" y="T1"/>
                  </a:cxn>
                  <a:cxn ang="0">
                    <a:pos x="T2" y="T3"/>
                  </a:cxn>
                  <a:cxn ang="0">
                    <a:pos x="T4" y="T5"/>
                  </a:cxn>
                  <a:cxn ang="0">
                    <a:pos x="T6" y="T7"/>
                  </a:cxn>
                  <a:cxn ang="0">
                    <a:pos x="T8" y="T9"/>
                  </a:cxn>
                  <a:cxn ang="0">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739" name="Freeform 1087"/>
              <p:cNvSpPr>
                <a:spLocks noChangeArrowheads="1"/>
              </p:cNvSpPr>
              <p:nvPr/>
            </p:nvSpPr>
            <p:spPr bwMode="auto">
              <a:xfrm flipV="1">
                <a:off x="2549" y="2986"/>
                <a:ext cx="608" cy="467"/>
              </a:xfrm>
              <a:custGeom>
                <a:avLst/>
                <a:gdLst>
                  <a:gd name="T0" fmla="*/ 6 w 2532"/>
                  <a:gd name="T1" fmla="*/ 0 h 723"/>
                  <a:gd name="T2" fmla="*/ 36 w 2532"/>
                  <a:gd name="T3" fmla="*/ 0 h 723"/>
                  <a:gd name="T4" fmla="*/ 2532 w 2532"/>
                  <a:gd name="T5" fmla="*/ 678 h 723"/>
                  <a:gd name="T6" fmla="*/ 2529 w 2532"/>
                  <a:gd name="T7" fmla="*/ 723 h 723"/>
                  <a:gd name="T8" fmla="*/ 0 w 2532"/>
                  <a:gd name="T9" fmla="*/ 24 h 723"/>
                  <a:gd name="T10" fmla="*/ 6 w 2532"/>
                  <a:gd name="T11" fmla="*/ 0 h 723"/>
                </a:gdLst>
                <a:ahLst/>
                <a:cxnLst>
                  <a:cxn ang="0">
                    <a:pos x="T0" y="T1"/>
                  </a:cxn>
                  <a:cxn ang="0">
                    <a:pos x="T2" y="T3"/>
                  </a:cxn>
                  <a:cxn ang="0">
                    <a:pos x="T4" y="T5"/>
                  </a:cxn>
                  <a:cxn ang="0">
                    <a:pos x="T6" y="T7"/>
                  </a:cxn>
                  <a:cxn ang="0">
                    <a:pos x="T8" y="T9"/>
                  </a:cxn>
                  <a:cxn ang="0">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8740" name="Group 1114"/>
            <p:cNvGrpSpPr/>
            <p:nvPr/>
          </p:nvGrpSpPr>
          <p:grpSpPr bwMode="auto">
            <a:xfrm>
              <a:off x="5561013" y="3041650"/>
              <a:ext cx="444500" cy="407988"/>
              <a:chOff x="877" y="1008"/>
              <a:chExt cx="2747" cy="2591"/>
            </a:xfrm>
          </p:grpSpPr>
          <p:pic>
            <p:nvPicPr>
              <p:cNvPr id="18741" name="Picture 1115"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42" name="Picture 1116" descr="laptop_keyboard"/>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43" name="Freeform 1117"/>
              <p:cNvSpPr>
                <a:spLocks noChangeArrowheads="1"/>
              </p:cNvSpPr>
              <p:nvPr/>
            </p:nvSpPr>
            <p:spPr bwMode="auto">
              <a:xfrm>
                <a:off x="1753" y="1603"/>
                <a:ext cx="1807" cy="1322"/>
              </a:xfrm>
              <a:custGeom>
                <a:avLst/>
                <a:gdLst>
                  <a:gd name="T0" fmla="*/ 540 w 2982"/>
                  <a:gd name="T1" fmla="*/ 0 h 2442"/>
                  <a:gd name="T2" fmla="*/ 0 w 2982"/>
                  <a:gd name="T3" fmla="*/ 1734 h 2442"/>
                  <a:gd name="T4" fmla="*/ 2394 w 2982"/>
                  <a:gd name="T5" fmla="*/ 2442 h 2442"/>
                  <a:gd name="T6" fmla="*/ 2982 w 2982"/>
                  <a:gd name="T7" fmla="*/ 318 h 2442"/>
                  <a:gd name="T8" fmla="*/ 540 w 2982"/>
                  <a:gd name="T9" fmla="*/ 0 h 2442"/>
                </a:gdLst>
                <a:ahLst/>
                <a:cxnLst>
                  <a:cxn ang="0">
                    <a:pos x="T0" y="T1"/>
                  </a:cxn>
                  <a:cxn ang="0">
                    <a:pos x="T2" y="T3"/>
                  </a:cxn>
                  <a:cxn ang="0">
                    <a:pos x="T4" y="T5"/>
                  </a:cxn>
                  <a:cxn ang="0">
                    <a:pos x="T6" y="T7"/>
                  </a:cxn>
                  <a:cxn ang="0">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pic>
            <p:nvPicPr>
              <p:cNvPr id="18744" name="Picture 1118" descr="screen"/>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45" name="Freeform 1119"/>
              <p:cNvSpPr>
                <a:spLocks noChangeArrowheads="1"/>
              </p:cNvSpPr>
              <p:nvPr/>
            </p:nvSpPr>
            <p:spPr bwMode="auto">
              <a:xfrm>
                <a:off x="2082" y="1564"/>
                <a:ext cx="1531" cy="246"/>
              </a:xfrm>
              <a:custGeom>
                <a:avLst/>
                <a:gdLst>
                  <a:gd name="T0" fmla="*/ 14 w 2528"/>
                  <a:gd name="T1" fmla="*/ 0 h 455"/>
                  <a:gd name="T2" fmla="*/ 2528 w 2528"/>
                  <a:gd name="T3" fmla="*/ 341 h 455"/>
                  <a:gd name="T4" fmla="*/ 2480 w 2528"/>
                  <a:gd name="T5" fmla="*/ 455 h 455"/>
                  <a:gd name="T6" fmla="*/ 0 w 2528"/>
                  <a:gd name="T7" fmla="*/ 86 h 455"/>
                  <a:gd name="T8" fmla="*/ 14 w 2528"/>
                  <a:gd name="T9" fmla="*/ 0 h 455"/>
                </a:gdLst>
                <a:ahLst/>
                <a:cxnLst>
                  <a:cxn ang="0">
                    <a:pos x="T0" y="T1"/>
                  </a:cxn>
                  <a:cxn ang="0">
                    <a:pos x="T2" y="T3"/>
                  </a:cxn>
                  <a:cxn ang="0">
                    <a:pos x="T4" y="T5"/>
                  </a:cxn>
                  <a:cxn ang="0">
                    <a:pos x="T6" y="T7"/>
                  </a:cxn>
                  <a:cxn ang="0">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746" name="Freeform 1120"/>
              <p:cNvSpPr>
                <a:spLocks noChangeArrowheads="1"/>
              </p:cNvSpPr>
              <p:nvPr/>
            </p:nvSpPr>
            <p:spPr bwMode="auto">
              <a:xfrm>
                <a:off x="1737" y="1562"/>
                <a:ext cx="425" cy="1024"/>
              </a:xfrm>
              <a:custGeom>
                <a:avLst/>
                <a:gdLst>
                  <a:gd name="T0" fmla="*/ 579 w 702"/>
                  <a:gd name="T1" fmla="*/ 0 h 1893"/>
                  <a:gd name="T2" fmla="*/ 0 w 702"/>
                  <a:gd name="T3" fmla="*/ 1869 h 1893"/>
                  <a:gd name="T4" fmla="*/ 114 w 702"/>
                  <a:gd name="T5" fmla="*/ 1893 h 1893"/>
                  <a:gd name="T6" fmla="*/ 702 w 702"/>
                  <a:gd name="T7" fmla="*/ 51 h 1893"/>
                  <a:gd name="T8" fmla="*/ 579 w 702"/>
                  <a:gd name="T9" fmla="*/ 0 h 1893"/>
                </a:gdLst>
                <a:ahLst/>
                <a:cxnLst>
                  <a:cxn ang="0">
                    <a:pos x="T0" y="T1"/>
                  </a:cxn>
                  <a:cxn ang="0">
                    <a:pos x="T2" y="T3"/>
                  </a:cxn>
                  <a:cxn ang="0">
                    <a:pos x="T4" y="T5"/>
                  </a:cxn>
                  <a:cxn ang="0">
                    <a:pos x="T6" y="T7"/>
                  </a:cxn>
                  <a:cxn ang="0">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747" name="Freeform 1121"/>
              <p:cNvSpPr>
                <a:spLocks noChangeArrowheads="1"/>
              </p:cNvSpPr>
              <p:nvPr/>
            </p:nvSpPr>
            <p:spPr bwMode="auto">
              <a:xfrm>
                <a:off x="3144" y="1745"/>
                <a:ext cx="458" cy="1182"/>
              </a:xfrm>
              <a:custGeom>
                <a:avLst/>
                <a:gdLst>
                  <a:gd name="T0" fmla="*/ 756 w 756"/>
                  <a:gd name="T1" fmla="*/ 0 h 2184"/>
                  <a:gd name="T2" fmla="*/ 138 w 756"/>
                  <a:gd name="T3" fmla="*/ 2184 h 2184"/>
                  <a:gd name="T4" fmla="*/ 0 w 756"/>
                  <a:gd name="T5" fmla="*/ 2148 h 2184"/>
                  <a:gd name="T6" fmla="*/ 606 w 756"/>
                  <a:gd name="T7" fmla="*/ 78 h 2184"/>
                  <a:gd name="T8" fmla="*/ 756 w 756"/>
                  <a:gd name="T9" fmla="*/ 0 h 2184"/>
                </a:gdLst>
                <a:ahLst/>
                <a:cxnLst>
                  <a:cxn ang="0">
                    <a:pos x="T0" y="T1"/>
                  </a:cxn>
                  <a:cxn ang="0">
                    <a:pos x="T2" y="T3"/>
                  </a:cxn>
                  <a:cxn ang="0">
                    <a:pos x="T4" y="T5"/>
                  </a:cxn>
                  <a:cxn ang="0">
                    <a:pos x="T6" y="T7"/>
                  </a:cxn>
                  <a:cxn ang="0">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748" name="Freeform 1122"/>
              <p:cNvSpPr>
                <a:spLocks noChangeArrowheads="1"/>
              </p:cNvSpPr>
              <p:nvPr/>
            </p:nvSpPr>
            <p:spPr bwMode="auto">
              <a:xfrm>
                <a:off x="1732" y="2534"/>
                <a:ext cx="1680" cy="399"/>
              </a:xfrm>
              <a:custGeom>
                <a:avLst/>
                <a:gdLst>
                  <a:gd name="T0" fmla="*/ 33 w 2773"/>
                  <a:gd name="T1" fmla="*/ 0 h 738"/>
                  <a:gd name="T2" fmla="*/ 0 w 2773"/>
                  <a:gd name="T3" fmla="*/ 99 h 738"/>
                  <a:gd name="T4" fmla="*/ 2436 w 2773"/>
                  <a:gd name="T5" fmla="*/ 738 h 738"/>
                  <a:gd name="T6" fmla="*/ 2373 w 2773"/>
                  <a:gd name="T7" fmla="*/ 603 h 738"/>
                  <a:gd name="T8" fmla="*/ 33 w 2773"/>
                  <a:gd name="T9" fmla="*/ 0 h 738"/>
                </a:gdLst>
                <a:ahLst/>
                <a:cxnLst>
                  <a:cxn ang="0">
                    <a:pos x="T0" y="T1"/>
                  </a:cxn>
                  <a:cxn ang="0">
                    <a:pos x="T2" y="T3"/>
                  </a:cxn>
                  <a:cxn ang="0">
                    <a:pos x="T4" y="T5"/>
                  </a:cxn>
                  <a:cxn ang="0">
                    <a:pos x="T6" y="T7"/>
                  </a:cxn>
                  <a:cxn ang="0">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749" name="Freeform 1123"/>
              <p:cNvSpPr>
                <a:spLocks noChangeArrowheads="1"/>
              </p:cNvSpPr>
              <p:nvPr/>
            </p:nvSpPr>
            <p:spPr bwMode="auto">
              <a:xfrm>
                <a:off x="3195" y="1755"/>
                <a:ext cx="429" cy="1187"/>
              </a:xfrm>
              <a:custGeom>
                <a:avLst/>
                <a:gdLst>
                  <a:gd name="T0" fmla="*/ 615 w 637"/>
                  <a:gd name="T1" fmla="*/ 0 h 1659"/>
                  <a:gd name="T2" fmla="*/ 637 w 637"/>
                  <a:gd name="T3" fmla="*/ 0 h 1659"/>
                  <a:gd name="T4" fmla="*/ 68 w 637"/>
                  <a:gd name="T5" fmla="*/ 1659 h 1659"/>
                  <a:gd name="T6" fmla="*/ 0 w 637"/>
                  <a:gd name="T7" fmla="*/ 1647 h 1659"/>
                  <a:gd name="T8" fmla="*/ 615 w 637"/>
                  <a:gd name="T9" fmla="*/ 0 h 1659"/>
                </a:gdLst>
                <a:ahLst/>
                <a:cxnLst>
                  <a:cxn ang="0">
                    <a:pos x="T0" y="T1"/>
                  </a:cxn>
                  <a:cxn ang="0">
                    <a:pos x="T2" y="T3"/>
                  </a:cxn>
                  <a:cxn ang="0">
                    <a:pos x="T4" y="T5"/>
                  </a:cxn>
                  <a:cxn ang="0">
                    <a:pos x="T6" y="T7"/>
                  </a:cxn>
                  <a:cxn ang="0">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750" name="Freeform 1124"/>
              <p:cNvSpPr>
                <a:spLocks noChangeArrowheads="1"/>
              </p:cNvSpPr>
              <p:nvPr/>
            </p:nvSpPr>
            <p:spPr bwMode="auto">
              <a:xfrm>
                <a:off x="1734" y="2587"/>
                <a:ext cx="1494" cy="394"/>
              </a:xfrm>
              <a:custGeom>
                <a:avLst/>
                <a:gdLst>
                  <a:gd name="T0" fmla="*/ 0 w 2216"/>
                  <a:gd name="T1" fmla="*/ 0 h 550"/>
                  <a:gd name="T2" fmla="*/ 9 w 2216"/>
                  <a:gd name="T3" fmla="*/ 57 h 550"/>
                  <a:gd name="T4" fmla="*/ 2164 w 2216"/>
                  <a:gd name="T5" fmla="*/ 550 h 550"/>
                  <a:gd name="T6" fmla="*/ 2216 w 2216"/>
                  <a:gd name="T7" fmla="*/ 496 h 550"/>
                  <a:gd name="T8" fmla="*/ 0 w 2216"/>
                  <a:gd name="T9" fmla="*/ 0 h 550"/>
                </a:gdLst>
                <a:ahLst/>
                <a:cxnLst>
                  <a:cxn ang="0">
                    <a:pos x="T0" y="T1"/>
                  </a:cxn>
                  <a:cxn ang="0">
                    <a:pos x="T2" y="T3"/>
                  </a:cxn>
                  <a:cxn ang="0">
                    <a:pos x="T4" y="T5"/>
                  </a:cxn>
                  <a:cxn ang="0">
                    <a:pos x="T6" y="T7"/>
                  </a:cxn>
                  <a:cxn ang="0">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8751" name="Group 1125"/>
              <p:cNvGrpSpPr/>
              <p:nvPr/>
            </p:nvGrpSpPr>
            <p:grpSpPr bwMode="auto">
              <a:xfrm>
                <a:off x="1709" y="3008"/>
                <a:ext cx="507" cy="234"/>
                <a:chOff x="1740" y="2642"/>
                <a:chExt cx="752" cy="327"/>
              </a:xfrm>
            </p:grpSpPr>
            <p:sp>
              <p:nvSpPr>
                <p:cNvPr id="18752" name="Freeform 1126"/>
                <p:cNvSpPr>
                  <a:spLocks noChangeArrowheads="1"/>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Lst>
                  <a:ahLst/>
                  <a:cxnLst>
                    <a:cxn ang="0">
                      <a:pos x="T0" y="T1"/>
                    </a:cxn>
                    <a:cxn ang="0">
                      <a:pos x="T2" y="T3"/>
                    </a:cxn>
                    <a:cxn ang="0">
                      <a:pos x="T4" y="T5"/>
                    </a:cxn>
                    <a:cxn ang="0">
                      <a:pos x="T6" y="T7"/>
                    </a:cxn>
                    <a:cxn ang="0">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753" name="Freeform 1127"/>
                <p:cNvSpPr>
                  <a:spLocks noChangeArrowheads="1"/>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Lst>
                  <a:ahLst/>
                  <a:cxnLst>
                    <a:cxn ang="0">
                      <a:pos x="T0" y="T1"/>
                    </a:cxn>
                    <a:cxn ang="0">
                      <a:pos x="T2" y="T3"/>
                    </a:cxn>
                    <a:cxn ang="0">
                      <a:pos x="T4" y="T5"/>
                    </a:cxn>
                    <a:cxn ang="0">
                      <a:pos x="T6" y="T7"/>
                    </a:cxn>
                    <a:cxn ang="0">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754" name="Freeform 1128"/>
                <p:cNvSpPr>
                  <a:spLocks noChangeArrowheads="1"/>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Lst>
                  <a:ahLst/>
                  <a:cxnLst>
                    <a:cxn ang="0">
                      <a:pos x="T0" y="T1"/>
                    </a:cxn>
                    <a:cxn ang="0">
                      <a:pos x="T2" y="T3"/>
                    </a:cxn>
                    <a:cxn ang="0">
                      <a:pos x="T4" y="T5"/>
                    </a:cxn>
                    <a:cxn ang="0">
                      <a:pos x="T6" y="T7"/>
                    </a:cxn>
                    <a:cxn ang="0">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755" name="Freeform 1129"/>
                <p:cNvSpPr>
                  <a:spLocks noChangeArrowheads="1"/>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Lst>
                  <a:ahLst/>
                  <a:cxnLst>
                    <a:cxn ang="0">
                      <a:pos x="T0" y="T1"/>
                    </a:cxn>
                    <a:cxn ang="0">
                      <a:pos x="T2" y="T3"/>
                    </a:cxn>
                    <a:cxn ang="0">
                      <a:pos x="T4" y="T5"/>
                    </a:cxn>
                    <a:cxn ang="0">
                      <a:pos x="T6" y="T7"/>
                    </a:cxn>
                    <a:cxn ang="0">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756" name="Freeform 1130"/>
                <p:cNvSpPr>
                  <a:spLocks noChangeArrowheads="1"/>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Lst>
                  <a:ahLst/>
                  <a:cxnLst>
                    <a:cxn ang="0">
                      <a:pos x="T0" y="T1"/>
                    </a:cxn>
                    <a:cxn ang="0">
                      <a:pos x="T2" y="T3"/>
                    </a:cxn>
                    <a:cxn ang="0">
                      <a:pos x="T4" y="T5"/>
                    </a:cxn>
                    <a:cxn ang="0">
                      <a:pos x="T6" y="T7"/>
                    </a:cxn>
                    <a:cxn ang="0">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757" name="Freeform 1131"/>
                <p:cNvSpPr>
                  <a:spLocks noChangeArrowheads="1"/>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Lst>
                  <a:ahLst/>
                  <a:cxnLst>
                    <a:cxn ang="0">
                      <a:pos x="T0" y="T1"/>
                    </a:cxn>
                    <a:cxn ang="0">
                      <a:pos x="T2" y="T3"/>
                    </a:cxn>
                    <a:cxn ang="0">
                      <a:pos x="T4" y="T5"/>
                    </a:cxn>
                    <a:cxn ang="0">
                      <a:pos x="T6" y="T7"/>
                    </a:cxn>
                    <a:cxn ang="0">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8758" name="Freeform 1132"/>
              <p:cNvSpPr>
                <a:spLocks noChangeArrowheads="1"/>
              </p:cNvSpPr>
              <p:nvPr/>
            </p:nvSpPr>
            <p:spPr bwMode="auto">
              <a:xfrm>
                <a:off x="2577" y="3043"/>
                <a:ext cx="614" cy="514"/>
              </a:xfrm>
              <a:custGeom>
                <a:avLst/>
                <a:gdLst>
                  <a:gd name="T0" fmla="*/ 3 w 990"/>
                  <a:gd name="T1" fmla="*/ 738 h 792"/>
                  <a:gd name="T2" fmla="*/ 990 w 990"/>
                  <a:gd name="T3" fmla="*/ 0 h 792"/>
                  <a:gd name="T4" fmla="*/ 987 w 990"/>
                  <a:gd name="T5" fmla="*/ 60 h 792"/>
                  <a:gd name="T6" fmla="*/ 0 w 990"/>
                  <a:gd name="T7" fmla="*/ 792 h 792"/>
                  <a:gd name="T8" fmla="*/ 3 w 990"/>
                  <a:gd name="T9" fmla="*/ 738 h 792"/>
                </a:gdLst>
                <a:ahLst/>
                <a:cxnLst>
                  <a:cxn ang="0">
                    <a:pos x="T0" y="T1"/>
                  </a:cxn>
                  <a:cxn ang="0">
                    <a:pos x="T2" y="T3"/>
                  </a:cxn>
                  <a:cxn ang="0">
                    <a:pos x="T4" y="T5"/>
                  </a:cxn>
                  <a:cxn ang="0">
                    <a:pos x="T6" y="T7"/>
                  </a:cxn>
                  <a:cxn ang="0">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759" name="Freeform 1133"/>
              <p:cNvSpPr>
                <a:spLocks noChangeArrowheads="1"/>
              </p:cNvSpPr>
              <p:nvPr/>
            </p:nvSpPr>
            <p:spPr bwMode="auto">
              <a:xfrm>
                <a:off x="1010" y="3084"/>
                <a:ext cx="1571" cy="469"/>
              </a:xfrm>
              <a:custGeom>
                <a:avLst/>
                <a:gdLst>
                  <a:gd name="T0" fmla="*/ 6 w 2532"/>
                  <a:gd name="T1" fmla="*/ 0 h 723"/>
                  <a:gd name="T2" fmla="*/ 36 w 2532"/>
                  <a:gd name="T3" fmla="*/ 0 h 723"/>
                  <a:gd name="T4" fmla="*/ 2532 w 2532"/>
                  <a:gd name="T5" fmla="*/ 678 h 723"/>
                  <a:gd name="T6" fmla="*/ 2529 w 2532"/>
                  <a:gd name="T7" fmla="*/ 723 h 723"/>
                  <a:gd name="T8" fmla="*/ 0 w 2532"/>
                  <a:gd name="T9" fmla="*/ 24 h 723"/>
                  <a:gd name="T10" fmla="*/ 6 w 2532"/>
                  <a:gd name="T11" fmla="*/ 0 h 723"/>
                </a:gdLst>
                <a:ahLst/>
                <a:cxnLst>
                  <a:cxn ang="0">
                    <a:pos x="T0" y="T1"/>
                  </a:cxn>
                  <a:cxn ang="0">
                    <a:pos x="T2" y="T3"/>
                  </a:cxn>
                  <a:cxn ang="0">
                    <a:pos x="T4" y="T5"/>
                  </a:cxn>
                  <a:cxn ang="0">
                    <a:pos x="T6" y="T7"/>
                  </a:cxn>
                  <a:cxn ang="0">
                    <a:pos x="T8" y="T9"/>
                  </a:cxn>
                  <a:cxn ang="0">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760" name="Freeform 1134"/>
              <p:cNvSpPr>
                <a:spLocks noChangeArrowheads="1"/>
              </p:cNvSpPr>
              <p:nvPr/>
            </p:nvSpPr>
            <p:spPr bwMode="auto">
              <a:xfrm>
                <a:off x="1011" y="2998"/>
                <a:ext cx="17" cy="95"/>
              </a:xfrm>
              <a:custGeom>
                <a:avLst/>
                <a:gdLst>
                  <a:gd name="T0" fmla="*/ 26 w 26"/>
                  <a:gd name="T1" fmla="*/ 10 h 147"/>
                  <a:gd name="T2" fmla="*/ 23 w 26"/>
                  <a:gd name="T3" fmla="*/ 147 h 147"/>
                  <a:gd name="T4" fmla="*/ 0 w 26"/>
                  <a:gd name="T5" fmla="*/ 144 h 147"/>
                  <a:gd name="T6" fmla="*/ 3 w 26"/>
                  <a:gd name="T7" fmla="*/ 0 h 147"/>
                  <a:gd name="T8" fmla="*/ 26 w 26"/>
                  <a:gd name="T9" fmla="*/ 10 h 147"/>
                </a:gdLst>
                <a:ahLst/>
                <a:cxnLst>
                  <a:cxn ang="0">
                    <a:pos x="T0" y="T1"/>
                  </a:cxn>
                  <a:cxn ang="0">
                    <a:pos x="T2" y="T3"/>
                  </a:cxn>
                  <a:cxn ang="0">
                    <a:pos x="T4" y="T5"/>
                  </a:cxn>
                  <a:cxn ang="0">
                    <a:pos x="T6" y="T7"/>
                  </a:cxn>
                  <a:cxn ang="0">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761" name="Freeform 1135"/>
              <p:cNvSpPr>
                <a:spLocks noChangeArrowheads="1"/>
              </p:cNvSpPr>
              <p:nvPr/>
            </p:nvSpPr>
            <p:spPr bwMode="auto">
              <a:xfrm>
                <a:off x="1012" y="2611"/>
                <a:ext cx="730" cy="393"/>
              </a:xfrm>
              <a:custGeom>
                <a:avLst/>
                <a:gdLst>
                  <a:gd name="T0" fmla="*/ 1170 w 1176"/>
                  <a:gd name="T1" fmla="*/ 0 h 606"/>
                  <a:gd name="T2" fmla="*/ 0 w 1176"/>
                  <a:gd name="T3" fmla="*/ 597 h 606"/>
                  <a:gd name="T4" fmla="*/ 30 w 1176"/>
                  <a:gd name="T5" fmla="*/ 606 h 606"/>
                  <a:gd name="T6" fmla="*/ 1176 w 1176"/>
                  <a:gd name="T7" fmla="*/ 18 h 606"/>
                  <a:gd name="T8" fmla="*/ 1170 w 1176"/>
                  <a:gd name="T9" fmla="*/ 0 h 606"/>
                </a:gdLst>
                <a:ahLst/>
                <a:cxnLst>
                  <a:cxn ang="0">
                    <a:pos x="T0" y="T1"/>
                  </a:cxn>
                  <a:cxn ang="0">
                    <a:pos x="T2" y="T3"/>
                  </a:cxn>
                  <a:cxn ang="0">
                    <a:pos x="T4" y="T5"/>
                  </a:cxn>
                  <a:cxn ang="0">
                    <a:pos x="T6" y="T7"/>
                  </a:cxn>
                  <a:cxn ang="0">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762" name="Freeform 1136"/>
              <p:cNvSpPr>
                <a:spLocks noChangeArrowheads="1"/>
              </p:cNvSpPr>
              <p:nvPr/>
            </p:nvSpPr>
            <p:spPr bwMode="auto">
              <a:xfrm>
                <a:off x="1061" y="3018"/>
                <a:ext cx="1490" cy="451"/>
              </a:xfrm>
              <a:custGeom>
                <a:avLst/>
                <a:gdLst>
                  <a:gd name="T0" fmla="*/ 6 w 2532"/>
                  <a:gd name="T1" fmla="*/ 0 h 723"/>
                  <a:gd name="T2" fmla="*/ 36 w 2532"/>
                  <a:gd name="T3" fmla="*/ 0 h 723"/>
                  <a:gd name="T4" fmla="*/ 2532 w 2532"/>
                  <a:gd name="T5" fmla="*/ 678 h 723"/>
                  <a:gd name="T6" fmla="*/ 2529 w 2532"/>
                  <a:gd name="T7" fmla="*/ 723 h 723"/>
                  <a:gd name="T8" fmla="*/ 0 w 2532"/>
                  <a:gd name="T9" fmla="*/ 24 h 723"/>
                  <a:gd name="T10" fmla="*/ 6 w 2532"/>
                  <a:gd name="T11" fmla="*/ 0 h 723"/>
                </a:gdLst>
                <a:ahLst/>
                <a:cxnLst>
                  <a:cxn ang="0">
                    <a:pos x="T0" y="T1"/>
                  </a:cxn>
                  <a:cxn ang="0">
                    <a:pos x="T2" y="T3"/>
                  </a:cxn>
                  <a:cxn ang="0">
                    <a:pos x="T4" y="T5"/>
                  </a:cxn>
                  <a:cxn ang="0">
                    <a:pos x="T6" y="T7"/>
                  </a:cxn>
                  <a:cxn ang="0">
                    <a:pos x="T8" y="T9"/>
                  </a:cxn>
                  <a:cxn ang="0">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763" name="Freeform 1137"/>
              <p:cNvSpPr>
                <a:spLocks noChangeArrowheads="1"/>
              </p:cNvSpPr>
              <p:nvPr/>
            </p:nvSpPr>
            <p:spPr bwMode="auto">
              <a:xfrm flipV="1">
                <a:off x="2549" y="2986"/>
                <a:ext cx="608" cy="467"/>
              </a:xfrm>
              <a:custGeom>
                <a:avLst/>
                <a:gdLst>
                  <a:gd name="T0" fmla="*/ 6 w 2532"/>
                  <a:gd name="T1" fmla="*/ 0 h 723"/>
                  <a:gd name="T2" fmla="*/ 36 w 2532"/>
                  <a:gd name="T3" fmla="*/ 0 h 723"/>
                  <a:gd name="T4" fmla="*/ 2532 w 2532"/>
                  <a:gd name="T5" fmla="*/ 678 h 723"/>
                  <a:gd name="T6" fmla="*/ 2529 w 2532"/>
                  <a:gd name="T7" fmla="*/ 723 h 723"/>
                  <a:gd name="T8" fmla="*/ 0 w 2532"/>
                  <a:gd name="T9" fmla="*/ 24 h 723"/>
                  <a:gd name="T10" fmla="*/ 6 w 2532"/>
                  <a:gd name="T11" fmla="*/ 0 h 723"/>
                </a:gdLst>
                <a:ahLst/>
                <a:cxnLst>
                  <a:cxn ang="0">
                    <a:pos x="T0" y="T1"/>
                  </a:cxn>
                  <a:cxn ang="0">
                    <a:pos x="T2" y="T3"/>
                  </a:cxn>
                  <a:cxn ang="0">
                    <a:pos x="T4" y="T5"/>
                  </a:cxn>
                  <a:cxn ang="0">
                    <a:pos x="T6" y="T7"/>
                  </a:cxn>
                  <a:cxn ang="0">
                    <a:pos x="T8" y="T9"/>
                  </a:cxn>
                  <a:cxn ang="0">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8764" name="Group 1139"/>
            <p:cNvGrpSpPr/>
            <p:nvPr/>
          </p:nvGrpSpPr>
          <p:grpSpPr bwMode="auto">
            <a:xfrm flipH="1">
              <a:off x="5940425" y="3222625"/>
              <a:ext cx="414337" cy="373063"/>
              <a:chOff x="2839" y="3501"/>
              <a:chExt cx="755" cy="803"/>
            </a:xfrm>
          </p:grpSpPr>
          <p:pic>
            <p:nvPicPr>
              <p:cNvPr id="18765" name="Picture 1140"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66" name="Freeform 1141"/>
              <p:cNvSpPr>
                <a:spLocks noChangeArrowheads="1"/>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Lst>
                <a:ahLst/>
                <a:cxnLst>
                  <a:cxn ang="0">
                    <a:pos x="T0" y="T1"/>
                  </a:cxn>
                  <a:cxn ang="0">
                    <a:pos x="T2" y="T3"/>
                  </a:cxn>
                  <a:cxn ang="0">
                    <a:pos x="T4" y="T5"/>
                  </a:cxn>
                  <a:cxn ang="0">
                    <a:pos x="T6" y="T7"/>
                  </a:cxn>
                  <a:cxn ang="0">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nvGrpSpPr>
            <p:cNvPr id="18767" name="Group 1142"/>
            <p:cNvGrpSpPr/>
            <p:nvPr/>
          </p:nvGrpSpPr>
          <p:grpSpPr bwMode="auto">
            <a:xfrm>
              <a:off x="7307263" y="5422900"/>
              <a:ext cx="474662" cy="407988"/>
              <a:chOff x="877" y="1008"/>
              <a:chExt cx="2747" cy="2591"/>
            </a:xfrm>
          </p:grpSpPr>
          <p:pic>
            <p:nvPicPr>
              <p:cNvPr id="18768" name="Picture 1143" descr="antenna_stylize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69" name="Picture 1144" descr="laptop_keyboar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70" name="Freeform 1145"/>
              <p:cNvSpPr>
                <a:spLocks noChangeArrowheads="1"/>
              </p:cNvSpPr>
              <p:nvPr/>
            </p:nvSpPr>
            <p:spPr bwMode="auto">
              <a:xfrm>
                <a:off x="1753" y="1603"/>
                <a:ext cx="1807" cy="1322"/>
              </a:xfrm>
              <a:custGeom>
                <a:avLst/>
                <a:gdLst>
                  <a:gd name="T0" fmla="*/ 540 w 2982"/>
                  <a:gd name="T1" fmla="*/ 0 h 2442"/>
                  <a:gd name="T2" fmla="*/ 0 w 2982"/>
                  <a:gd name="T3" fmla="*/ 1734 h 2442"/>
                  <a:gd name="T4" fmla="*/ 2394 w 2982"/>
                  <a:gd name="T5" fmla="*/ 2442 h 2442"/>
                  <a:gd name="T6" fmla="*/ 2982 w 2982"/>
                  <a:gd name="T7" fmla="*/ 318 h 2442"/>
                  <a:gd name="T8" fmla="*/ 540 w 2982"/>
                  <a:gd name="T9" fmla="*/ 0 h 2442"/>
                </a:gdLst>
                <a:ahLst/>
                <a:cxnLst>
                  <a:cxn ang="0">
                    <a:pos x="T0" y="T1"/>
                  </a:cxn>
                  <a:cxn ang="0">
                    <a:pos x="T2" y="T3"/>
                  </a:cxn>
                  <a:cxn ang="0">
                    <a:pos x="T4" y="T5"/>
                  </a:cxn>
                  <a:cxn ang="0">
                    <a:pos x="T6" y="T7"/>
                  </a:cxn>
                  <a:cxn ang="0">
                    <a:pos x="T8" y="T9"/>
                  </a:cxn>
                </a:cxnLst>
                <a:rect l="0" t="0" r="r" b="b"/>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pic>
            <p:nvPicPr>
              <p:cNvPr id="18771" name="Picture 1146" descr="scree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72" name="Freeform 1147"/>
              <p:cNvSpPr>
                <a:spLocks noChangeArrowheads="1"/>
              </p:cNvSpPr>
              <p:nvPr/>
            </p:nvSpPr>
            <p:spPr bwMode="auto">
              <a:xfrm>
                <a:off x="2082" y="1564"/>
                <a:ext cx="1531" cy="246"/>
              </a:xfrm>
              <a:custGeom>
                <a:avLst/>
                <a:gdLst>
                  <a:gd name="T0" fmla="*/ 14 w 2528"/>
                  <a:gd name="T1" fmla="*/ 0 h 455"/>
                  <a:gd name="T2" fmla="*/ 2528 w 2528"/>
                  <a:gd name="T3" fmla="*/ 341 h 455"/>
                  <a:gd name="T4" fmla="*/ 2480 w 2528"/>
                  <a:gd name="T5" fmla="*/ 455 h 455"/>
                  <a:gd name="T6" fmla="*/ 0 w 2528"/>
                  <a:gd name="T7" fmla="*/ 86 h 455"/>
                  <a:gd name="T8" fmla="*/ 14 w 2528"/>
                  <a:gd name="T9" fmla="*/ 0 h 455"/>
                </a:gdLst>
                <a:ahLst/>
                <a:cxnLst>
                  <a:cxn ang="0">
                    <a:pos x="T0" y="T1"/>
                  </a:cxn>
                  <a:cxn ang="0">
                    <a:pos x="T2" y="T3"/>
                  </a:cxn>
                  <a:cxn ang="0">
                    <a:pos x="T4" y="T5"/>
                  </a:cxn>
                  <a:cxn ang="0">
                    <a:pos x="T6" y="T7"/>
                  </a:cxn>
                  <a:cxn ang="0">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773" name="Freeform 1148"/>
              <p:cNvSpPr>
                <a:spLocks noChangeArrowheads="1"/>
              </p:cNvSpPr>
              <p:nvPr/>
            </p:nvSpPr>
            <p:spPr bwMode="auto">
              <a:xfrm>
                <a:off x="1737" y="1562"/>
                <a:ext cx="425" cy="1024"/>
              </a:xfrm>
              <a:custGeom>
                <a:avLst/>
                <a:gdLst>
                  <a:gd name="T0" fmla="*/ 579 w 702"/>
                  <a:gd name="T1" fmla="*/ 0 h 1893"/>
                  <a:gd name="T2" fmla="*/ 0 w 702"/>
                  <a:gd name="T3" fmla="*/ 1869 h 1893"/>
                  <a:gd name="T4" fmla="*/ 114 w 702"/>
                  <a:gd name="T5" fmla="*/ 1893 h 1893"/>
                  <a:gd name="T6" fmla="*/ 702 w 702"/>
                  <a:gd name="T7" fmla="*/ 51 h 1893"/>
                  <a:gd name="T8" fmla="*/ 579 w 702"/>
                  <a:gd name="T9" fmla="*/ 0 h 1893"/>
                </a:gdLst>
                <a:ahLst/>
                <a:cxnLst>
                  <a:cxn ang="0">
                    <a:pos x="T0" y="T1"/>
                  </a:cxn>
                  <a:cxn ang="0">
                    <a:pos x="T2" y="T3"/>
                  </a:cxn>
                  <a:cxn ang="0">
                    <a:pos x="T4" y="T5"/>
                  </a:cxn>
                  <a:cxn ang="0">
                    <a:pos x="T6" y="T7"/>
                  </a:cxn>
                  <a:cxn ang="0">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774" name="Freeform 1149"/>
              <p:cNvSpPr>
                <a:spLocks noChangeArrowheads="1"/>
              </p:cNvSpPr>
              <p:nvPr/>
            </p:nvSpPr>
            <p:spPr bwMode="auto">
              <a:xfrm>
                <a:off x="3144" y="1745"/>
                <a:ext cx="458" cy="1182"/>
              </a:xfrm>
              <a:custGeom>
                <a:avLst/>
                <a:gdLst>
                  <a:gd name="T0" fmla="*/ 756 w 756"/>
                  <a:gd name="T1" fmla="*/ 0 h 2184"/>
                  <a:gd name="T2" fmla="*/ 138 w 756"/>
                  <a:gd name="T3" fmla="*/ 2184 h 2184"/>
                  <a:gd name="T4" fmla="*/ 0 w 756"/>
                  <a:gd name="T5" fmla="*/ 2148 h 2184"/>
                  <a:gd name="T6" fmla="*/ 606 w 756"/>
                  <a:gd name="T7" fmla="*/ 78 h 2184"/>
                  <a:gd name="T8" fmla="*/ 756 w 756"/>
                  <a:gd name="T9" fmla="*/ 0 h 2184"/>
                </a:gdLst>
                <a:ahLst/>
                <a:cxnLst>
                  <a:cxn ang="0">
                    <a:pos x="T0" y="T1"/>
                  </a:cxn>
                  <a:cxn ang="0">
                    <a:pos x="T2" y="T3"/>
                  </a:cxn>
                  <a:cxn ang="0">
                    <a:pos x="T4" y="T5"/>
                  </a:cxn>
                  <a:cxn ang="0">
                    <a:pos x="T6" y="T7"/>
                  </a:cxn>
                  <a:cxn ang="0">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775" name="Freeform 1150"/>
              <p:cNvSpPr>
                <a:spLocks noChangeArrowheads="1"/>
              </p:cNvSpPr>
              <p:nvPr/>
            </p:nvSpPr>
            <p:spPr bwMode="auto">
              <a:xfrm>
                <a:off x="1732" y="2534"/>
                <a:ext cx="1680" cy="399"/>
              </a:xfrm>
              <a:custGeom>
                <a:avLst/>
                <a:gdLst>
                  <a:gd name="T0" fmla="*/ 33 w 2773"/>
                  <a:gd name="T1" fmla="*/ 0 h 738"/>
                  <a:gd name="T2" fmla="*/ 0 w 2773"/>
                  <a:gd name="T3" fmla="*/ 99 h 738"/>
                  <a:gd name="T4" fmla="*/ 2436 w 2773"/>
                  <a:gd name="T5" fmla="*/ 738 h 738"/>
                  <a:gd name="T6" fmla="*/ 2373 w 2773"/>
                  <a:gd name="T7" fmla="*/ 603 h 738"/>
                  <a:gd name="T8" fmla="*/ 33 w 2773"/>
                  <a:gd name="T9" fmla="*/ 0 h 738"/>
                </a:gdLst>
                <a:ahLst/>
                <a:cxnLst>
                  <a:cxn ang="0">
                    <a:pos x="T0" y="T1"/>
                  </a:cxn>
                  <a:cxn ang="0">
                    <a:pos x="T2" y="T3"/>
                  </a:cxn>
                  <a:cxn ang="0">
                    <a:pos x="T4" y="T5"/>
                  </a:cxn>
                  <a:cxn ang="0">
                    <a:pos x="T6" y="T7"/>
                  </a:cxn>
                  <a:cxn ang="0">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776" name="Freeform 1151"/>
              <p:cNvSpPr>
                <a:spLocks noChangeArrowheads="1"/>
              </p:cNvSpPr>
              <p:nvPr/>
            </p:nvSpPr>
            <p:spPr bwMode="auto">
              <a:xfrm>
                <a:off x="3195" y="1755"/>
                <a:ext cx="429" cy="1187"/>
              </a:xfrm>
              <a:custGeom>
                <a:avLst/>
                <a:gdLst>
                  <a:gd name="T0" fmla="*/ 615 w 637"/>
                  <a:gd name="T1" fmla="*/ 0 h 1659"/>
                  <a:gd name="T2" fmla="*/ 637 w 637"/>
                  <a:gd name="T3" fmla="*/ 0 h 1659"/>
                  <a:gd name="T4" fmla="*/ 68 w 637"/>
                  <a:gd name="T5" fmla="*/ 1659 h 1659"/>
                  <a:gd name="T6" fmla="*/ 0 w 637"/>
                  <a:gd name="T7" fmla="*/ 1647 h 1659"/>
                  <a:gd name="T8" fmla="*/ 615 w 637"/>
                  <a:gd name="T9" fmla="*/ 0 h 1659"/>
                </a:gdLst>
                <a:ahLst/>
                <a:cxnLst>
                  <a:cxn ang="0">
                    <a:pos x="T0" y="T1"/>
                  </a:cxn>
                  <a:cxn ang="0">
                    <a:pos x="T2" y="T3"/>
                  </a:cxn>
                  <a:cxn ang="0">
                    <a:pos x="T4" y="T5"/>
                  </a:cxn>
                  <a:cxn ang="0">
                    <a:pos x="T6" y="T7"/>
                  </a:cxn>
                  <a:cxn ang="0">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777" name="Freeform 1152"/>
              <p:cNvSpPr>
                <a:spLocks noChangeArrowheads="1"/>
              </p:cNvSpPr>
              <p:nvPr/>
            </p:nvSpPr>
            <p:spPr bwMode="auto">
              <a:xfrm>
                <a:off x="1734" y="2587"/>
                <a:ext cx="1494" cy="394"/>
              </a:xfrm>
              <a:custGeom>
                <a:avLst/>
                <a:gdLst>
                  <a:gd name="T0" fmla="*/ 0 w 2216"/>
                  <a:gd name="T1" fmla="*/ 0 h 550"/>
                  <a:gd name="T2" fmla="*/ 9 w 2216"/>
                  <a:gd name="T3" fmla="*/ 57 h 550"/>
                  <a:gd name="T4" fmla="*/ 2164 w 2216"/>
                  <a:gd name="T5" fmla="*/ 550 h 550"/>
                  <a:gd name="T6" fmla="*/ 2216 w 2216"/>
                  <a:gd name="T7" fmla="*/ 496 h 550"/>
                  <a:gd name="T8" fmla="*/ 0 w 2216"/>
                  <a:gd name="T9" fmla="*/ 0 h 550"/>
                </a:gdLst>
                <a:ahLst/>
                <a:cxnLst>
                  <a:cxn ang="0">
                    <a:pos x="T0" y="T1"/>
                  </a:cxn>
                  <a:cxn ang="0">
                    <a:pos x="T2" y="T3"/>
                  </a:cxn>
                  <a:cxn ang="0">
                    <a:pos x="T4" y="T5"/>
                  </a:cxn>
                  <a:cxn ang="0">
                    <a:pos x="T6" y="T7"/>
                  </a:cxn>
                  <a:cxn ang="0">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nvGrpSpPr>
              <p:cNvPr id="18778" name="Group 1153"/>
              <p:cNvGrpSpPr/>
              <p:nvPr/>
            </p:nvGrpSpPr>
            <p:grpSpPr bwMode="auto">
              <a:xfrm>
                <a:off x="1709" y="3008"/>
                <a:ext cx="507" cy="234"/>
                <a:chOff x="1740" y="2642"/>
                <a:chExt cx="752" cy="327"/>
              </a:xfrm>
            </p:grpSpPr>
            <p:sp>
              <p:nvSpPr>
                <p:cNvPr id="18779" name="Freeform 1154"/>
                <p:cNvSpPr>
                  <a:spLocks noChangeArrowheads="1"/>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Lst>
                  <a:ahLst/>
                  <a:cxnLst>
                    <a:cxn ang="0">
                      <a:pos x="T0" y="T1"/>
                    </a:cxn>
                    <a:cxn ang="0">
                      <a:pos x="T2" y="T3"/>
                    </a:cxn>
                    <a:cxn ang="0">
                      <a:pos x="T4" y="T5"/>
                    </a:cxn>
                    <a:cxn ang="0">
                      <a:pos x="T6" y="T7"/>
                    </a:cxn>
                    <a:cxn ang="0">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780" name="Freeform 1155"/>
                <p:cNvSpPr>
                  <a:spLocks noChangeArrowheads="1"/>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Lst>
                  <a:ahLst/>
                  <a:cxnLst>
                    <a:cxn ang="0">
                      <a:pos x="T0" y="T1"/>
                    </a:cxn>
                    <a:cxn ang="0">
                      <a:pos x="T2" y="T3"/>
                    </a:cxn>
                    <a:cxn ang="0">
                      <a:pos x="T4" y="T5"/>
                    </a:cxn>
                    <a:cxn ang="0">
                      <a:pos x="T6" y="T7"/>
                    </a:cxn>
                    <a:cxn ang="0">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781" name="Freeform 1156"/>
                <p:cNvSpPr>
                  <a:spLocks noChangeArrowheads="1"/>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Lst>
                  <a:ahLst/>
                  <a:cxnLst>
                    <a:cxn ang="0">
                      <a:pos x="T0" y="T1"/>
                    </a:cxn>
                    <a:cxn ang="0">
                      <a:pos x="T2" y="T3"/>
                    </a:cxn>
                    <a:cxn ang="0">
                      <a:pos x="T4" y="T5"/>
                    </a:cxn>
                    <a:cxn ang="0">
                      <a:pos x="T6" y="T7"/>
                    </a:cxn>
                    <a:cxn ang="0">
                      <a:pos x="T8" y="T9"/>
                    </a:cxn>
                  </a:cxnLst>
                  <a:rect l="0" t="0" r="r" b="b"/>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782" name="Freeform 1157"/>
                <p:cNvSpPr>
                  <a:spLocks noChangeArrowheads="1"/>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Lst>
                  <a:ahLst/>
                  <a:cxnLst>
                    <a:cxn ang="0">
                      <a:pos x="T0" y="T1"/>
                    </a:cxn>
                    <a:cxn ang="0">
                      <a:pos x="T2" y="T3"/>
                    </a:cxn>
                    <a:cxn ang="0">
                      <a:pos x="T4" y="T5"/>
                    </a:cxn>
                    <a:cxn ang="0">
                      <a:pos x="T6" y="T7"/>
                    </a:cxn>
                    <a:cxn ang="0">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783" name="Freeform 1158"/>
                <p:cNvSpPr>
                  <a:spLocks noChangeArrowheads="1"/>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Lst>
                  <a:ahLst/>
                  <a:cxnLst>
                    <a:cxn ang="0">
                      <a:pos x="T0" y="T1"/>
                    </a:cxn>
                    <a:cxn ang="0">
                      <a:pos x="T2" y="T3"/>
                    </a:cxn>
                    <a:cxn ang="0">
                      <a:pos x="T4" y="T5"/>
                    </a:cxn>
                    <a:cxn ang="0">
                      <a:pos x="T6" y="T7"/>
                    </a:cxn>
                    <a:cxn ang="0">
                      <a:pos x="T8" y="T9"/>
                    </a:cxn>
                  </a:cxnLst>
                  <a:rect l="0" t="0" r="r" b="b"/>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784" name="Freeform 1159"/>
                <p:cNvSpPr>
                  <a:spLocks noChangeArrowheads="1"/>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Lst>
                  <a:ahLst/>
                  <a:cxnLst>
                    <a:cxn ang="0">
                      <a:pos x="T0" y="T1"/>
                    </a:cxn>
                    <a:cxn ang="0">
                      <a:pos x="T2" y="T3"/>
                    </a:cxn>
                    <a:cxn ang="0">
                      <a:pos x="T4" y="T5"/>
                    </a:cxn>
                    <a:cxn ang="0">
                      <a:pos x="T6" y="T7"/>
                    </a:cxn>
                    <a:cxn ang="0">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sp>
            <p:nvSpPr>
              <p:cNvPr id="18785" name="Freeform 1160"/>
              <p:cNvSpPr>
                <a:spLocks noChangeArrowheads="1"/>
              </p:cNvSpPr>
              <p:nvPr/>
            </p:nvSpPr>
            <p:spPr bwMode="auto">
              <a:xfrm>
                <a:off x="2577" y="3043"/>
                <a:ext cx="614" cy="514"/>
              </a:xfrm>
              <a:custGeom>
                <a:avLst/>
                <a:gdLst>
                  <a:gd name="T0" fmla="*/ 3 w 990"/>
                  <a:gd name="T1" fmla="*/ 738 h 792"/>
                  <a:gd name="T2" fmla="*/ 990 w 990"/>
                  <a:gd name="T3" fmla="*/ 0 h 792"/>
                  <a:gd name="T4" fmla="*/ 987 w 990"/>
                  <a:gd name="T5" fmla="*/ 60 h 792"/>
                  <a:gd name="T6" fmla="*/ 0 w 990"/>
                  <a:gd name="T7" fmla="*/ 792 h 792"/>
                  <a:gd name="T8" fmla="*/ 3 w 990"/>
                  <a:gd name="T9" fmla="*/ 738 h 792"/>
                </a:gdLst>
                <a:ahLst/>
                <a:cxnLst>
                  <a:cxn ang="0">
                    <a:pos x="T0" y="T1"/>
                  </a:cxn>
                  <a:cxn ang="0">
                    <a:pos x="T2" y="T3"/>
                  </a:cxn>
                  <a:cxn ang="0">
                    <a:pos x="T4" y="T5"/>
                  </a:cxn>
                  <a:cxn ang="0">
                    <a:pos x="T6" y="T7"/>
                  </a:cxn>
                  <a:cxn ang="0">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786" name="Freeform 1161"/>
              <p:cNvSpPr>
                <a:spLocks noChangeArrowheads="1"/>
              </p:cNvSpPr>
              <p:nvPr/>
            </p:nvSpPr>
            <p:spPr bwMode="auto">
              <a:xfrm>
                <a:off x="1010" y="3084"/>
                <a:ext cx="1571" cy="469"/>
              </a:xfrm>
              <a:custGeom>
                <a:avLst/>
                <a:gdLst>
                  <a:gd name="T0" fmla="*/ 6 w 2532"/>
                  <a:gd name="T1" fmla="*/ 0 h 723"/>
                  <a:gd name="T2" fmla="*/ 36 w 2532"/>
                  <a:gd name="T3" fmla="*/ 0 h 723"/>
                  <a:gd name="T4" fmla="*/ 2532 w 2532"/>
                  <a:gd name="T5" fmla="*/ 678 h 723"/>
                  <a:gd name="T6" fmla="*/ 2529 w 2532"/>
                  <a:gd name="T7" fmla="*/ 723 h 723"/>
                  <a:gd name="T8" fmla="*/ 0 w 2532"/>
                  <a:gd name="T9" fmla="*/ 24 h 723"/>
                  <a:gd name="T10" fmla="*/ 6 w 2532"/>
                  <a:gd name="T11" fmla="*/ 0 h 723"/>
                </a:gdLst>
                <a:ahLst/>
                <a:cxnLst>
                  <a:cxn ang="0">
                    <a:pos x="T0" y="T1"/>
                  </a:cxn>
                  <a:cxn ang="0">
                    <a:pos x="T2" y="T3"/>
                  </a:cxn>
                  <a:cxn ang="0">
                    <a:pos x="T4" y="T5"/>
                  </a:cxn>
                  <a:cxn ang="0">
                    <a:pos x="T6" y="T7"/>
                  </a:cxn>
                  <a:cxn ang="0">
                    <a:pos x="T8" y="T9"/>
                  </a:cxn>
                  <a:cxn ang="0">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787" name="Freeform 1162"/>
              <p:cNvSpPr>
                <a:spLocks noChangeArrowheads="1"/>
              </p:cNvSpPr>
              <p:nvPr/>
            </p:nvSpPr>
            <p:spPr bwMode="auto">
              <a:xfrm>
                <a:off x="1011" y="2998"/>
                <a:ext cx="17" cy="95"/>
              </a:xfrm>
              <a:custGeom>
                <a:avLst/>
                <a:gdLst>
                  <a:gd name="T0" fmla="*/ 26 w 26"/>
                  <a:gd name="T1" fmla="*/ 10 h 147"/>
                  <a:gd name="T2" fmla="*/ 23 w 26"/>
                  <a:gd name="T3" fmla="*/ 147 h 147"/>
                  <a:gd name="T4" fmla="*/ 0 w 26"/>
                  <a:gd name="T5" fmla="*/ 144 h 147"/>
                  <a:gd name="T6" fmla="*/ 3 w 26"/>
                  <a:gd name="T7" fmla="*/ 0 h 147"/>
                  <a:gd name="T8" fmla="*/ 26 w 26"/>
                  <a:gd name="T9" fmla="*/ 10 h 147"/>
                </a:gdLst>
                <a:ahLst/>
                <a:cxnLst>
                  <a:cxn ang="0">
                    <a:pos x="T0" y="T1"/>
                  </a:cxn>
                  <a:cxn ang="0">
                    <a:pos x="T2" y="T3"/>
                  </a:cxn>
                  <a:cxn ang="0">
                    <a:pos x="T4" y="T5"/>
                  </a:cxn>
                  <a:cxn ang="0">
                    <a:pos x="T6" y="T7"/>
                  </a:cxn>
                  <a:cxn ang="0">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788" name="Freeform 1163"/>
              <p:cNvSpPr>
                <a:spLocks noChangeArrowheads="1"/>
              </p:cNvSpPr>
              <p:nvPr/>
            </p:nvSpPr>
            <p:spPr bwMode="auto">
              <a:xfrm>
                <a:off x="1012" y="2611"/>
                <a:ext cx="730" cy="393"/>
              </a:xfrm>
              <a:custGeom>
                <a:avLst/>
                <a:gdLst>
                  <a:gd name="T0" fmla="*/ 1170 w 1176"/>
                  <a:gd name="T1" fmla="*/ 0 h 606"/>
                  <a:gd name="T2" fmla="*/ 0 w 1176"/>
                  <a:gd name="T3" fmla="*/ 597 h 606"/>
                  <a:gd name="T4" fmla="*/ 30 w 1176"/>
                  <a:gd name="T5" fmla="*/ 606 h 606"/>
                  <a:gd name="T6" fmla="*/ 1176 w 1176"/>
                  <a:gd name="T7" fmla="*/ 18 h 606"/>
                  <a:gd name="T8" fmla="*/ 1170 w 1176"/>
                  <a:gd name="T9" fmla="*/ 0 h 606"/>
                </a:gdLst>
                <a:ahLst/>
                <a:cxnLst>
                  <a:cxn ang="0">
                    <a:pos x="T0" y="T1"/>
                  </a:cxn>
                  <a:cxn ang="0">
                    <a:pos x="T2" y="T3"/>
                  </a:cxn>
                  <a:cxn ang="0">
                    <a:pos x="T4" y="T5"/>
                  </a:cxn>
                  <a:cxn ang="0">
                    <a:pos x="T6" y="T7"/>
                  </a:cxn>
                  <a:cxn ang="0">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789" name="Freeform 1164"/>
              <p:cNvSpPr>
                <a:spLocks noChangeArrowheads="1"/>
              </p:cNvSpPr>
              <p:nvPr/>
            </p:nvSpPr>
            <p:spPr bwMode="auto">
              <a:xfrm>
                <a:off x="1061" y="3018"/>
                <a:ext cx="1490" cy="451"/>
              </a:xfrm>
              <a:custGeom>
                <a:avLst/>
                <a:gdLst>
                  <a:gd name="T0" fmla="*/ 6 w 2532"/>
                  <a:gd name="T1" fmla="*/ 0 h 723"/>
                  <a:gd name="T2" fmla="*/ 36 w 2532"/>
                  <a:gd name="T3" fmla="*/ 0 h 723"/>
                  <a:gd name="T4" fmla="*/ 2532 w 2532"/>
                  <a:gd name="T5" fmla="*/ 678 h 723"/>
                  <a:gd name="T6" fmla="*/ 2529 w 2532"/>
                  <a:gd name="T7" fmla="*/ 723 h 723"/>
                  <a:gd name="T8" fmla="*/ 0 w 2532"/>
                  <a:gd name="T9" fmla="*/ 24 h 723"/>
                  <a:gd name="T10" fmla="*/ 6 w 2532"/>
                  <a:gd name="T11" fmla="*/ 0 h 723"/>
                </a:gdLst>
                <a:ahLst/>
                <a:cxnLst>
                  <a:cxn ang="0">
                    <a:pos x="T0" y="T1"/>
                  </a:cxn>
                  <a:cxn ang="0">
                    <a:pos x="T2" y="T3"/>
                  </a:cxn>
                  <a:cxn ang="0">
                    <a:pos x="T4" y="T5"/>
                  </a:cxn>
                  <a:cxn ang="0">
                    <a:pos x="T6" y="T7"/>
                  </a:cxn>
                  <a:cxn ang="0">
                    <a:pos x="T8" y="T9"/>
                  </a:cxn>
                  <a:cxn ang="0">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sp>
            <p:nvSpPr>
              <p:cNvPr id="18790" name="Freeform 1165"/>
              <p:cNvSpPr>
                <a:spLocks noChangeArrowheads="1"/>
              </p:cNvSpPr>
              <p:nvPr/>
            </p:nvSpPr>
            <p:spPr bwMode="auto">
              <a:xfrm flipV="1">
                <a:off x="2549" y="2986"/>
                <a:ext cx="608" cy="467"/>
              </a:xfrm>
              <a:custGeom>
                <a:avLst/>
                <a:gdLst>
                  <a:gd name="T0" fmla="*/ 6 w 2532"/>
                  <a:gd name="T1" fmla="*/ 0 h 723"/>
                  <a:gd name="T2" fmla="*/ 36 w 2532"/>
                  <a:gd name="T3" fmla="*/ 0 h 723"/>
                  <a:gd name="T4" fmla="*/ 2532 w 2532"/>
                  <a:gd name="T5" fmla="*/ 678 h 723"/>
                  <a:gd name="T6" fmla="*/ 2529 w 2532"/>
                  <a:gd name="T7" fmla="*/ 723 h 723"/>
                  <a:gd name="T8" fmla="*/ 0 w 2532"/>
                  <a:gd name="T9" fmla="*/ 24 h 723"/>
                  <a:gd name="T10" fmla="*/ 6 w 2532"/>
                  <a:gd name="T11" fmla="*/ 0 h 723"/>
                </a:gdLst>
                <a:ahLst/>
                <a:cxnLst>
                  <a:cxn ang="0">
                    <a:pos x="T0" y="T1"/>
                  </a:cxn>
                  <a:cxn ang="0">
                    <a:pos x="T2" y="T3"/>
                  </a:cxn>
                  <a:cxn ang="0">
                    <a:pos x="T4" y="T5"/>
                  </a:cxn>
                  <a:cxn ang="0">
                    <a:pos x="T6" y="T7"/>
                  </a:cxn>
                  <a:cxn ang="0">
                    <a:pos x="T8" y="T9"/>
                  </a:cxn>
                  <a:cxn ang="0">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endParaRPr lang="zh-CN" altLang="en-US"/>
              </a:p>
            </p:txBody>
          </p:sp>
        </p:grpSp>
      </p:grpSp>
    </p:spTree>
    <p:custDataLst>
      <p:tags r:id="rId1"/>
    </p:custData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2"/>
            </p:custDataLst>
          </p:nvPr>
        </p:nvSpPr>
        <p:spPr>
          <a:xfrm>
            <a:off x="900113" y="401638"/>
            <a:ext cx="6678612" cy="700087"/>
          </a:xfrm>
        </p:spPr>
        <p:txBody>
          <a:bodyPr>
            <a:normAutofit fontScale="90000"/>
          </a:bodyPr>
          <a:lstStyle/>
          <a:p>
            <a:pPr fontAlgn="auto"/>
            <a:r>
              <a:rPr lang="zh-CN" altLang="zh-CN" noProof="1" smtClean="0">
                <a:latin typeface="+mj-lt"/>
              </a:rPr>
              <a:t>3. TCP/IP新协议与网络数量激增：1980-1990</a:t>
            </a:r>
          </a:p>
        </p:txBody>
      </p:sp>
      <p:sp>
        <p:nvSpPr>
          <p:cNvPr id="5" name="内容占位符 4"/>
          <p:cNvSpPr>
            <a:spLocks noGrp="1"/>
          </p:cNvSpPr>
          <p:nvPr>
            <p:ph idx="1"/>
            <p:custDataLst>
              <p:tags r:id="rId3"/>
            </p:custDataLst>
          </p:nvPr>
        </p:nvSpPr>
        <p:spPr>
          <a:xfrm>
            <a:off x="741363" y="1377950"/>
            <a:ext cx="7661275" cy="4046538"/>
          </a:xfrm>
        </p:spPr>
        <p:txBody>
          <a:bodyPr>
            <a:normAutofit fontScale="90000" lnSpcReduction="20000"/>
          </a:bodyPr>
          <a:lstStyle/>
          <a:p>
            <a:pPr marL="342900" indent="-342900" algn="l">
              <a:lnSpc>
                <a:spcPct val="150000"/>
              </a:lnSpc>
              <a:spcBef>
                <a:spcPct val="20000"/>
              </a:spcBef>
              <a:buClrTx/>
              <a:buSzPct val="85000"/>
              <a:buFontTx/>
              <a:buChar char="•"/>
              <a:defRPr/>
            </a:pPr>
            <a:r>
              <a:rPr lang="zh-CN" altLang="zh-CN" b="1" noProof="1" smtClean="0">
                <a:solidFill>
                  <a:schemeClr val="accent1">
                    <a:lumMod val="50000"/>
                  </a:schemeClr>
                </a:solidFill>
                <a:latin typeface="宋体" panose="02010600030101010101" pitchFamily="2" charset="-122"/>
                <a:ea typeface="宋体" panose="02010600030101010101" pitchFamily="2" charset="-122"/>
              </a:rPr>
              <a:t>1983: 正式部署TCP/IP替代NCP</a:t>
            </a:r>
          </a:p>
          <a:p>
            <a:pPr marL="342900" indent="-342900" algn="l">
              <a:lnSpc>
                <a:spcPct val="150000"/>
              </a:lnSpc>
              <a:spcBef>
                <a:spcPct val="20000"/>
              </a:spcBef>
              <a:buClrTx/>
              <a:buSzPct val="85000"/>
              <a:buFontTx/>
              <a:buChar char="•"/>
              <a:defRPr/>
            </a:pPr>
            <a:r>
              <a:rPr lang="zh-CN" altLang="zh-CN" b="1" noProof="1" smtClean="0">
                <a:solidFill>
                  <a:schemeClr val="accent1">
                    <a:lumMod val="50000"/>
                  </a:schemeClr>
                </a:solidFill>
                <a:latin typeface="宋体" panose="02010600030101010101" pitchFamily="2" charset="-122"/>
                <a:ea typeface="宋体" panose="02010600030101010101" pitchFamily="2" charset="-122"/>
              </a:rPr>
              <a:t>1982: 定义了SMTP e-mail协议</a:t>
            </a:r>
          </a:p>
          <a:p>
            <a:pPr marL="342900" indent="-342900" algn="l">
              <a:lnSpc>
                <a:spcPct val="150000"/>
              </a:lnSpc>
              <a:spcBef>
                <a:spcPct val="20000"/>
              </a:spcBef>
              <a:buClrTx/>
              <a:buSzPct val="85000"/>
              <a:buFontTx/>
              <a:buChar char="•"/>
              <a:defRPr/>
            </a:pPr>
            <a:r>
              <a:rPr lang="zh-CN" altLang="zh-CN" b="1" noProof="1" smtClean="0">
                <a:solidFill>
                  <a:schemeClr val="accent1">
                    <a:lumMod val="50000"/>
                  </a:schemeClr>
                </a:solidFill>
                <a:latin typeface="宋体" panose="02010600030101010101" pitchFamily="2" charset="-122"/>
                <a:ea typeface="宋体" panose="02010600030101010101" pitchFamily="2" charset="-122"/>
              </a:rPr>
              <a:t>1983: 开发了DNS 实现 name-to-IP-address 转换</a:t>
            </a:r>
          </a:p>
          <a:p>
            <a:pPr marL="342900" indent="-342900" algn="l">
              <a:lnSpc>
                <a:spcPct val="150000"/>
              </a:lnSpc>
              <a:spcBef>
                <a:spcPct val="20000"/>
              </a:spcBef>
              <a:buClrTx/>
              <a:buSzPct val="85000"/>
              <a:buFontTx/>
              <a:buChar char="•"/>
              <a:defRPr/>
            </a:pPr>
            <a:r>
              <a:rPr lang="zh-CN" altLang="zh-CN" b="1" noProof="1" smtClean="0">
                <a:solidFill>
                  <a:schemeClr val="accent1">
                    <a:lumMod val="50000"/>
                  </a:schemeClr>
                </a:solidFill>
                <a:latin typeface="宋体" panose="02010600030101010101" pitchFamily="2" charset="-122"/>
                <a:ea typeface="宋体" panose="02010600030101010101" pitchFamily="2" charset="-122"/>
              </a:rPr>
              <a:t>1985: 定义了FTP protocol</a:t>
            </a:r>
          </a:p>
          <a:p>
            <a:pPr marL="342900" indent="-342900" algn="l">
              <a:lnSpc>
                <a:spcPct val="150000"/>
              </a:lnSpc>
              <a:spcBef>
                <a:spcPct val="20000"/>
              </a:spcBef>
              <a:buClrTx/>
              <a:buSzPct val="85000"/>
              <a:buFontTx/>
              <a:buChar char="•"/>
              <a:defRPr/>
            </a:pPr>
            <a:r>
              <a:rPr lang="zh-CN" altLang="zh-CN" b="1" noProof="1" smtClean="0">
                <a:solidFill>
                  <a:schemeClr val="accent1">
                    <a:lumMod val="50000"/>
                  </a:schemeClr>
                </a:solidFill>
                <a:latin typeface="宋体" panose="02010600030101010101" pitchFamily="2" charset="-122"/>
                <a:ea typeface="宋体" panose="02010600030101010101" pitchFamily="2" charset="-122"/>
              </a:rPr>
              <a:t>1988: 实现了TCP congestion control</a:t>
            </a:r>
          </a:p>
          <a:p>
            <a:pPr marL="342900" indent="-342900" algn="l">
              <a:lnSpc>
                <a:spcPct val="150000"/>
              </a:lnSpc>
              <a:spcBef>
                <a:spcPct val="20000"/>
              </a:spcBef>
              <a:buClrTx/>
              <a:buSzPct val="85000"/>
              <a:buFontTx/>
              <a:buChar char="•"/>
              <a:defRPr/>
            </a:pPr>
            <a:r>
              <a:rPr lang="zh-CN" altLang="zh-CN" b="1" noProof="1" smtClean="0">
                <a:solidFill>
                  <a:schemeClr val="accent1">
                    <a:lumMod val="50000"/>
                  </a:schemeClr>
                </a:solidFill>
                <a:latin typeface="宋体" panose="02010600030101010101" pitchFamily="2" charset="-122"/>
                <a:ea typeface="宋体" panose="02010600030101010101" pitchFamily="2" charset="-122"/>
              </a:rPr>
              <a:t>late80’s:新的国家网络: Csnet, BITnet, NSFnet, Minitel</a:t>
            </a:r>
          </a:p>
          <a:p>
            <a:pPr marL="342900" indent="-342900" algn="l">
              <a:lnSpc>
                <a:spcPct val="150000"/>
              </a:lnSpc>
              <a:spcBef>
                <a:spcPct val="20000"/>
              </a:spcBef>
              <a:buClrTx/>
              <a:buSzPct val="85000"/>
              <a:buFontTx/>
              <a:buChar char="•"/>
              <a:defRPr/>
            </a:pPr>
            <a:r>
              <a:rPr lang="zh-CN" altLang="zh-CN" b="1" noProof="1" smtClean="0">
                <a:solidFill>
                  <a:schemeClr val="accent1">
                    <a:lumMod val="50000"/>
                  </a:schemeClr>
                </a:solidFill>
                <a:latin typeface="宋体" panose="02010600030101010101" pitchFamily="2" charset="-122"/>
                <a:ea typeface="宋体" panose="02010600030101010101" pitchFamily="2" charset="-122"/>
              </a:rPr>
              <a:t>late80’s: 100,000主机连接到多个网络组成的联盟</a:t>
            </a:r>
          </a:p>
        </p:txBody>
      </p:sp>
    </p:spTree>
    <p:custDataLst>
      <p:tags r:id="rId1"/>
    </p:custData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2"/>
            </p:custDataLst>
          </p:nvPr>
        </p:nvSpPr>
        <p:spPr>
          <a:xfrm>
            <a:off x="707909" y="156311"/>
            <a:ext cx="7496755" cy="700087"/>
          </a:xfrm>
        </p:spPr>
        <p:txBody>
          <a:bodyPr>
            <a:noAutofit/>
          </a:bodyPr>
          <a:lstStyle/>
          <a:p>
            <a:pPr fontAlgn="auto"/>
            <a:r>
              <a:rPr lang="zh-CN" altLang="zh-CN" sz="2800" noProof="1" smtClean="0">
                <a:latin typeface="+mj-lt"/>
              </a:rPr>
              <a:t>3. 商业化, Web, 新的网络应用：1990-2000</a:t>
            </a:r>
          </a:p>
        </p:txBody>
      </p:sp>
      <p:sp>
        <p:nvSpPr>
          <p:cNvPr id="5" name="内容占位符 4"/>
          <p:cNvSpPr>
            <a:spLocks noGrp="1" noChangeArrowheads="1"/>
          </p:cNvSpPr>
          <p:nvPr>
            <p:ph idx="1"/>
            <p:custDataLst>
              <p:tags r:id="rId3"/>
            </p:custDataLst>
          </p:nvPr>
        </p:nvSpPr>
        <p:spPr>
          <a:xfrm>
            <a:off x="707909" y="767188"/>
            <a:ext cx="7688959" cy="4046538"/>
          </a:xfrm>
        </p:spPr>
        <p:txBody>
          <a:bodyPr>
            <a:noAutofit/>
          </a:bodyPr>
          <a:lstStyle/>
          <a:p>
            <a:pPr marL="342900" indent="-342900" algn="l">
              <a:lnSpc>
                <a:spcPct val="130000"/>
              </a:lnSpc>
              <a:spcBef>
                <a:spcPct val="20000"/>
              </a:spcBef>
              <a:buClrTx/>
              <a:buSzPct val="85000"/>
              <a:buFontTx/>
              <a:buChar char="•"/>
              <a:defRPr/>
            </a:pPr>
            <a:r>
              <a:rPr lang="zh-CN" altLang="zh-CN" sz="2000" b="1" dirty="0">
                <a:solidFill>
                  <a:schemeClr val="accent1">
                    <a:lumMod val="50000"/>
                  </a:schemeClr>
                </a:solidFill>
                <a:latin typeface="宋体" panose="02010600030101010101" pitchFamily="2" charset="-122"/>
                <a:ea typeface="宋体" panose="02010600030101010101" pitchFamily="2" charset="-122"/>
              </a:rPr>
              <a:t>Early 1990’s: ARPAnet完成使命终结</a:t>
            </a:r>
          </a:p>
          <a:p>
            <a:pPr marL="342900" indent="-342900" algn="l">
              <a:lnSpc>
                <a:spcPct val="130000"/>
              </a:lnSpc>
              <a:spcBef>
                <a:spcPct val="20000"/>
              </a:spcBef>
              <a:buClrTx/>
              <a:buSzPct val="85000"/>
              <a:buFontTx/>
              <a:buChar char="•"/>
              <a:defRPr/>
            </a:pPr>
            <a:r>
              <a:rPr lang="zh-CN" altLang="zh-CN" sz="2000" b="1" dirty="0">
                <a:solidFill>
                  <a:schemeClr val="accent1">
                    <a:lumMod val="50000"/>
                  </a:schemeClr>
                </a:solidFill>
                <a:latin typeface="宋体" panose="02010600030101010101" pitchFamily="2" charset="-122"/>
                <a:ea typeface="宋体" panose="02010600030101010101" pitchFamily="2" charset="-122"/>
              </a:rPr>
              <a:t>1991: NSF放宽NSFnet的商业使用限制 (1995完成使命终结)</a:t>
            </a:r>
          </a:p>
          <a:p>
            <a:pPr marL="342900" indent="-342900" algn="l">
              <a:lnSpc>
                <a:spcPct val="130000"/>
              </a:lnSpc>
              <a:spcBef>
                <a:spcPct val="20000"/>
              </a:spcBef>
              <a:buClrTx/>
              <a:buSzPct val="85000"/>
              <a:buFontTx/>
              <a:buChar char="•"/>
              <a:defRPr/>
            </a:pPr>
            <a:r>
              <a:rPr lang="zh-CN" altLang="zh-CN" sz="2000" b="1" dirty="0">
                <a:solidFill>
                  <a:schemeClr val="accent1">
                    <a:lumMod val="50000"/>
                  </a:schemeClr>
                </a:solidFill>
                <a:latin typeface="宋体" panose="02010600030101010101" pitchFamily="2" charset="-122"/>
                <a:ea typeface="宋体" panose="02010600030101010101" pitchFamily="2" charset="-122"/>
              </a:rPr>
              <a:t>early 1990s: Web</a:t>
            </a:r>
          </a:p>
          <a:p>
            <a:pPr marL="539750" lvl="1" indent="-342900" algn="l" defTabSz="914400">
              <a:lnSpc>
                <a:spcPts val="2000"/>
              </a:lnSpc>
              <a:spcBef>
                <a:spcPct val="20000"/>
              </a:spcBef>
              <a:spcAft>
                <a:spcPct val="0"/>
              </a:spcAft>
              <a:buClrTx/>
              <a:buSzPct val="85000"/>
              <a:buFontTx/>
              <a:buChar char="•"/>
              <a:tabLst>
                <a:tab pos="542925" algn="l"/>
              </a:tabLst>
              <a:defRPr/>
            </a:pPr>
            <a:r>
              <a:rPr lang="zh-CN" altLang="zh-CN" sz="1800" b="1" dirty="0">
                <a:solidFill>
                  <a:schemeClr val="accent1">
                    <a:lumMod val="50000"/>
                  </a:schemeClr>
                </a:solidFill>
                <a:latin typeface="宋体" panose="02010600030101010101" pitchFamily="2" charset="-122"/>
                <a:ea typeface="宋体" panose="02010600030101010101" pitchFamily="2" charset="-122"/>
              </a:rPr>
              <a:t>超文本 [源于Bush 1945, Nelson 1960’s的早期研究]</a:t>
            </a:r>
          </a:p>
          <a:p>
            <a:pPr marL="539750" lvl="1" indent="-342900" algn="l" defTabSz="914400">
              <a:lnSpc>
                <a:spcPts val="2000"/>
              </a:lnSpc>
              <a:spcBef>
                <a:spcPct val="20000"/>
              </a:spcBef>
              <a:spcAft>
                <a:spcPct val="0"/>
              </a:spcAft>
              <a:buClrTx/>
              <a:buSzPct val="85000"/>
              <a:buFontTx/>
              <a:buChar char="•"/>
              <a:tabLst>
                <a:tab pos="542925" algn="l"/>
              </a:tabLst>
              <a:defRPr/>
            </a:pPr>
            <a:r>
              <a:rPr lang="zh-CN" altLang="zh-CN" sz="1800" b="1" dirty="0">
                <a:solidFill>
                  <a:schemeClr val="accent1">
                    <a:lumMod val="50000"/>
                  </a:schemeClr>
                </a:solidFill>
                <a:latin typeface="宋体" panose="02010600030101010101" pitchFamily="2" charset="-122"/>
                <a:ea typeface="宋体" panose="02010600030101010101" pitchFamily="2" charset="-122"/>
              </a:rPr>
              <a:t>HTML, HTTP: 由Berners-Lee及其同事开发</a:t>
            </a:r>
          </a:p>
          <a:p>
            <a:pPr marL="539750" lvl="1" indent="-342900" algn="l" defTabSz="914400">
              <a:lnSpc>
                <a:spcPts val="2000"/>
              </a:lnSpc>
              <a:spcBef>
                <a:spcPct val="20000"/>
              </a:spcBef>
              <a:spcAft>
                <a:spcPct val="0"/>
              </a:spcAft>
              <a:buClrTx/>
              <a:buSzPct val="85000"/>
              <a:buFontTx/>
              <a:buChar char="•"/>
              <a:tabLst>
                <a:tab pos="542925" algn="l"/>
              </a:tabLst>
              <a:defRPr/>
            </a:pPr>
            <a:r>
              <a:rPr lang="zh-CN" altLang="zh-CN" sz="1800" b="1" dirty="0">
                <a:solidFill>
                  <a:schemeClr val="accent1">
                    <a:lumMod val="50000"/>
                  </a:schemeClr>
                </a:solidFill>
                <a:latin typeface="宋体" panose="02010600030101010101" pitchFamily="2" charset="-122"/>
                <a:ea typeface="宋体" panose="02010600030101010101" pitchFamily="2" charset="-122"/>
              </a:rPr>
              <a:t>1994: Mosaic浏览器及公司, 后来Netscape </a:t>
            </a:r>
          </a:p>
          <a:p>
            <a:pPr marL="539750" lvl="1" indent="-342900" algn="l" defTabSz="914400">
              <a:lnSpc>
                <a:spcPts val="2000"/>
              </a:lnSpc>
              <a:spcBef>
                <a:spcPct val="20000"/>
              </a:spcBef>
              <a:spcAft>
                <a:spcPct val="0"/>
              </a:spcAft>
              <a:buClrTx/>
              <a:buSzPct val="85000"/>
              <a:buFontTx/>
              <a:buChar char="•"/>
              <a:tabLst>
                <a:tab pos="542925" algn="l"/>
              </a:tabLst>
              <a:defRPr/>
            </a:pPr>
            <a:r>
              <a:rPr lang="zh-CN" altLang="zh-CN" sz="1800" b="1" dirty="0">
                <a:solidFill>
                  <a:schemeClr val="accent1">
                    <a:lumMod val="50000"/>
                  </a:schemeClr>
                </a:solidFill>
                <a:latin typeface="宋体" panose="02010600030101010101" pitchFamily="2" charset="-122"/>
                <a:ea typeface="宋体" panose="02010600030101010101" pitchFamily="2" charset="-122"/>
              </a:rPr>
              <a:t>late 1990’s: Web的商业使用</a:t>
            </a:r>
          </a:p>
          <a:p>
            <a:pPr marL="539750" lvl="1" indent="-342900" algn="l" defTabSz="914400">
              <a:lnSpc>
                <a:spcPts val="2000"/>
              </a:lnSpc>
              <a:spcBef>
                <a:spcPct val="20000"/>
              </a:spcBef>
              <a:spcAft>
                <a:spcPct val="0"/>
              </a:spcAft>
              <a:buClrTx/>
              <a:buSzPct val="85000"/>
              <a:buFontTx/>
              <a:buChar char="•"/>
              <a:tabLst>
                <a:tab pos="542925" algn="l"/>
              </a:tabLst>
              <a:defRPr/>
            </a:pPr>
            <a:r>
              <a:rPr lang="zh-CN" altLang="zh-CN" sz="1800" b="1" dirty="0">
                <a:solidFill>
                  <a:schemeClr val="accent1">
                    <a:lumMod val="50000"/>
                  </a:schemeClr>
                </a:solidFill>
                <a:latin typeface="宋体" panose="02010600030101010101" pitchFamily="2" charset="-122"/>
                <a:ea typeface="宋体" panose="02010600030101010101" pitchFamily="2" charset="-122"/>
              </a:rPr>
              <a:t>1996:Microsoft大规模进军Web</a:t>
            </a:r>
          </a:p>
          <a:p>
            <a:pPr marL="342900" lvl="1" indent="-342900" algn="l" defTabSz="914400">
              <a:lnSpc>
                <a:spcPct val="130000"/>
              </a:lnSpc>
              <a:spcBef>
                <a:spcPct val="20000"/>
              </a:spcBef>
              <a:spcAft>
                <a:spcPct val="0"/>
              </a:spcAft>
              <a:buClrTx/>
              <a:buSzPct val="85000"/>
              <a:buFontTx/>
              <a:buChar char="•"/>
              <a:tabLst>
                <a:tab pos="542925" algn="l"/>
              </a:tabLst>
              <a:defRPr/>
            </a:pPr>
            <a:r>
              <a:rPr lang="zh-CN" altLang="zh-CN" b="1" dirty="0">
                <a:solidFill>
                  <a:schemeClr val="accent1">
                    <a:lumMod val="50000"/>
                  </a:schemeClr>
                </a:solidFill>
                <a:latin typeface="宋体" panose="02010600030101010101" pitchFamily="2" charset="-122"/>
                <a:ea typeface="宋体" panose="02010600030101010101" pitchFamily="2" charset="-122"/>
              </a:rPr>
              <a:t>Late 1990’s – 2000’s</a:t>
            </a:r>
            <a:r>
              <a:rPr lang="zh-CN" altLang="zh-CN" sz="2200" b="1" dirty="0">
                <a:solidFill>
                  <a:schemeClr val="accent1">
                    <a:lumMod val="50000"/>
                  </a:schemeClr>
                </a:solidFill>
                <a:latin typeface="宋体" panose="02010600030101010101" pitchFamily="2" charset="-122"/>
                <a:ea typeface="宋体" panose="02010600030101010101" pitchFamily="2" charset="-122"/>
              </a:rPr>
              <a:t>:</a:t>
            </a:r>
          </a:p>
          <a:p>
            <a:pPr marL="539750" lvl="1" indent="-342900" algn="l" defTabSz="914400">
              <a:lnSpc>
                <a:spcPts val="2000"/>
              </a:lnSpc>
              <a:spcBef>
                <a:spcPct val="20000"/>
              </a:spcBef>
              <a:spcAft>
                <a:spcPct val="0"/>
              </a:spcAft>
              <a:buClrTx/>
              <a:buSzPct val="85000"/>
              <a:buFontTx/>
              <a:buChar char="•"/>
              <a:tabLst>
                <a:tab pos="542925" algn="l"/>
              </a:tabLst>
              <a:defRPr/>
            </a:pPr>
            <a:r>
              <a:rPr lang="zh-CN" altLang="zh-CN" sz="1800" b="1" dirty="0">
                <a:solidFill>
                  <a:schemeClr val="accent1">
                    <a:lumMod val="50000"/>
                  </a:schemeClr>
                </a:solidFill>
                <a:latin typeface="宋体" panose="02010600030101010101" pitchFamily="2" charset="-122"/>
                <a:ea typeface="宋体" panose="02010600030101010101" pitchFamily="2" charset="-122"/>
              </a:rPr>
              <a:t>电子商务应用激增</a:t>
            </a:r>
          </a:p>
          <a:p>
            <a:pPr marL="539750" lvl="1" indent="-342900" algn="l" defTabSz="914400">
              <a:lnSpc>
                <a:spcPts val="2000"/>
              </a:lnSpc>
              <a:spcBef>
                <a:spcPct val="20000"/>
              </a:spcBef>
              <a:spcAft>
                <a:spcPct val="0"/>
              </a:spcAft>
              <a:buClrTx/>
              <a:buSzPct val="85000"/>
              <a:buFontTx/>
              <a:buChar char="•"/>
              <a:tabLst>
                <a:tab pos="542925" algn="l"/>
              </a:tabLst>
              <a:defRPr/>
            </a:pPr>
            <a:r>
              <a:rPr lang="zh-CN" altLang="zh-CN" sz="1800" b="1" dirty="0">
                <a:solidFill>
                  <a:schemeClr val="accent1">
                    <a:lumMod val="50000"/>
                  </a:schemeClr>
                </a:solidFill>
                <a:latin typeface="宋体" panose="02010600030101010101" pitchFamily="2" charset="-122"/>
                <a:ea typeface="宋体" panose="02010600030101010101" pitchFamily="2" charset="-122"/>
              </a:rPr>
              <a:t>高速路由器和路由技术以及高速局域网技术进展显著</a:t>
            </a:r>
          </a:p>
          <a:p>
            <a:pPr marL="539750" lvl="1" indent="-342900" algn="l" defTabSz="914400">
              <a:lnSpc>
                <a:spcPts val="2000"/>
              </a:lnSpc>
              <a:spcBef>
                <a:spcPct val="20000"/>
              </a:spcBef>
              <a:spcAft>
                <a:spcPct val="0"/>
              </a:spcAft>
              <a:buClrTx/>
              <a:buSzPct val="85000"/>
              <a:buFontTx/>
              <a:buChar char="•"/>
              <a:tabLst>
                <a:tab pos="542925" algn="l"/>
              </a:tabLst>
              <a:defRPr/>
            </a:pPr>
            <a:r>
              <a:rPr lang="zh-CN" altLang="zh-CN" sz="1800" b="1" dirty="0">
                <a:solidFill>
                  <a:schemeClr val="accent1">
                    <a:lumMod val="50000"/>
                  </a:schemeClr>
                </a:solidFill>
                <a:latin typeface="宋体" panose="02010600030101010101" pitchFamily="2" charset="-122"/>
                <a:ea typeface="宋体" panose="02010600030101010101" pitchFamily="2" charset="-122"/>
              </a:rPr>
              <a:t>音视频流媒体实时通信、播放的成功应用</a:t>
            </a:r>
          </a:p>
          <a:p>
            <a:pPr marL="539750" lvl="1" indent="-342900" algn="l" defTabSz="914400">
              <a:lnSpc>
                <a:spcPts val="2000"/>
              </a:lnSpc>
              <a:spcBef>
                <a:spcPct val="20000"/>
              </a:spcBef>
              <a:spcAft>
                <a:spcPct val="0"/>
              </a:spcAft>
              <a:buClrTx/>
              <a:buSzPct val="85000"/>
              <a:buFontTx/>
              <a:buChar char="•"/>
              <a:tabLst>
                <a:tab pos="542925" algn="l"/>
              </a:tabLst>
              <a:defRPr/>
            </a:pPr>
            <a:r>
              <a:rPr lang="zh-CN" altLang="zh-CN" sz="1800" b="1" dirty="0">
                <a:solidFill>
                  <a:schemeClr val="accent1">
                    <a:lumMod val="50000"/>
                  </a:schemeClr>
                </a:solidFill>
                <a:latin typeface="宋体" panose="02010600030101010101" pitchFamily="2" charset="-122"/>
                <a:ea typeface="宋体" panose="02010600030101010101" pitchFamily="2" charset="-122"/>
              </a:rPr>
              <a:t>更多的杀手级应用: 及时通信IM, P2P文件共享 (e.g., Naptser)</a:t>
            </a:r>
          </a:p>
          <a:p>
            <a:pPr marL="539750" lvl="1" indent="-342900" algn="l" defTabSz="914400">
              <a:lnSpc>
                <a:spcPts val="2000"/>
              </a:lnSpc>
              <a:spcBef>
                <a:spcPct val="20000"/>
              </a:spcBef>
              <a:spcAft>
                <a:spcPct val="0"/>
              </a:spcAft>
              <a:buClrTx/>
              <a:buSzPct val="85000"/>
              <a:buFontTx/>
              <a:buChar char="•"/>
              <a:tabLst>
                <a:tab pos="542925" algn="l"/>
              </a:tabLst>
              <a:defRPr/>
            </a:pPr>
            <a:r>
              <a:rPr lang="zh-CN" altLang="zh-CN" sz="1800" b="1" dirty="0">
                <a:solidFill>
                  <a:schemeClr val="accent1">
                    <a:lumMod val="50000"/>
                  </a:schemeClr>
                </a:solidFill>
                <a:latin typeface="宋体" panose="02010600030101010101" pitchFamily="2" charset="-122"/>
                <a:ea typeface="宋体" panose="02010600030101010101" pitchFamily="2" charset="-122"/>
              </a:rPr>
              <a:t>网络安全走向前沿</a:t>
            </a:r>
          </a:p>
          <a:p>
            <a:pPr marL="539750" lvl="1" indent="-342900" algn="l" defTabSz="914400">
              <a:lnSpc>
                <a:spcPts val="2000"/>
              </a:lnSpc>
              <a:spcBef>
                <a:spcPct val="20000"/>
              </a:spcBef>
              <a:spcAft>
                <a:spcPct val="0"/>
              </a:spcAft>
              <a:buClrTx/>
              <a:buSzPct val="85000"/>
              <a:buFontTx/>
              <a:buChar char="•"/>
              <a:tabLst>
                <a:tab pos="542925" algn="l"/>
              </a:tabLst>
              <a:defRPr/>
            </a:pPr>
            <a:r>
              <a:rPr lang="zh-CN" altLang="zh-CN" sz="1800" b="1" dirty="0">
                <a:solidFill>
                  <a:schemeClr val="accent1">
                    <a:lumMod val="50000"/>
                  </a:schemeClr>
                </a:solidFill>
                <a:latin typeface="宋体" panose="02010600030101010101" pitchFamily="2" charset="-122"/>
                <a:ea typeface="宋体" panose="02010600030101010101" pitchFamily="2" charset="-122"/>
              </a:rPr>
              <a:t>估计5千万主机, 1亿多用户</a:t>
            </a:r>
          </a:p>
          <a:p>
            <a:pPr marL="539750" lvl="1" indent="-342900" algn="l" defTabSz="914400">
              <a:lnSpc>
                <a:spcPts val="2000"/>
              </a:lnSpc>
              <a:spcBef>
                <a:spcPct val="20000"/>
              </a:spcBef>
              <a:spcAft>
                <a:spcPct val="0"/>
              </a:spcAft>
              <a:buClrTx/>
              <a:buSzPct val="85000"/>
              <a:buFontTx/>
              <a:buChar char="•"/>
              <a:tabLst>
                <a:tab pos="542925" algn="l"/>
              </a:tabLst>
              <a:defRPr/>
            </a:pPr>
            <a:r>
              <a:rPr lang="zh-CN" altLang="zh-CN" sz="1800" b="1" dirty="0">
                <a:solidFill>
                  <a:schemeClr val="accent1">
                    <a:lumMod val="50000"/>
                  </a:schemeClr>
                </a:solidFill>
                <a:latin typeface="宋体" panose="02010600030101010101" pitchFamily="2" charset="-122"/>
                <a:ea typeface="宋体" panose="02010600030101010101" pitchFamily="2" charset="-122"/>
              </a:rPr>
              <a:t>主干链路带宽达到 Gbps</a:t>
            </a:r>
          </a:p>
        </p:txBody>
      </p:sp>
    </p:spTree>
    <p:custDataLst>
      <p:tags r:id="rId1"/>
    </p:custData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标题 3"/>
          <p:cNvSpPr>
            <a:spLocks noGrp="1" noChangeArrowheads="1"/>
          </p:cNvSpPr>
          <p:nvPr>
            <p:ph type="title"/>
            <p:custDataLst>
              <p:tags r:id="rId2"/>
            </p:custDataLst>
          </p:nvPr>
        </p:nvSpPr>
        <p:spPr>
          <a:xfrm>
            <a:off x="741363" y="278975"/>
            <a:ext cx="6678612" cy="700087"/>
          </a:xfrm>
        </p:spPr>
        <p:txBody>
          <a:bodyPr>
            <a:normAutofit/>
          </a:bodyPr>
          <a:lstStyle/>
          <a:p>
            <a:r>
              <a:rPr lang="zh-CN" altLang="zh-CN" sz="2800" dirty="0" smtClean="0"/>
              <a:t>第一章: 小结</a:t>
            </a:r>
          </a:p>
        </p:txBody>
      </p:sp>
      <p:sp>
        <p:nvSpPr>
          <p:cNvPr id="5" name="内容占位符 4"/>
          <p:cNvSpPr>
            <a:spLocks noGrp="1" noChangeArrowheads="1"/>
          </p:cNvSpPr>
          <p:nvPr>
            <p:ph idx="1"/>
            <p:custDataLst>
              <p:tags r:id="rId3"/>
            </p:custDataLst>
          </p:nvPr>
        </p:nvSpPr>
        <p:spPr>
          <a:xfrm>
            <a:off x="741363" y="1358204"/>
            <a:ext cx="7661275" cy="560048"/>
          </a:xfrm>
        </p:spPr>
        <p:txBody>
          <a:bodyPr>
            <a:noAutofit/>
          </a:bodyPr>
          <a:lstStyle/>
          <a:p>
            <a:pPr>
              <a:lnSpc>
                <a:spcPct val="100000"/>
              </a:lnSpc>
              <a:buFontTx/>
              <a:buNone/>
            </a:pPr>
            <a:r>
              <a:rPr lang="zh-CN" altLang="zh-CN" sz="2000" b="1" u="sng" dirty="0" smtClean="0">
                <a:latin typeface="宋体" panose="02010600030101010101" pitchFamily="2" charset="-122"/>
                <a:ea typeface="宋体" panose="02010600030101010101" pitchFamily="2" charset="-122"/>
              </a:rPr>
              <a:t>本章覆盖了大量基本知识和素材!</a:t>
            </a:r>
          </a:p>
          <a:p>
            <a:pPr>
              <a:lnSpc>
                <a:spcPct val="100000"/>
              </a:lnSpc>
              <a:buSzPct val="85000"/>
            </a:pPr>
            <a:r>
              <a:rPr lang="zh-CN" altLang="zh-CN" sz="2000" b="1" dirty="0" smtClean="0">
                <a:latin typeface="宋体" panose="02010600030101010101" pitchFamily="2" charset="-122"/>
                <a:ea typeface="宋体" panose="02010600030101010101" pitchFamily="2" charset="-122"/>
              </a:rPr>
              <a:t>什么是Internet？Protocol?</a:t>
            </a:r>
          </a:p>
          <a:p>
            <a:pPr>
              <a:lnSpc>
                <a:spcPct val="100000"/>
              </a:lnSpc>
              <a:buSzPct val="85000"/>
            </a:pPr>
            <a:r>
              <a:rPr lang="zh-CN" altLang="zh-CN" sz="2000" b="1" dirty="0" smtClean="0">
                <a:latin typeface="宋体" panose="02010600030101010101" pitchFamily="2" charset="-122"/>
                <a:ea typeface="宋体" panose="02010600030101010101" pitchFamily="2" charset="-122"/>
              </a:rPr>
              <a:t>网络边缘部分、核心部分、接入网络及其物理介质</a:t>
            </a:r>
          </a:p>
          <a:p>
            <a:pPr marL="742950" lvl="1" indent="-285750" defTabSz="914400">
              <a:lnSpc>
                <a:spcPct val="100000"/>
              </a:lnSpc>
              <a:spcAft>
                <a:spcPct val="0"/>
              </a:spcAft>
              <a:buClr>
                <a:schemeClr val="tx2"/>
              </a:buClr>
              <a:buSzPct val="70000"/>
              <a:buFont typeface="Wingdings" panose="05000000000000000000" pitchFamily="2" charset="2"/>
              <a:buChar char="l"/>
              <a:tabLst>
                <a:tab pos="542925" algn="l"/>
              </a:tabLst>
            </a:pPr>
            <a:r>
              <a:rPr lang="zh-CN" altLang="zh-CN" b="1" dirty="0" smtClean="0">
                <a:latin typeface="宋体" panose="02010600030101010101" pitchFamily="2" charset="-122"/>
                <a:ea typeface="宋体" panose="02010600030101010101" pitchFamily="2" charset="-122"/>
              </a:rPr>
              <a:t>分组交换与电路交换 (packet-switching versus circuit-switching)</a:t>
            </a:r>
          </a:p>
          <a:p>
            <a:pPr>
              <a:lnSpc>
                <a:spcPct val="100000"/>
              </a:lnSpc>
              <a:buSzPct val="85000"/>
            </a:pPr>
            <a:r>
              <a:rPr lang="zh-CN" altLang="zh-CN" sz="2000" b="1" dirty="0" smtClean="0">
                <a:latin typeface="宋体" panose="02010600030101010101" pitchFamily="2" charset="-122"/>
                <a:ea typeface="宋体" panose="02010600030101010101" pitchFamily="2" charset="-122"/>
              </a:rPr>
              <a:t>Internet主干/ISP 组成结构</a:t>
            </a:r>
          </a:p>
          <a:p>
            <a:pPr>
              <a:lnSpc>
                <a:spcPct val="100000"/>
              </a:lnSpc>
              <a:buSzPct val="85000"/>
            </a:pPr>
            <a:r>
              <a:rPr lang="zh-CN" altLang="zh-CN" sz="2000" b="1" dirty="0" smtClean="0">
                <a:latin typeface="宋体" panose="02010600030101010101" pitchFamily="2" charset="-122"/>
                <a:ea typeface="宋体" panose="02010600030101010101" pitchFamily="2" charset="-122"/>
              </a:rPr>
              <a:t>分组交换网络的性能：延迟和丢失</a:t>
            </a:r>
          </a:p>
          <a:p>
            <a:pPr>
              <a:lnSpc>
                <a:spcPct val="100000"/>
              </a:lnSpc>
              <a:buSzPct val="85000"/>
            </a:pPr>
            <a:r>
              <a:rPr lang="zh-CN" altLang="zh-CN" sz="2000" b="1" dirty="0" smtClean="0">
                <a:latin typeface="宋体" panose="02010600030101010101" pitchFamily="2" charset="-122"/>
                <a:ea typeface="宋体" panose="02010600030101010101" pitchFamily="2" charset="-122"/>
              </a:rPr>
              <a:t>协议层及其服务模型</a:t>
            </a:r>
          </a:p>
          <a:p>
            <a:pPr>
              <a:lnSpc>
                <a:spcPct val="100000"/>
              </a:lnSpc>
              <a:buSzPct val="85000"/>
            </a:pPr>
            <a:r>
              <a:rPr lang="zh-CN" altLang="zh-CN" sz="2000" b="1" dirty="0" smtClean="0">
                <a:latin typeface="宋体" panose="02010600030101010101" pitchFamily="2" charset="-122"/>
                <a:ea typeface="宋体" panose="02010600030101010101" pitchFamily="2" charset="-122"/>
              </a:rPr>
              <a:t>计算机网络和Internet发展史</a:t>
            </a:r>
          </a:p>
        </p:txBody>
      </p:sp>
    </p:spTree>
    <p:custDataLst>
      <p:tags r:id="rId1"/>
    </p:custData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标题 6"/>
          <p:cNvSpPr>
            <a:spLocks noGrp="1" noChangeArrowheads="1"/>
          </p:cNvSpPr>
          <p:nvPr>
            <p:ph type="title"/>
            <p:custDataLst>
              <p:tags r:id="rId2"/>
            </p:custDataLst>
          </p:nvPr>
        </p:nvSpPr>
        <p:spPr>
          <a:xfrm>
            <a:off x="741363" y="323580"/>
            <a:ext cx="6678612" cy="700087"/>
          </a:xfrm>
        </p:spPr>
        <p:txBody>
          <a:bodyPr>
            <a:normAutofit/>
          </a:bodyPr>
          <a:lstStyle/>
          <a:p>
            <a:r>
              <a:rPr lang="zh-CN" altLang="zh-CN" sz="2800" dirty="0" smtClean="0"/>
              <a:t>第一章：复习大纲</a:t>
            </a:r>
          </a:p>
        </p:txBody>
      </p:sp>
      <p:sp>
        <p:nvSpPr>
          <p:cNvPr id="8" name="内容占位符 7"/>
          <p:cNvSpPr>
            <a:spLocks noGrp="1" noChangeArrowheads="1"/>
          </p:cNvSpPr>
          <p:nvPr>
            <p:ph idx="1"/>
            <p:custDataLst>
              <p:tags r:id="rId3"/>
            </p:custDataLst>
          </p:nvPr>
        </p:nvSpPr>
        <p:spPr>
          <a:xfrm>
            <a:off x="741363" y="1377950"/>
            <a:ext cx="7661275" cy="4046538"/>
          </a:xfrm>
        </p:spPr>
        <p:txBody>
          <a:bodyPr>
            <a:noAutofit/>
          </a:bodyPr>
          <a:lstStyle/>
          <a:p>
            <a:pPr marL="342900" indent="-342900">
              <a:lnSpc>
                <a:spcPct val="100000"/>
              </a:lnSpc>
              <a:buSzPct val="85000"/>
            </a:pPr>
            <a:r>
              <a:rPr lang="zh-CN" altLang="zh-CN" sz="2000" b="1" dirty="0" smtClean="0">
                <a:latin typeface="宋体" panose="02010600030101010101" pitchFamily="2" charset="-122"/>
                <a:ea typeface="宋体" panose="02010600030101010101" pitchFamily="2" charset="-122"/>
              </a:rPr>
              <a:t>计算机网络的定义</a:t>
            </a:r>
          </a:p>
          <a:p>
            <a:pPr marL="342900" indent="-342900">
              <a:lnSpc>
                <a:spcPct val="100000"/>
              </a:lnSpc>
              <a:buSzPct val="85000"/>
            </a:pPr>
            <a:r>
              <a:rPr lang="zh-CN" altLang="zh-CN" sz="2000" b="1" dirty="0" smtClean="0">
                <a:latin typeface="宋体" panose="02010600030101010101" pitchFamily="2" charset="-122"/>
                <a:ea typeface="宋体" panose="02010600030101010101" pitchFamily="2" charset="-122"/>
              </a:rPr>
              <a:t>协议的定义和基本要素</a:t>
            </a:r>
          </a:p>
          <a:p>
            <a:pPr marL="342900" indent="-342900">
              <a:lnSpc>
                <a:spcPct val="100000"/>
              </a:lnSpc>
              <a:buSzPct val="85000"/>
            </a:pPr>
            <a:r>
              <a:rPr lang="zh-CN" altLang="zh-CN" sz="2000" b="1" dirty="0" smtClean="0">
                <a:latin typeface="宋体" panose="02010600030101010101" pitchFamily="2" charset="-122"/>
                <a:ea typeface="宋体" panose="02010600030101010101" pitchFamily="2" charset="-122"/>
              </a:rPr>
              <a:t>Internet的构成描述：</a:t>
            </a:r>
          </a:p>
          <a:p>
            <a:pPr marL="742950" lvl="1" indent="-285750" defTabSz="914400">
              <a:lnSpc>
                <a:spcPct val="100000"/>
              </a:lnSpc>
              <a:spcAft>
                <a:spcPct val="0"/>
              </a:spcAft>
              <a:buClr>
                <a:schemeClr val="tx2"/>
              </a:buClr>
              <a:buSzPct val="70000"/>
              <a:buFont typeface="Wingdings" panose="05000000000000000000" pitchFamily="2" charset="2"/>
              <a:buChar char="l"/>
              <a:tabLst>
                <a:tab pos="542925" algn="l"/>
              </a:tabLst>
            </a:pPr>
            <a:r>
              <a:rPr lang="zh-CN" altLang="zh-CN" b="1" dirty="0" smtClean="0">
                <a:latin typeface="宋体" panose="02010600030101010101" pitchFamily="2" charset="-122"/>
                <a:ea typeface="宋体" panose="02010600030101010101" pitchFamily="2" charset="-122"/>
              </a:rPr>
              <a:t>具体构成：边缘（端系统，包括软件和硬件）、核心、接入网络和物理介质</a:t>
            </a:r>
          </a:p>
          <a:p>
            <a:pPr marL="742950" lvl="1" indent="-285750" defTabSz="914400">
              <a:lnSpc>
                <a:spcPct val="100000"/>
              </a:lnSpc>
              <a:spcAft>
                <a:spcPct val="0"/>
              </a:spcAft>
              <a:buClr>
                <a:schemeClr val="tx2"/>
              </a:buClr>
              <a:buSzPct val="70000"/>
              <a:buFont typeface="Wingdings" panose="05000000000000000000" pitchFamily="2" charset="2"/>
              <a:buChar char="l"/>
              <a:tabLst>
                <a:tab pos="542925" algn="l"/>
              </a:tabLst>
            </a:pPr>
            <a:r>
              <a:rPr lang="zh-CN" altLang="zh-CN" b="1" dirty="0" smtClean="0">
                <a:latin typeface="宋体" panose="02010600030101010101" pitchFamily="2" charset="-122"/>
                <a:ea typeface="宋体" panose="02010600030101010101" pitchFamily="2" charset="-122"/>
              </a:rPr>
              <a:t>网络交换方式：电路和分组</a:t>
            </a:r>
          </a:p>
          <a:p>
            <a:pPr marL="742950" lvl="1" indent="-285750" defTabSz="914400">
              <a:lnSpc>
                <a:spcPct val="100000"/>
              </a:lnSpc>
              <a:spcAft>
                <a:spcPct val="0"/>
              </a:spcAft>
              <a:buClr>
                <a:schemeClr val="tx2"/>
              </a:buClr>
              <a:buSzPct val="70000"/>
              <a:buFont typeface="Wingdings" panose="05000000000000000000" pitchFamily="2" charset="2"/>
              <a:buChar char="l"/>
              <a:tabLst>
                <a:tab pos="542925" algn="l"/>
              </a:tabLst>
            </a:pPr>
            <a:r>
              <a:rPr lang="zh-CN" altLang="zh-CN" b="1" dirty="0" smtClean="0">
                <a:latin typeface="宋体" panose="02010600030101010101" pitchFamily="2" charset="-122"/>
                <a:ea typeface="宋体" panose="02010600030101010101" pitchFamily="2" charset="-122"/>
              </a:rPr>
              <a:t>电路：时分和频分</a:t>
            </a:r>
          </a:p>
          <a:p>
            <a:pPr marL="742950" lvl="1" indent="-285750" defTabSz="914400">
              <a:lnSpc>
                <a:spcPct val="100000"/>
              </a:lnSpc>
              <a:spcAft>
                <a:spcPct val="0"/>
              </a:spcAft>
              <a:buClr>
                <a:schemeClr val="tx2"/>
              </a:buClr>
              <a:buSzPct val="70000"/>
              <a:buFont typeface="Wingdings" panose="05000000000000000000" pitchFamily="2" charset="2"/>
              <a:buChar char="l"/>
              <a:tabLst>
                <a:tab pos="542925" algn="l"/>
              </a:tabLst>
            </a:pPr>
            <a:r>
              <a:rPr lang="zh-CN" altLang="zh-CN" b="1" dirty="0" smtClean="0">
                <a:latin typeface="宋体" panose="02010600030101010101" pitchFamily="2" charset="-122"/>
                <a:ea typeface="宋体" panose="02010600030101010101" pitchFamily="2" charset="-122"/>
              </a:rPr>
              <a:t>分组：数据报和虚电路</a:t>
            </a:r>
          </a:p>
          <a:p>
            <a:pPr marL="342900" indent="-342900">
              <a:lnSpc>
                <a:spcPct val="100000"/>
              </a:lnSpc>
              <a:buSzPct val="85000"/>
            </a:pPr>
            <a:r>
              <a:rPr lang="zh-CN" altLang="zh-CN" sz="2000" b="1" dirty="0" smtClean="0">
                <a:latin typeface="宋体" panose="02010600030101010101" pitchFamily="2" charset="-122"/>
                <a:ea typeface="宋体" panose="02010600030101010101" pitchFamily="2" charset="-122"/>
              </a:rPr>
              <a:t>分组交换网络中的延迟及其计算</a:t>
            </a:r>
          </a:p>
          <a:p>
            <a:pPr marL="342900" indent="-342900">
              <a:lnSpc>
                <a:spcPct val="100000"/>
              </a:lnSpc>
              <a:buSzPct val="85000"/>
            </a:pPr>
            <a:r>
              <a:rPr lang="zh-CN" altLang="zh-CN" sz="2000" b="1" dirty="0" smtClean="0">
                <a:latin typeface="宋体" panose="02010600030101010101" pitchFamily="2" charset="-122"/>
                <a:ea typeface="宋体" panose="02010600030101010101" pitchFamily="2" charset="-122"/>
              </a:rPr>
              <a:t>TCP/IP的分层模型，各层PDU的名称和功能</a:t>
            </a: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a:xfrm>
            <a:off x="606425" y="593311"/>
            <a:ext cx="7772400" cy="698500"/>
          </a:xfrm>
        </p:spPr>
        <p:txBody>
          <a:bodyPr lIns="92075" tIns="46038" rIns="92075" bIns="46038" anchor="ctr">
            <a:spAutoFit/>
          </a:bodyPr>
          <a:lstStyle/>
          <a:p>
            <a:r>
              <a:rPr lang="zh-CN" altLang="zh-CN" sz="4000" dirty="0" smtClean="0"/>
              <a:t>1.1.3 什么是协议?</a:t>
            </a:r>
          </a:p>
        </p:txBody>
      </p:sp>
      <p:sp>
        <p:nvSpPr>
          <p:cNvPr id="16387" name="Rectangle 3"/>
          <p:cNvSpPr>
            <a:spLocks noGrp="1"/>
          </p:cNvSpPr>
          <p:nvPr>
            <p:ph sz="half" idx="1" hasCustomPrompt="1"/>
          </p:nvPr>
        </p:nvSpPr>
        <p:spPr>
          <a:xfrm>
            <a:off x="606425" y="1397000"/>
            <a:ext cx="3581400" cy="4648200"/>
          </a:xfrm>
        </p:spPr>
        <p:txBody>
          <a:bodyPr lIns="92075" tIns="46038" rIns="92075" bIns="46038">
            <a:normAutofit fontScale="77500" lnSpcReduction="20000"/>
          </a:bodyPr>
          <a:lstStyle/>
          <a:p>
            <a:pPr fontAlgn="auto">
              <a:buFontTx/>
              <a:buNone/>
            </a:pPr>
            <a:r>
              <a:rPr lang="zh-CN" altLang="zh-CN" sz="2800" b="1" u="sng" noProof="1"/>
              <a:t>人类活动的类比:</a:t>
            </a:r>
            <a:endParaRPr lang="zh-CN" altLang="zh-CN" sz="2800" b="1" noProof="1"/>
          </a:p>
          <a:p>
            <a:pPr fontAlgn="auto"/>
            <a:r>
              <a:rPr lang="zh-CN" altLang="zh-CN" sz="2800" b="1" noProof="1">
                <a:latin typeface="Segoe Script" panose="020B0504020000000003" charset="0"/>
              </a:rPr>
              <a:t>“what’s the time?”</a:t>
            </a:r>
          </a:p>
          <a:p>
            <a:pPr fontAlgn="auto"/>
            <a:r>
              <a:rPr lang="zh-CN" altLang="zh-CN" sz="2800" b="1" noProof="1">
                <a:latin typeface="Segoe Script" panose="020B0504020000000003" charset="0"/>
              </a:rPr>
              <a:t>“I have a question</a:t>
            </a:r>
            <a:r>
              <a:rPr lang="zh-CN" altLang="zh-CN" sz="2800" b="1" noProof="1" smtClean="0">
                <a:latin typeface="Segoe Script" panose="020B0504020000000003" charset="0"/>
              </a:rPr>
              <a:t>”</a:t>
            </a:r>
            <a:endParaRPr lang="zh-CN" altLang="zh-CN" sz="2400" b="1" noProof="1"/>
          </a:p>
          <a:p>
            <a:pPr fontAlgn="auto">
              <a:buFontTx/>
              <a:buNone/>
            </a:pPr>
            <a:r>
              <a:rPr lang="zh-CN" altLang="zh-CN" sz="2800" b="1" noProof="1">
                <a:latin typeface="宋体" panose="02010600030101010101" pitchFamily="2" charset="-122"/>
                <a:ea typeface="宋体" panose="02010600030101010101" pitchFamily="2" charset="-122"/>
              </a:rPr>
              <a:t>…  发送特定报文</a:t>
            </a:r>
          </a:p>
          <a:p>
            <a:pPr fontAlgn="auto">
              <a:buFontTx/>
              <a:buNone/>
            </a:pPr>
            <a:r>
              <a:rPr lang="zh-CN" altLang="zh-CN" sz="2800" b="1" noProof="1">
                <a:latin typeface="宋体" panose="02010600030101010101" pitchFamily="2" charset="-122"/>
                <a:ea typeface="宋体" panose="02010600030101010101" pitchFamily="2" charset="-122"/>
              </a:rPr>
              <a:t>…  当收到报文或发生其他事件时，采取特定的行动（响应）</a:t>
            </a:r>
          </a:p>
        </p:txBody>
      </p:sp>
      <p:sp>
        <p:nvSpPr>
          <p:cNvPr id="19459" name="Rectangle 3"/>
          <p:cNvSpPr>
            <a:spLocks noGrp="1" noChangeArrowheads="1"/>
          </p:cNvSpPr>
          <p:nvPr>
            <p:ph sz="half" idx="2"/>
          </p:nvPr>
        </p:nvSpPr>
        <p:spPr>
          <a:xfrm>
            <a:off x="4721225" y="1397000"/>
            <a:ext cx="3810000" cy="2590800"/>
          </a:xfrm>
        </p:spPr>
        <p:txBody>
          <a:bodyPr lIns="92075" tIns="46038" rIns="92075" bIns="46038">
            <a:normAutofit fontScale="77500" lnSpcReduction="20000"/>
          </a:bodyPr>
          <a:lstStyle/>
          <a:p>
            <a:pPr>
              <a:buFontTx/>
              <a:buNone/>
            </a:pPr>
            <a:r>
              <a:rPr lang="zh-CN" altLang="zh-CN" sz="2800" b="1" u="sng" dirty="0" smtClean="0">
                <a:solidFill>
                  <a:schemeClr val="tx2"/>
                </a:solidFill>
              </a:rPr>
              <a:t>网络协议:</a:t>
            </a:r>
          </a:p>
          <a:p>
            <a:r>
              <a:rPr lang="zh-CN" altLang="zh-CN" sz="2800" b="1" dirty="0" smtClean="0">
                <a:latin typeface="宋体" panose="02010600030101010101" pitchFamily="2" charset="-122"/>
                <a:ea typeface="宋体" panose="02010600030101010101" pitchFamily="2" charset="-122"/>
              </a:rPr>
              <a:t>计算机代替人</a:t>
            </a:r>
          </a:p>
          <a:p>
            <a:r>
              <a:rPr lang="zh-CN" altLang="zh-CN" sz="2800" b="1" dirty="0" smtClean="0">
                <a:latin typeface="宋体" panose="02010600030101010101" pitchFamily="2" charset="-122"/>
                <a:ea typeface="宋体" panose="02010600030101010101" pitchFamily="2" charset="-122"/>
              </a:rPr>
              <a:t>Internet中所有的通信活动均由协议来支配</a:t>
            </a:r>
          </a:p>
        </p:txBody>
      </p:sp>
      <p:sp>
        <p:nvSpPr>
          <p:cNvPr id="19460" name="Rectangle 5"/>
          <p:cNvSpPr>
            <a:spLocks noChangeArrowheads="1"/>
          </p:cNvSpPr>
          <p:nvPr/>
        </p:nvSpPr>
        <p:spPr bwMode="auto">
          <a:xfrm>
            <a:off x="4721225" y="3642112"/>
            <a:ext cx="4165600"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eaLnBrk="0" hangingPunct="0">
              <a:defRPr sz="2400">
                <a:solidFill>
                  <a:schemeClr val="tx1"/>
                </a:solidFill>
                <a:latin typeface="Times New Roman" panose="02020603050405020304" pitchFamily="18" charset="0"/>
                <a:ea typeface="宋体" panose="02010600030101010101" pitchFamily="2" charset="-122"/>
              </a:defRPr>
            </a:lvl2pPr>
            <a:lvl3pPr eaLnBrk="0" hangingPunct="0">
              <a:defRPr sz="2400">
                <a:solidFill>
                  <a:schemeClr val="tx1"/>
                </a:solidFill>
                <a:latin typeface="Times New Roman" panose="02020603050405020304" pitchFamily="18" charset="0"/>
                <a:ea typeface="宋体" panose="02010600030101010101" pitchFamily="2" charset="-122"/>
              </a:defRPr>
            </a:lvl3pPr>
            <a:lvl4pPr eaLnBrk="0" hangingPunct="0">
              <a:defRPr sz="2400">
                <a:solidFill>
                  <a:schemeClr val="tx1"/>
                </a:solidFill>
                <a:latin typeface="Times New Roman" panose="02020603050405020304" pitchFamily="18" charset="0"/>
                <a:ea typeface="宋体" panose="02010600030101010101" pitchFamily="2" charset="-122"/>
              </a:defRPr>
            </a:lvl4pPr>
            <a:lvl5pPr eaLnBrk="0" hangingPunct="0">
              <a:defRPr sz="2400">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r>
              <a:rPr lang="zh-CN" altLang="zh-CN" b="1" dirty="0">
                <a:solidFill>
                  <a:schemeClr val="tx2"/>
                </a:solidFill>
              </a:rPr>
              <a:t>协议：</a:t>
            </a:r>
            <a:r>
              <a:rPr lang="zh-CN" altLang="zh-CN" b="1" dirty="0"/>
              <a:t>定义了两个或多个通信实体间所交换报文的格式和次序，以及在报文发送和/或接收或者其他事件方面所采取的行动（响应）。</a:t>
            </a:r>
          </a:p>
          <a:p>
            <a:r>
              <a:rPr lang="zh-CN" altLang="zh-CN" b="1" dirty="0">
                <a:solidFill>
                  <a:schemeClr val="tx2"/>
                </a:solidFill>
              </a:rPr>
              <a:t>协议的基本要素：</a:t>
            </a:r>
            <a:r>
              <a:rPr lang="zh-CN" altLang="zh-CN" b="1" dirty="0"/>
              <a:t>语法、语义和同步</a:t>
            </a: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04"/>
</p:tagLst>
</file>

<file path=ppt/tags/tag1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04"/>
</p:tagLst>
</file>

<file path=ppt/tags/tag10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04"/>
  <p:tag name="KSO_WM_UNIT_TYPE" val="f"/>
  <p:tag name="KSO_WM_UNIT_INDEX" val="1"/>
  <p:tag name="KSO_WM_UNIT_ID" val="custom104_2*f*1"/>
  <p:tag name="KSO_WM_UNIT_CLEAR" val="1"/>
  <p:tag name="KSO_WM_UNIT_LAYERLEVEL" val="1"/>
  <p:tag name="KSO_WM_UNIT_VALUE" val="168"/>
  <p:tag name="KSO_WM_UNIT_HIGHLIGHT" val="0"/>
  <p:tag name="KSO_WM_UNIT_COMPATIBLE" val="0"/>
  <p:tag name="KSO_WM_UNIT_PRESET_TEXT_INDEX" val="5"/>
  <p:tag name="KSO_WM_UNIT_PRESET_TEXT_LEN" val="232"/>
</p:tagLst>
</file>

<file path=ppt/tags/tag10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04"/>
  <p:tag name="KSO_WM_TAG_VERSION" val="1.0"/>
  <p:tag name="KSO_WM_SLIDE_ID" val="custom104_2"/>
  <p:tag name="KSO_WM_SLIDE_INDEX" val="2"/>
  <p:tag name="KSO_WM_SLIDE_ITEM_CNT" val="1"/>
  <p:tag name="KSO_WM_SLIDE_LAYOUT" val="a_f"/>
  <p:tag name="KSO_WM_SLIDE_LAYOUT_CNT" val="1_1"/>
  <p:tag name="KSO_WM_SLIDE_TYPE" val="text"/>
  <p:tag name="KSO_WM_BEAUTIFY_FLAG" val="#wm#"/>
  <p:tag name="KSO_WM_SLIDE_POSITION" val="58*109"/>
  <p:tag name="KSO_WM_SLIDE_SIZE" val="603*319"/>
</p:tagLst>
</file>

<file path=ppt/tags/tag10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04"/>
  <p:tag name="KSO_WM_UNIT_TYPE" val="a"/>
  <p:tag name="KSO_WM_UNIT_INDEX" val="1"/>
  <p:tag name="KSO_WM_UNIT_ID" val="custom104_2*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10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04"/>
  <p:tag name="KSO_WM_UNIT_TYPE" val="f"/>
  <p:tag name="KSO_WM_UNIT_INDEX" val="1"/>
  <p:tag name="KSO_WM_UNIT_ID" val="custom104_2*f*1"/>
  <p:tag name="KSO_WM_UNIT_CLEAR" val="1"/>
  <p:tag name="KSO_WM_UNIT_LAYERLEVEL" val="1"/>
  <p:tag name="KSO_WM_UNIT_VALUE" val="168"/>
  <p:tag name="KSO_WM_UNIT_HIGHLIGHT" val="0"/>
  <p:tag name="KSO_WM_UNIT_COMPATIBLE" val="0"/>
  <p:tag name="KSO_WM_UNIT_PRESET_TEXT_INDEX" val="5"/>
  <p:tag name="KSO_WM_UNIT_PRESET_TEXT_LEN" val="232"/>
</p:tagLst>
</file>

<file path=ppt/tags/tag1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04"/>
</p:tagLst>
</file>

<file path=ppt/tags/tag1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04"/>
</p:tagLst>
</file>

<file path=ppt/tags/tag1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04"/>
</p:tagLst>
</file>

<file path=ppt/tags/tag1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04"/>
</p:tagLst>
</file>

<file path=ppt/tags/tag1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04"/>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04"/>
  <p:tag name="KSO_WM_UNIT_TYPE" val="f"/>
  <p:tag name="KSO_WM_UNIT_INDEX" val="1"/>
  <p:tag name="KSO_WM_UNIT_ID" val="custom104_2*f*1"/>
  <p:tag name="KSO_WM_UNIT_CLEAR" val="1"/>
  <p:tag name="KSO_WM_UNIT_LAYERLEVEL" val="1"/>
  <p:tag name="KSO_WM_UNIT_VALUE" val="168"/>
  <p:tag name="KSO_WM_UNIT_HIGHLIGHT" val="0"/>
  <p:tag name="KSO_WM_UNIT_COMPATIBLE" val="0"/>
  <p:tag name="KSO_WM_UNIT_PRESET_TEXT_INDEX" val="5"/>
  <p:tag name="KSO_WM_UNIT_PRESET_TEXT_LEN" val="232"/>
</p:tagLst>
</file>

<file path=ppt/tags/tag1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04"/>
</p:tagLst>
</file>

<file path=ppt/tags/tag1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04"/>
</p:tagLst>
</file>

<file path=ppt/tags/tag1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04"/>
  <p:tag name="KSO_WM_TAG_VERSION" val="1.0"/>
  <p:tag name="KSO_WM_SLIDE_ID" val="custom104_2"/>
  <p:tag name="KSO_WM_SLIDE_INDEX" val="2"/>
  <p:tag name="KSO_WM_SLIDE_ITEM_CNT" val="1"/>
  <p:tag name="KSO_WM_SLIDE_LAYOUT" val="a_f"/>
  <p:tag name="KSO_WM_SLIDE_LAYOUT_CNT" val="1_1"/>
  <p:tag name="KSO_WM_SLIDE_TYPE" val="text"/>
  <p:tag name="KSO_WM_BEAUTIFY_FLAG" val="#wm#"/>
  <p:tag name="KSO_WM_SLIDE_POSITION" val="58*109"/>
  <p:tag name="KSO_WM_SLIDE_SIZE" val="603*319"/>
</p:tagLst>
</file>

<file path=ppt/tags/tag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04"/>
  <p:tag name="KSO_WM_TAG_VERSION" val="1.0"/>
  <p:tag name="KSO_WM_SLIDE_ID" val="custom104_2"/>
  <p:tag name="KSO_WM_SLIDE_INDEX" val="2"/>
  <p:tag name="KSO_WM_SLIDE_ITEM_CNT" val="1"/>
  <p:tag name="KSO_WM_SLIDE_LAYOUT" val="a_f"/>
  <p:tag name="KSO_WM_SLIDE_LAYOUT_CNT" val="1_1"/>
  <p:tag name="KSO_WM_SLIDE_TYPE" val="text"/>
  <p:tag name="KSO_WM_BEAUTIFY_FLAG" val="#wm#"/>
  <p:tag name="KSO_WM_SLIDE_POSITION" val="58*109"/>
  <p:tag name="KSO_WM_SLIDE_SIZE" val="603*319"/>
</p:tagLst>
</file>

<file path=ppt/tags/tag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04"/>
  <p:tag name="KSO_WM_UNIT_TYPE" val="a"/>
  <p:tag name="KSO_WM_UNIT_INDEX" val="1"/>
  <p:tag name="KSO_WM_UNIT_ID" val="custom104_2*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04"/>
  <p:tag name="KSO_WM_UNIT_TYPE" val="f"/>
  <p:tag name="KSO_WM_UNIT_INDEX" val="1"/>
  <p:tag name="KSO_WM_UNIT_ID" val="custom104_2*f*1"/>
  <p:tag name="KSO_WM_UNIT_CLEAR" val="1"/>
  <p:tag name="KSO_WM_UNIT_LAYERLEVEL" val="1"/>
  <p:tag name="KSO_WM_UNIT_VALUE" val="168"/>
  <p:tag name="KSO_WM_UNIT_HIGHLIGHT" val="0"/>
  <p:tag name="KSO_WM_UNIT_COMPATIBLE" val="0"/>
  <p:tag name="KSO_WM_UNIT_PRESET_TEXT_INDEX" val="5"/>
  <p:tag name="KSO_WM_UNIT_PRESET_TEXT_LEN" val="232"/>
</p:tagLst>
</file>

<file path=ppt/tags/tag2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04"/>
</p:tagLst>
</file>

<file path=ppt/tags/tag2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04"/>
</p:tagLst>
</file>

<file path=ppt/tags/tag2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04"/>
</p:tagLst>
</file>

<file path=ppt/tags/tag2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04"/>
</p:tagLst>
</file>

<file path=ppt/tags/tag2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04"/>
</p:tagLst>
</file>

<file path=ppt/tags/tag2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04"/>
</p:tagLst>
</file>

<file path=ppt/tags/tag2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04"/>
  <p:tag name="KSO_WM_TAG_VERSION" val="1.0"/>
  <p:tag name="KSO_WM_SLIDE_ID" val="custom104_2"/>
  <p:tag name="KSO_WM_SLIDE_INDEX" val="2"/>
  <p:tag name="KSO_WM_SLIDE_ITEM_CNT" val="1"/>
  <p:tag name="KSO_WM_SLIDE_LAYOUT" val="a_f"/>
  <p:tag name="KSO_WM_SLIDE_LAYOUT_CNT" val="1_1"/>
  <p:tag name="KSO_WM_SLIDE_TYPE" val="text"/>
  <p:tag name="KSO_WM_BEAUTIFY_FLAG" val="#wm#"/>
  <p:tag name="KSO_WM_SLIDE_POSITION" val="58*109"/>
  <p:tag name="KSO_WM_SLIDE_SIZE" val="603*319"/>
</p:tagLst>
</file>

<file path=ppt/tags/tag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04"/>
  <p:tag name="KSO_WM_UNIT_TYPE" val="a"/>
  <p:tag name="KSO_WM_UNIT_INDEX" val="1"/>
  <p:tag name="KSO_WM_UNIT_ID" val="custom104_2*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04"/>
  <p:tag name="KSO_WM_UNIT_TYPE" val="a"/>
  <p:tag name="KSO_WM_UNIT_INDEX" val="1"/>
  <p:tag name="KSO_WM_UNIT_ID" val="custom104_2*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04"/>
  <p:tag name="KSO_WM_UNIT_TYPE" val="f"/>
  <p:tag name="KSO_WM_UNIT_INDEX" val="1"/>
  <p:tag name="KSO_WM_UNIT_ID" val="custom104_2*f*1"/>
  <p:tag name="KSO_WM_UNIT_CLEAR" val="1"/>
  <p:tag name="KSO_WM_UNIT_LAYERLEVEL" val="1"/>
  <p:tag name="KSO_WM_UNIT_VALUE" val="168"/>
  <p:tag name="KSO_WM_UNIT_HIGHLIGHT" val="0"/>
  <p:tag name="KSO_WM_UNIT_COMPATIBLE" val="0"/>
  <p:tag name="KSO_WM_UNIT_PRESET_TEXT_INDEX" val="5"/>
  <p:tag name="KSO_WM_UNIT_PRESET_TEXT_LEN" val="232"/>
</p:tagLst>
</file>

<file path=ppt/tags/tag3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04"/>
  <p:tag name="KSO_WM_TAG_VERSION" val="1.0"/>
  <p:tag name="KSO_WM_SLIDE_ID" val="custom104_2"/>
  <p:tag name="KSO_WM_SLIDE_INDEX" val="2"/>
  <p:tag name="KSO_WM_SLIDE_ITEM_CNT" val="1"/>
  <p:tag name="KSO_WM_SLIDE_LAYOUT" val="a_f"/>
  <p:tag name="KSO_WM_SLIDE_LAYOUT_CNT" val="1_1"/>
  <p:tag name="KSO_WM_SLIDE_TYPE" val="text"/>
  <p:tag name="KSO_WM_BEAUTIFY_FLAG" val="#wm#"/>
  <p:tag name="KSO_WM_SLIDE_POSITION" val="58*109"/>
  <p:tag name="KSO_WM_SLIDE_SIZE" val="603*319"/>
</p:tagLst>
</file>

<file path=ppt/tags/tag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04"/>
  <p:tag name="KSO_WM_UNIT_TYPE" val="a"/>
  <p:tag name="KSO_WM_UNIT_INDEX" val="1"/>
  <p:tag name="KSO_WM_UNIT_ID" val="custom104_2*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04"/>
  <p:tag name="KSO_WM_UNIT_TYPE" val="f"/>
  <p:tag name="KSO_WM_UNIT_INDEX" val="1"/>
  <p:tag name="KSO_WM_UNIT_ID" val="custom104_2*f*1"/>
  <p:tag name="KSO_WM_UNIT_CLEAR" val="1"/>
  <p:tag name="KSO_WM_UNIT_LAYERLEVEL" val="1"/>
  <p:tag name="KSO_WM_UNIT_VALUE" val="168"/>
  <p:tag name="KSO_WM_UNIT_HIGHLIGHT" val="0"/>
  <p:tag name="KSO_WM_UNIT_COMPATIBLE" val="0"/>
  <p:tag name="KSO_WM_UNIT_PRESET_TEXT_INDEX" val="5"/>
  <p:tag name="KSO_WM_UNIT_PRESET_TEXT_LEN" val="232"/>
</p:tagLst>
</file>

<file path=ppt/tags/tag3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04"/>
</p:tagLst>
</file>

<file path=ppt/tags/tag3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04"/>
</p:tagLst>
</file>

<file path=ppt/tags/tag3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04"/>
</p:tagLst>
</file>

<file path=ppt/tags/tag3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04"/>
</p:tagLst>
</file>

<file path=ppt/tags/tag3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04"/>
  <p:tag name="KSO_WM_TAG_VERSION" val="1.0"/>
  <p:tag name="KSO_WM_SLIDE_ID" val="custom104_2"/>
  <p:tag name="KSO_WM_SLIDE_INDEX" val="2"/>
  <p:tag name="KSO_WM_SLIDE_ITEM_CNT" val="1"/>
  <p:tag name="KSO_WM_SLIDE_LAYOUT" val="a_f"/>
  <p:tag name="KSO_WM_SLIDE_LAYOUT_CNT" val="1_1"/>
  <p:tag name="KSO_WM_SLIDE_TYPE" val="text"/>
  <p:tag name="KSO_WM_BEAUTIFY_FLAG" val="#wm#"/>
  <p:tag name="KSO_WM_SLIDE_POSITION" val="58*109"/>
  <p:tag name="KSO_WM_SLIDE_SIZE" val="603*319"/>
</p:tagLst>
</file>

<file path=ppt/tags/tag3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04"/>
  <p:tag name="KSO_WM_UNIT_TYPE" val="a"/>
  <p:tag name="KSO_WM_UNIT_INDEX" val="1"/>
  <p:tag name="KSO_WM_UNIT_ID" val="custom104_2*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04"/>
  <p:tag name="KSO_WM_UNIT_TYPE" val="f"/>
  <p:tag name="KSO_WM_UNIT_INDEX" val="1"/>
  <p:tag name="KSO_WM_UNIT_ID" val="custom104_2*f*1"/>
  <p:tag name="KSO_WM_UNIT_CLEAR" val="1"/>
  <p:tag name="KSO_WM_UNIT_LAYERLEVEL" val="1"/>
  <p:tag name="KSO_WM_UNIT_VALUE" val="168"/>
  <p:tag name="KSO_WM_UNIT_HIGHLIGHT" val="0"/>
  <p:tag name="KSO_WM_UNIT_COMPATIBLE" val="0"/>
  <p:tag name="KSO_WM_UNIT_PRESET_TEXT_INDEX" val="5"/>
  <p:tag name="KSO_WM_UNIT_PRESET_TEXT_LEN" val="232"/>
</p:tagLst>
</file>

<file path=ppt/tags/tag4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04"/>
  <p:tag name="KSO_WM_UNIT_TYPE" val="f"/>
  <p:tag name="KSO_WM_UNIT_INDEX" val="1"/>
  <p:tag name="KSO_WM_UNIT_ID" val="custom104_2*f*1"/>
  <p:tag name="KSO_WM_UNIT_CLEAR" val="1"/>
  <p:tag name="KSO_WM_UNIT_LAYERLEVEL" val="1"/>
  <p:tag name="KSO_WM_UNIT_VALUE" val="168"/>
  <p:tag name="KSO_WM_UNIT_HIGHLIGHT" val="0"/>
  <p:tag name="KSO_WM_UNIT_COMPATIBLE" val="0"/>
  <p:tag name="KSO_WM_UNIT_PRESET_TEXT_INDEX" val="5"/>
  <p:tag name="KSO_WM_UNIT_PRESET_TEXT_LEN" val="232"/>
</p:tagLst>
</file>

<file path=ppt/tags/tag4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04"/>
</p:tagLst>
</file>

<file path=ppt/tags/tag4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04"/>
</p:tagLst>
</file>

<file path=ppt/tags/tag4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04"/>
</p:tagLst>
</file>

<file path=ppt/tags/tag4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04"/>
</p:tagLst>
</file>

<file path=ppt/tags/tag4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04"/>
</p:tagLst>
</file>

<file path=ppt/tags/tag4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04"/>
</p:tagLst>
</file>

<file path=ppt/tags/tag4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04"/>
</p:tagLst>
</file>

<file path=ppt/tags/tag4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04"/>
  <p:tag name="KSO_WM_TAG_VERSION" val="1.0"/>
  <p:tag name="KSO_WM_SLIDE_ID" val="custom104_3"/>
  <p:tag name="KSO_WM_SLIDE_INDEX" val="3"/>
  <p:tag name="KSO_WM_SLIDE_ITEM_CNT" val="2"/>
  <p:tag name="KSO_WM_SLIDE_LAYOUT" val="a_f"/>
  <p:tag name="KSO_WM_SLIDE_LAYOUT_CNT" val="1_2"/>
  <p:tag name="KSO_WM_SLIDE_TYPE" val="text"/>
  <p:tag name="KSO_WM_BEAUTIFY_FLAG" val="#wm#"/>
  <p:tag name="KSO_WM_SLIDE_POSITION" val="95*119"/>
  <p:tag name="KSO_WM_SLIDE_SIZE" val="529*334"/>
</p:tagLst>
</file>

<file path=ppt/tags/tag4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04"/>
  <p:tag name="KSO_WM_UNIT_TYPE" val="a"/>
  <p:tag name="KSO_WM_UNIT_INDEX" val="1"/>
  <p:tag name="KSO_WM_UNIT_ID" val="custom104_3*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04"/>
  <p:tag name="KSO_WM_TAG_VERSION" val="1.0"/>
  <p:tag name="KSO_WM_SLIDE_ID" val="custom104_2"/>
  <p:tag name="KSO_WM_SLIDE_INDEX" val="2"/>
  <p:tag name="KSO_WM_SLIDE_ITEM_CNT" val="1"/>
  <p:tag name="KSO_WM_SLIDE_LAYOUT" val="a_f"/>
  <p:tag name="KSO_WM_SLIDE_LAYOUT_CNT" val="1_1"/>
  <p:tag name="KSO_WM_SLIDE_TYPE" val="text"/>
  <p:tag name="KSO_WM_BEAUTIFY_FLAG" val="#wm#"/>
  <p:tag name="KSO_WM_SLIDE_POSITION" val="58*109"/>
  <p:tag name="KSO_WM_SLIDE_SIZE" val="603*319"/>
</p:tagLst>
</file>

<file path=ppt/tags/tag5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04"/>
  <p:tag name="KSO_WM_UNIT_TYPE" val="f"/>
  <p:tag name="KSO_WM_UNIT_INDEX" val="1"/>
  <p:tag name="KSO_WM_UNIT_ID" val="custom104_3*f*1"/>
  <p:tag name="KSO_WM_UNIT_CLEAR" val="1"/>
  <p:tag name="KSO_WM_UNIT_LAYERLEVEL" val="1"/>
  <p:tag name="KSO_WM_UNIT_VALUE" val="140"/>
  <p:tag name="KSO_WM_UNIT_HIGHLIGHT" val="0"/>
  <p:tag name="KSO_WM_UNIT_COMPATIBLE" val="0"/>
  <p:tag name="KSO_WM_UNIT_PRESET_TEXT_INDEX" val="5"/>
  <p:tag name="KSO_WM_UNIT_PRESET_TEXT_LEN" val="232"/>
</p:tagLst>
</file>

<file path=ppt/tags/tag5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04"/>
  <p:tag name="KSO_WM_UNIT_TYPE" val="f"/>
  <p:tag name="KSO_WM_UNIT_INDEX" val="2"/>
  <p:tag name="KSO_WM_UNIT_ID" val="custom104_3*f*2"/>
  <p:tag name="KSO_WM_UNIT_CLEAR" val="1"/>
  <p:tag name="KSO_WM_UNIT_LAYERLEVEL" val="1"/>
  <p:tag name="KSO_WM_UNIT_VALUE" val="140"/>
  <p:tag name="KSO_WM_UNIT_HIGHLIGHT" val="0"/>
  <p:tag name="KSO_WM_UNIT_COMPATIBLE" val="0"/>
  <p:tag name="KSO_WM_UNIT_PRESET_TEXT_INDEX" val="5"/>
  <p:tag name="KSO_WM_UNIT_PRESET_TEXT_LEN" val="232"/>
</p:tagLst>
</file>

<file path=ppt/tags/tag5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04"/>
  <p:tag name="KSO_WM_TAG_VERSION" val="1.0"/>
  <p:tag name="KSO_WM_SLIDE_ID" val="custom104_2"/>
  <p:tag name="KSO_WM_SLIDE_INDEX" val="2"/>
  <p:tag name="KSO_WM_SLIDE_ITEM_CNT" val="1"/>
  <p:tag name="KSO_WM_SLIDE_LAYOUT" val="a_f"/>
  <p:tag name="KSO_WM_SLIDE_LAYOUT_CNT" val="1_1"/>
  <p:tag name="KSO_WM_SLIDE_TYPE" val="text"/>
  <p:tag name="KSO_WM_BEAUTIFY_FLAG" val="#wm#"/>
  <p:tag name="KSO_WM_SLIDE_POSITION" val="58*109"/>
  <p:tag name="KSO_WM_SLIDE_SIZE" val="603*319"/>
</p:tagLst>
</file>

<file path=ppt/tags/tag5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04"/>
  <p:tag name="KSO_WM_UNIT_TYPE" val="a"/>
  <p:tag name="KSO_WM_UNIT_INDEX" val="1"/>
  <p:tag name="KSO_WM_UNIT_ID" val="custom104_2*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5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04"/>
  <p:tag name="KSO_WM_UNIT_TYPE" val="f"/>
  <p:tag name="KSO_WM_UNIT_INDEX" val="1"/>
  <p:tag name="KSO_WM_UNIT_ID" val="custom104_2*f*1"/>
  <p:tag name="KSO_WM_UNIT_CLEAR" val="1"/>
  <p:tag name="KSO_WM_UNIT_LAYERLEVEL" val="1"/>
  <p:tag name="KSO_WM_UNIT_VALUE" val="168"/>
  <p:tag name="KSO_WM_UNIT_HIGHLIGHT" val="0"/>
  <p:tag name="KSO_WM_UNIT_COMPATIBLE" val="0"/>
  <p:tag name="KSO_WM_UNIT_PRESET_TEXT_INDEX" val="5"/>
  <p:tag name="KSO_WM_UNIT_PRESET_TEXT_LEN" val="232"/>
</p:tagLst>
</file>

<file path=ppt/tags/tag5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04"/>
</p:tagLst>
</file>

<file path=ppt/tags/tag5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04"/>
</p:tagLst>
</file>

<file path=ppt/tags/tag5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04"/>
</p:tagLst>
</file>

<file path=ppt/tags/tag5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04"/>
</p:tagLst>
</file>

<file path=ppt/tags/tag5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04"/>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04"/>
  <p:tag name="KSO_WM_UNIT_TYPE" val="a"/>
  <p:tag name="KSO_WM_UNIT_INDEX" val="1"/>
  <p:tag name="KSO_WM_UNIT_ID" val="custom104_2*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6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04"/>
</p:tagLst>
</file>

<file path=ppt/tags/tag6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04"/>
  <p:tag name="KSO_WM_TAG_VERSION" val="1.0"/>
  <p:tag name="KSO_WM_SLIDE_ID" val="custom104_2"/>
  <p:tag name="KSO_WM_SLIDE_INDEX" val="2"/>
  <p:tag name="KSO_WM_SLIDE_ITEM_CNT" val="1"/>
  <p:tag name="KSO_WM_SLIDE_LAYOUT" val="a_f"/>
  <p:tag name="KSO_WM_SLIDE_LAYOUT_CNT" val="1_1"/>
  <p:tag name="KSO_WM_SLIDE_TYPE" val="text"/>
  <p:tag name="KSO_WM_BEAUTIFY_FLAG" val="#wm#"/>
  <p:tag name="KSO_WM_SLIDE_POSITION" val="58*109"/>
  <p:tag name="KSO_WM_SLIDE_SIZE" val="603*319"/>
</p:tagLst>
</file>

<file path=ppt/tags/tag6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04"/>
  <p:tag name="KSO_WM_UNIT_TYPE" val="a"/>
  <p:tag name="KSO_WM_UNIT_INDEX" val="1"/>
  <p:tag name="KSO_WM_UNIT_ID" val="custom104_2*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6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04"/>
  <p:tag name="KSO_WM_UNIT_TYPE" val="f"/>
  <p:tag name="KSO_WM_UNIT_INDEX" val="1"/>
  <p:tag name="KSO_WM_UNIT_ID" val="custom104_2*f*1"/>
  <p:tag name="KSO_WM_UNIT_CLEAR" val="1"/>
  <p:tag name="KSO_WM_UNIT_LAYERLEVEL" val="1"/>
  <p:tag name="KSO_WM_UNIT_VALUE" val="168"/>
  <p:tag name="KSO_WM_UNIT_HIGHLIGHT" val="0"/>
  <p:tag name="KSO_WM_UNIT_COMPATIBLE" val="0"/>
  <p:tag name="KSO_WM_UNIT_PRESET_TEXT_INDEX" val="5"/>
  <p:tag name="KSO_WM_UNIT_PRESET_TEXT_LEN" val="232"/>
</p:tagLst>
</file>

<file path=ppt/tags/tag6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04"/>
</p:tagLst>
</file>

<file path=ppt/tags/tag6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04"/>
</p:tagLst>
</file>

<file path=ppt/tags/tag6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04"/>
  <p:tag name="KSO_WM_TAG_VERSION" val="1.0"/>
  <p:tag name="KSO_WM_SLIDE_ID" val="custom104_2"/>
  <p:tag name="KSO_WM_SLIDE_INDEX" val="2"/>
  <p:tag name="KSO_WM_SLIDE_ITEM_CNT" val="1"/>
  <p:tag name="KSO_WM_SLIDE_LAYOUT" val="a_f"/>
  <p:tag name="KSO_WM_SLIDE_LAYOUT_CNT" val="1_1"/>
  <p:tag name="KSO_WM_SLIDE_TYPE" val="text"/>
  <p:tag name="KSO_WM_BEAUTIFY_FLAG" val="#wm#"/>
  <p:tag name="KSO_WM_SLIDE_POSITION" val="58*109"/>
  <p:tag name="KSO_WM_SLIDE_SIZE" val="603*319"/>
</p:tagLst>
</file>

<file path=ppt/tags/tag6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04"/>
  <p:tag name="KSO_WM_UNIT_TYPE" val="a"/>
  <p:tag name="KSO_WM_UNIT_INDEX" val="1"/>
  <p:tag name="KSO_WM_UNIT_ID" val="custom104_2*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6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04"/>
  <p:tag name="KSO_WM_UNIT_TYPE" val="f"/>
  <p:tag name="KSO_WM_UNIT_INDEX" val="1"/>
  <p:tag name="KSO_WM_UNIT_ID" val="custom104_2*f*1"/>
  <p:tag name="KSO_WM_UNIT_CLEAR" val="1"/>
  <p:tag name="KSO_WM_UNIT_LAYERLEVEL" val="1"/>
  <p:tag name="KSO_WM_UNIT_VALUE" val="168"/>
  <p:tag name="KSO_WM_UNIT_HIGHLIGHT" val="0"/>
  <p:tag name="KSO_WM_UNIT_COMPATIBLE" val="0"/>
  <p:tag name="KSO_WM_UNIT_PRESET_TEXT_INDEX" val="5"/>
  <p:tag name="KSO_WM_UNIT_PRESET_TEXT_LEN" val="232"/>
</p:tagLst>
</file>

<file path=ppt/tags/tag6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04"/>
  <p:tag name="KSO_WM_TAG_VERSION" val="1.0"/>
  <p:tag name="KSO_WM_SLIDE_ID" val="custom104_2"/>
  <p:tag name="KSO_WM_SLIDE_INDEX" val="2"/>
  <p:tag name="KSO_WM_SLIDE_ITEM_CNT" val="1"/>
  <p:tag name="KSO_WM_SLIDE_LAYOUT" val="a_f"/>
  <p:tag name="KSO_WM_SLIDE_LAYOUT_CNT" val="1_1"/>
  <p:tag name="KSO_WM_SLIDE_TYPE" val="text"/>
  <p:tag name="KSO_WM_BEAUTIFY_FLAG" val="#wm#"/>
  <p:tag name="KSO_WM_SLIDE_POSITION" val="58*109"/>
  <p:tag name="KSO_WM_SLIDE_SIZE" val="603*319"/>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04"/>
  <p:tag name="KSO_WM_UNIT_TYPE" val="f"/>
  <p:tag name="KSO_WM_UNIT_INDEX" val="1"/>
  <p:tag name="KSO_WM_UNIT_ID" val="custom104_2*f*1"/>
  <p:tag name="KSO_WM_UNIT_CLEAR" val="1"/>
  <p:tag name="KSO_WM_UNIT_LAYERLEVEL" val="1"/>
  <p:tag name="KSO_WM_UNIT_VALUE" val="168"/>
  <p:tag name="KSO_WM_UNIT_HIGHLIGHT" val="0"/>
  <p:tag name="KSO_WM_UNIT_COMPATIBLE" val="0"/>
  <p:tag name="KSO_WM_UNIT_PRESET_TEXT_INDEX" val="5"/>
  <p:tag name="KSO_WM_UNIT_PRESET_TEXT_LEN" val="232"/>
</p:tagLst>
</file>

<file path=ppt/tags/tag7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04"/>
  <p:tag name="KSO_WM_UNIT_TYPE" val="a"/>
  <p:tag name="KSO_WM_UNIT_INDEX" val="1"/>
  <p:tag name="KSO_WM_UNIT_ID" val="custom104_2*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7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04"/>
  <p:tag name="KSO_WM_UNIT_TYPE" val="f"/>
  <p:tag name="KSO_WM_UNIT_INDEX" val="1"/>
  <p:tag name="KSO_WM_UNIT_ID" val="custom104_2*f*1"/>
  <p:tag name="KSO_WM_UNIT_CLEAR" val="1"/>
  <p:tag name="KSO_WM_UNIT_LAYERLEVEL" val="1"/>
  <p:tag name="KSO_WM_UNIT_VALUE" val="168"/>
  <p:tag name="KSO_WM_UNIT_HIGHLIGHT" val="0"/>
  <p:tag name="KSO_WM_UNIT_COMPATIBLE" val="0"/>
  <p:tag name="KSO_WM_UNIT_PRESET_TEXT_INDEX" val="5"/>
  <p:tag name="KSO_WM_UNIT_PRESET_TEXT_LEN" val="232"/>
</p:tagLst>
</file>

<file path=ppt/tags/tag7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04"/>
</p:tagLst>
</file>

<file path=ppt/tags/tag7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04"/>
  <p:tag name="KSO_WM_TAG_VERSION" val="1.0"/>
  <p:tag name="KSO_WM_SLIDE_ID" val="custom104_5"/>
  <p:tag name="KSO_WM_SLIDE_INDEX" val="5"/>
  <p:tag name="KSO_WM_SLIDE_ITEM_CNT" val="2"/>
  <p:tag name="KSO_WM_SLIDE_LAYOUT" val="a_f_d"/>
  <p:tag name="KSO_WM_SLIDE_LAYOUT_CNT" val="1_1_1"/>
  <p:tag name="KSO_WM_SLIDE_TYPE" val="text"/>
  <p:tag name="KSO_WM_BEAUTIFY_FLAG" val="#wm#"/>
  <p:tag name="KSO_WM_SLIDE_POSITION" val="49*103"/>
  <p:tag name="KSO_WM_SLIDE_SIZE" val="622*397"/>
</p:tagLst>
</file>

<file path=ppt/tags/tag7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04"/>
  <p:tag name="KSO_WM_UNIT_TYPE" val="a"/>
  <p:tag name="KSO_WM_UNIT_INDEX" val="1"/>
  <p:tag name="KSO_WM_UNIT_ID" val="custom104_5*a*1"/>
  <p:tag name="KSO_WM_UNIT_CLEAR" val="1"/>
  <p:tag name="KSO_WM_UNIT_LAYERLEVEL" val="1"/>
  <p:tag name="KSO_WM_UNIT_VALUE" val="21"/>
  <p:tag name="KSO_WM_UNIT_ISCONTENTSTITLE" val="0"/>
  <p:tag name="KSO_WM_UNIT_HIGHLIGHT" val="0"/>
  <p:tag name="KSO_WM_UNIT_COMPATIBLE" val="0"/>
  <p:tag name="KSO_WM_UNIT_PRESET_TEXT_INDEX" val="3"/>
  <p:tag name="KSO_WM_UNIT_PRESET_TEXT_LEN" val="17"/>
</p:tagLst>
</file>

<file path=ppt/tags/tag7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04"/>
  <p:tag name="KSO_WM_UNIT_TYPE" val="f"/>
  <p:tag name="KSO_WM_UNIT_INDEX" val="1"/>
  <p:tag name="KSO_WM_UNIT_ID" val="custom104_5*f*1"/>
  <p:tag name="KSO_WM_UNIT_CLEAR" val="1"/>
  <p:tag name="KSO_WM_UNIT_LAYERLEVEL" val="1"/>
  <p:tag name="KSO_WM_UNIT_VALUE" val="33"/>
  <p:tag name="KSO_WM_UNIT_HIGHLIGHT" val="0"/>
  <p:tag name="KSO_WM_UNIT_COMPATIBLE" val="0"/>
  <p:tag name="KSO_WM_UNIT_PRESET_TEXT_INDEX" val="4"/>
  <p:tag name="KSO_WM_UNIT_PRESET_TEXT_LEN" val="57"/>
</p:tagLst>
</file>

<file path=ppt/tags/tag7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04"/>
  <p:tag name="KSO_WM_TAG_VERSION" val="1.0"/>
  <p:tag name="KSO_WM_SLIDE_ID" val="custom104_2"/>
  <p:tag name="KSO_WM_SLIDE_INDEX" val="2"/>
  <p:tag name="KSO_WM_SLIDE_ITEM_CNT" val="1"/>
  <p:tag name="KSO_WM_SLIDE_LAYOUT" val="a_f"/>
  <p:tag name="KSO_WM_SLIDE_LAYOUT_CNT" val="1_1"/>
  <p:tag name="KSO_WM_SLIDE_TYPE" val="text"/>
  <p:tag name="KSO_WM_BEAUTIFY_FLAG" val="#wm#"/>
  <p:tag name="KSO_WM_SLIDE_POSITION" val="58*109"/>
  <p:tag name="KSO_WM_SLIDE_SIZE" val="603*319"/>
</p:tagLst>
</file>

<file path=ppt/tags/tag7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04"/>
  <p:tag name="KSO_WM_UNIT_TYPE" val="a"/>
  <p:tag name="KSO_WM_UNIT_INDEX" val="1"/>
  <p:tag name="KSO_WM_UNIT_ID" val="custom104_2*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7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04"/>
  <p:tag name="KSO_WM_UNIT_TYPE" val="f"/>
  <p:tag name="KSO_WM_UNIT_INDEX" val="1"/>
  <p:tag name="KSO_WM_UNIT_ID" val="custom104_2*f*1"/>
  <p:tag name="KSO_WM_UNIT_CLEAR" val="1"/>
  <p:tag name="KSO_WM_UNIT_LAYERLEVEL" val="1"/>
  <p:tag name="KSO_WM_UNIT_VALUE" val="168"/>
  <p:tag name="KSO_WM_UNIT_HIGHLIGHT" val="0"/>
  <p:tag name="KSO_WM_UNIT_COMPATIBLE" val="0"/>
  <p:tag name="KSO_WM_UNIT_PRESET_TEXT_INDEX" val="5"/>
  <p:tag name="KSO_WM_UNIT_PRESET_TEXT_LEN" val="232"/>
</p:tagLst>
</file>

<file path=ppt/tags/tag7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04"/>
</p:tagLst>
</file>

<file path=ppt/tags/tag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04"/>
</p:tagLst>
</file>

<file path=ppt/tags/tag8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04"/>
</p:tagLst>
</file>

<file path=ppt/tags/tag8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04"/>
  <p:tag name="KSO_WM_TAG_VERSION" val="1.0"/>
  <p:tag name="KSO_WM_SLIDE_ID" val="custom104_2"/>
  <p:tag name="KSO_WM_SLIDE_INDEX" val="2"/>
  <p:tag name="KSO_WM_SLIDE_ITEM_CNT" val="1"/>
  <p:tag name="KSO_WM_SLIDE_LAYOUT" val="a_f"/>
  <p:tag name="KSO_WM_SLIDE_LAYOUT_CNT" val="1_1"/>
  <p:tag name="KSO_WM_SLIDE_TYPE" val="text"/>
  <p:tag name="KSO_WM_BEAUTIFY_FLAG" val="#wm#"/>
  <p:tag name="KSO_WM_SLIDE_POSITION" val="58*109"/>
  <p:tag name="KSO_WM_SLIDE_SIZE" val="603*319"/>
</p:tagLst>
</file>

<file path=ppt/tags/tag8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04"/>
  <p:tag name="KSO_WM_UNIT_TYPE" val="a"/>
  <p:tag name="KSO_WM_UNIT_INDEX" val="1"/>
  <p:tag name="KSO_WM_UNIT_ID" val="custom104_2*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8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04"/>
  <p:tag name="KSO_WM_UNIT_TYPE" val="f"/>
  <p:tag name="KSO_WM_UNIT_INDEX" val="1"/>
  <p:tag name="KSO_WM_UNIT_ID" val="custom104_2*f*1"/>
  <p:tag name="KSO_WM_UNIT_CLEAR" val="1"/>
  <p:tag name="KSO_WM_UNIT_LAYERLEVEL" val="1"/>
  <p:tag name="KSO_WM_UNIT_VALUE" val="168"/>
  <p:tag name="KSO_WM_UNIT_HIGHLIGHT" val="0"/>
  <p:tag name="KSO_WM_UNIT_COMPATIBLE" val="0"/>
  <p:tag name="KSO_WM_UNIT_PRESET_TEXT_INDEX" val="5"/>
  <p:tag name="KSO_WM_UNIT_PRESET_TEXT_LEN" val="232"/>
</p:tagLst>
</file>

<file path=ppt/tags/tag8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04"/>
  <p:tag name="KSO_WM_TAG_VERSION" val="1.0"/>
  <p:tag name="KSO_WM_SLIDE_ID" val="custom104_2"/>
  <p:tag name="KSO_WM_SLIDE_INDEX" val="2"/>
  <p:tag name="KSO_WM_SLIDE_ITEM_CNT" val="1"/>
  <p:tag name="KSO_WM_SLIDE_LAYOUT" val="a_f"/>
  <p:tag name="KSO_WM_SLIDE_LAYOUT_CNT" val="1_1"/>
  <p:tag name="KSO_WM_SLIDE_TYPE" val="text"/>
  <p:tag name="KSO_WM_BEAUTIFY_FLAG" val="#wm#"/>
  <p:tag name="KSO_WM_SLIDE_POSITION" val="58*109"/>
  <p:tag name="KSO_WM_SLIDE_SIZE" val="603*319"/>
</p:tagLst>
</file>

<file path=ppt/tags/tag8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04"/>
  <p:tag name="KSO_WM_UNIT_TYPE" val="a"/>
  <p:tag name="KSO_WM_UNIT_INDEX" val="1"/>
  <p:tag name="KSO_WM_UNIT_ID" val="custom104_2*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8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04"/>
  <p:tag name="KSO_WM_UNIT_TYPE" val="f"/>
  <p:tag name="KSO_WM_UNIT_INDEX" val="1"/>
  <p:tag name="KSO_WM_UNIT_ID" val="custom104_2*f*1"/>
  <p:tag name="KSO_WM_UNIT_CLEAR" val="1"/>
  <p:tag name="KSO_WM_UNIT_LAYERLEVEL" val="1"/>
  <p:tag name="KSO_WM_UNIT_VALUE" val="168"/>
  <p:tag name="KSO_WM_UNIT_HIGHLIGHT" val="0"/>
  <p:tag name="KSO_WM_UNIT_COMPATIBLE" val="0"/>
  <p:tag name="KSO_WM_UNIT_PRESET_TEXT_INDEX" val="5"/>
  <p:tag name="KSO_WM_UNIT_PRESET_TEXT_LEN" val="232"/>
</p:tagLst>
</file>

<file path=ppt/tags/tag8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04"/>
</p:tagLst>
</file>

<file path=ppt/tags/tag8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04"/>
  <p:tag name="KSO_WM_TAG_VERSION" val="1.0"/>
  <p:tag name="KSO_WM_SLIDE_ID" val="custom104_2"/>
  <p:tag name="KSO_WM_SLIDE_INDEX" val="2"/>
  <p:tag name="KSO_WM_SLIDE_ITEM_CNT" val="1"/>
  <p:tag name="KSO_WM_SLIDE_LAYOUT" val="a_f"/>
  <p:tag name="KSO_WM_SLIDE_LAYOUT_CNT" val="1_1"/>
  <p:tag name="KSO_WM_SLIDE_TYPE" val="text"/>
  <p:tag name="KSO_WM_BEAUTIFY_FLAG" val="#wm#"/>
  <p:tag name="KSO_WM_SLIDE_POSITION" val="58*109"/>
  <p:tag name="KSO_WM_SLIDE_SIZE" val="603*319"/>
</p:tagLst>
</file>

<file path=ppt/tags/tag8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04"/>
  <p:tag name="KSO_WM_UNIT_TYPE" val="a"/>
  <p:tag name="KSO_WM_UNIT_INDEX" val="1"/>
  <p:tag name="KSO_WM_UNIT_ID" val="custom104_2*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04"/>
</p:tagLst>
</file>

<file path=ppt/tags/tag9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04"/>
  <p:tag name="KSO_WM_UNIT_TYPE" val="f"/>
  <p:tag name="KSO_WM_UNIT_INDEX" val="1"/>
  <p:tag name="KSO_WM_UNIT_ID" val="custom104_2*f*1"/>
  <p:tag name="KSO_WM_UNIT_CLEAR" val="1"/>
  <p:tag name="KSO_WM_UNIT_LAYERLEVEL" val="1"/>
  <p:tag name="KSO_WM_UNIT_VALUE" val="168"/>
  <p:tag name="KSO_WM_UNIT_HIGHLIGHT" val="0"/>
  <p:tag name="KSO_WM_UNIT_COMPATIBLE" val="0"/>
  <p:tag name="KSO_WM_UNIT_PRESET_TEXT_INDEX" val="5"/>
  <p:tag name="KSO_WM_UNIT_PRESET_TEXT_LEN" val="232"/>
</p:tagLst>
</file>

<file path=ppt/tags/tag9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04"/>
</p:tagLst>
</file>

<file path=ppt/tags/tag9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04"/>
  <p:tag name="KSO_WM_TAG_VERSION" val="1.0"/>
  <p:tag name="KSO_WM_SLIDE_ID" val="custom104_2"/>
  <p:tag name="KSO_WM_SLIDE_INDEX" val="2"/>
  <p:tag name="KSO_WM_SLIDE_ITEM_CNT" val="1"/>
  <p:tag name="KSO_WM_SLIDE_LAYOUT" val="a_f"/>
  <p:tag name="KSO_WM_SLIDE_LAYOUT_CNT" val="1_1"/>
  <p:tag name="KSO_WM_SLIDE_TYPE" val="text"/>
  <p:tag name="KSO_WM_BEAUTIFY_FLAG" val="#wm#"/>
  <p:tag name="KSO_WM_SLIDE_POSITION" val="58*109"/>
  <p:tag name="KSO_WM_SLIDE_SIZE" val="603*319"/>
</p:tagLst>
</file>

<file path=ppt/tags/tag9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04"/>
  <p:tag name="KSO_WM_UNIT_TYPE" val="a"/>
  <p:tag name="KSO_WM_UNIT_INDEX" val="1"/>
  <p:tag name="KSO_WM_UNIT_ID" val="custom104_2*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9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04"/>
  <p:tag name="KSO_WM_UNIT_TYPE" val="f"/>
  <p:tag name="KSO_WM_UNIT_INDEX" val="1"/>
  <p:tag name="KSO_WM_UNIT_ID" val="custom104_2*f*1"/>
  <p:tag name="KSO_WM_UNIT_CLEAR" val="1"/>
  <p:tag name="KSO_WM_UNIT_LAYERLEVEL" val="1"/>
  <p:tag name="KSO_WM_UNIT_VALUE" val="168"/>
  <p:tag name="KSO_WM_UNIT_HIGHLIGHT" val="0"/>
  <p:tag name="KSO_WM_UNIT_COMPATIBLE" val="0"/>
  <p:tag name="KSO_WM_UNIT_PRESET_TEXT_INDEX" val="5"/>
  <p:tag name="KSO_WM_UNIT_PRESET_TEXT_LEN" val="232"/>
</p:tagLst>
</file>

<file path=ppt/tags/tag9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04"/>
  <p:tag name="KSO_WM_TAG_VERSION" val="1.0"/>
  <p:tag name="KSO_WM_SLIDE_ID" val="custom104_2"/>
  <p:tag name="KSO_WM_SLIDE_INDEX" val="2"/>
  <p:tag name="KSO_WM_SLIDE_ITEM_CNT" val="1"/>
  <p:tag name="KSO_WM_SLIDE_LAYOUT" val="a_f"/>
  <p:tag name="KSO_WM_SLIDE_LAYOUT_CNT" val="1_1"/>
  <p:tag name="KSO_WM_SLIDE_TYPE" val="text"/>
  <p:tag name="KSO_WM_BEAUTIFY_FLAG" val="#wm#"/>
  <p:tag name="KSO_WM_SLIDE_POSITION" val="58*109"/>
  <p:tag name="KSO_WM_SLIDE_SIZE" val="603*319"/>
</p:tagLst>
</file>

<file path=ppt/tags/tag9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04"/>
  <p:tag name="KSO_WM_UNIT_TYPE" val="a"/>
  <p:tag name="KSO_WM_UNIT_INDEX" val="1"/>
  <p:tag name="KSO_WM_UNIT_ID" val="custom104_2*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9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04"/>
  <p:tag name="KSO_WM_UNIT_TYPE" val="f"/>
  <p:tag name="KSO_WM_UNIT_INDEX" val="1"/>
  <p:tag name="KSO_WM_UNIT_ID" val="custom104_2*f*1"/>
  <p:tag name="KSO_WM_UNIT_CLEAR" val="1"/>
  <p:tag name="KSO_WM_UNIT_LAYERLEVEL" val="1"/>
  <p:tag name="KSO_WM_UNIT_VALUE" val="168"/>
  <p:tag name="KSO_WM_UNIT_HIGHLIGHT" val="0"/>
  <p:tag name="KSO_WM_UNIT_COMPATIBLE" val="0"/>
  <p:tag name="KSO_WM_UNIT_PRESET_TEXT_INDEX" val="5"/>
  <p:tag name="KSO_WM_UNIT_PRESET_TEXT_LEN" val="232"/>
</p:tagLst>
</file>

<file path=ppt/tags/tag9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04"/>
  <p:tag name="KSO_WM_TAG_VERSION" val="1.0"/>
  <p:tag name="KSO_WM_SLIDE_ID" val="custom104_2"/>
  <p:tag name="KSO_WM_SLIDE_INDEX" val="2"/>
  <p:tag name="KSO_WM_SLIDE_ITEM_CNT" val="1"/>
  <p:tag name="KSO_WM_SLIDE_LAYOUT" val="a_f"/>
  <p:tag name="KSO_WM_SLIDE_LAYOUT_CNT" val="1_1"/>
  <p:tag name="KSO_WM_SLIDE_TYPE" val="text"/>
  <p:tag name="KSO_WM_BEAUTIFY_FLAG" val="#wm#"/>
  <p:tag name="KSO_WM_SLIDE_POSITION" val="58*109"/>
  <p:tag name="KSO_WM_SLIDE_SIZE" val="603*319"/>
</p:tagLst>
</file>

<file path=ppt/tags/tag9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04"/>
  <p:tag name="KSO_WM_UNIT_TYPE" val="a"/>
  <p:tag name="KSO_WM_UNIT_INDEX" val="1"/>
  <p:tag name="KSO_WM_UNIT_ID" val="custom104_2*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heme/theme1.xml><?xml version="1.0" encoding="utf-8"?>
<a:theme xmlns:a="http://schemas.openxmlformats.org/drawingml/2006/main" name="16_A000120140530B01PPBG">
  <a:themeElements>
    <a:clrScheme name="KSO_GREEN5">
      <a:dk1>
        <a:srgbClr val="3D3F41"/>
      </a:dk1>
      <a:lt1>
        <a:srgbClr val="FFFFFF"/>
      </a:lt1>
      <a:dk2>
        <a:srgbClr val="3D3F41"/>
      </a:dk2>
      <a:lt2>
        <a:srgbClr val="FFFFFF"/>
      </a:lt2>
      <a:accent1>
        <a:srgbClr val="BABD3D"/>
      </a:accent1>
      <a:accent2>
        <a:srgbClr val="7DB359"/>
      </a:accent2>
      <a:accent3>
        <a:srgbClr val="DCAB48"/>
      </a:accent3>
      <a:accent4>
        <a:srgbClr val="6B8A4B"/>
      </a:accent4>
      <a:accent5>
        <a:srgbClr val="409BA2"/>
      </a:accent5>
      <a:accent6>
        <a:srgbClr val="B84D30"/>
      </a:accent6>
      <a:hlink>
        <a:srgbClr val="00B0F0"/>
      </a:hlink>
      <a:folHlink>
        <a:srgbClr val="AFB2B4"/>
      </a:folHlink>
    </a:clrScheme>
    <a:fontScheme name="自定义 39">
      <a:majorFont>
        <a:latin typeface="Arial"/>
        <a:ea typeface="黑体"/>
        <a:cs typeface=""/>
      </a:majorFont>
      <a:minorFont>
        <a:latin typeface="Arial"/>
        <a:ea typeface="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C:\Microsoft Office\Templates\Presentation Designs\Network Blitz.pot</Template>
  <TotalTime>1673</TotalTime>
  <Words>5819</Words>
  <Application>Microsoft Office PowerPoint</Application>
  <PresentationFormat>全屏显示(4:3)</PresentationFormat>
  <Paragraphs>1258</Paragraphs>
  <Slides>83</Slides>
  <Notes>41</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83</vt:i4>
      </vt:variant>
    </vt:vector>
  </HeadingPairs>
  <TitlesOfParts>
    <vt:vector size="98" baseType="lpstr">
      <vt:lpstr>MS PGothic</vt:lpstr>
      <vt:lpstr>仿宋_GB2312</vt:lpstr>
      <vt:lpstr>黑体</vt:lpstr>
      <vt:lpstr>华文行楷</vt:lpstr>
      <vt:lpstr>宋体</vt:lpstr>
      <vt:lpstr>幼圆</vt:lpstr>
      <vt:lpstr>Arial</vt:lpstr>
      <vt:lpstr>Comic Sans MS</vt:lpstr>
      <vt:lpstr>Sans Guilt MB</vt:lpstr>
      <vt:lpstr>Segoe Script</vt:lpstr>
      <vt:lpstr>Times New Roman</vt:lpstr>
      <vt:lpstr>Wingdings</vt:lpstr>
      <vt:lpstr>ZapfDingbats</vt:lpstr>
      <vt:lpstr>16_A000120140530B01PPBG</vt:lpstr>
      <vt:lpstr>MS_ClipArt_Gallery.2</vt:lpstr>
      <vt:lpstr>PowerPoint 演示文稿</vt:lpstr>
      <vt:lpstr>第一章:   计算机网络和Internet   </vt:lpstr>
      <vt:lpstr>第一章: 内容大纲</vt:lpstr>
      <vt:lpstr>PowerPoint 演示文稿</vt:lpstr>
      <vt:lpstr>1.1.1 什么是Internet: 具体构成描述</vt:lpstr>
      <vt:lpstr>1.1.1 什么是Internet:具体构成描述（续）</vt:lpstr>
      <vt:lpstr>网络应用</vt:lpstr>
      <vt:lpstr>1.1.2 什么是Internet: 服务上描述</vt:lpstr>
      <vt:lpstr>1.1.3 什么是协议?</vt:lpstr>
      <vt:lpstr>1.1.3 什么是协议?</vt:lpstr>
      <vt:lpstr>PowerPoint 演示文稿</vt:lpstr>
      <vt:lpstr>网络的结构组成:</vt:lpstr>
      <vt:lpstr>接入网络和物理介质</vt:lpstr>
      <vt:lpstr>1. 住宅接入网络: 点对点接入</vt:lpstr>
      <vt:lpstr>1. 住宅接入网络: cable modems（线缆调制解调器）</vt:lpstr>
      <vt:lpstr>Cable Network 体系结构: 概述</vt:lpstr>
      <vt:lpstr>Cable Network体系结构: 概述</vt:lpstr>
      <vt:lpstr>Cable Network体系结构: 概述</vt:lpstr>
      <vt:lpstr>家庭网络举例：</vt:lpstr>
      <vt:lpstr>2. 机构接入网络: local area networks (LAN)</vt:lpstr>
      <vt:lpstr>3. 无线移动接入网络</vt:lpstr>
      <vt:lpstr>物理介质</vt:lpstr>
      <vt:lpstr>1.4.2 物理介质-双绞线</vt:lpstr>
      <vt:lpstr>物理介质-双绞线</vt:lpstr>
      <vt:lpstr>物理介质：同轴电缆和光纤线缆</vt:lpstr>
      <vt:lpstr>光纤线缆</vt:lpstr>
      <vt:lpstr>2. 物理介质：无线电磁波</vt:lpstr>
      <vt:lpstr>第一章: 内容大纲</vt:lpstr>
      <vt:lpstr>网络核心部分</vt:lpstr>
      <vt:lpstr>2. 网络核心部分: 分组交换</vt:lpstr>
      <vt:lpstr>分组交换－存储转发</vt:lpstr>
      <vt:lpstr>分组交换</vt:lpstr>
      <vt:lpstr>网络的两个核心功能</vt:lpstr>
      <vt:lpstr>1. 电路交换</vt:lpstr>
      <vt:lpstr>1. 电路交换(续: FDMA and TDMA)</vt:lpstr>
      <vt:lpstr>PowerPoint 演示文稿</vt:lpstr>
      <vt:lpstr>比较分组交换与电路交换</vt:lpstr>
      <vt:lpstr>比较分组交换与电路交换</vt:lpstr>
      <vt:lpstr>Internet结构：网络构成的网络</vt:lpstr>
      <vt:lpstr>互联网结构</vt:lpstr>
      <vt:lpstr>互联网结构</vt:lpstr>
      <vt:lpstr>互联网结构</vt:lpstr>
      <vt:lpstr>互联网结构</vt:lpstr>
      <vt:lpstr>互联网结构</vt:lpstr>
      <vt:lpstr>互联网结构</vt:lpstr>
      <vt:lpstr>互联网结构</vt:lpstr>
      <vt:lpstr>互联网结构</vt:lpstr>
      <vt:lpstr>Tier-1 ISP: e.g., Sprint</vt:lpstr>
      <vt:lpstr>第一章: 内容大纲</vt:lpstr>
      <vt:lpstr>分组丢失和延迟是如何产生的?</vt:lpstr>
      <vt:lpstr>分组延迟的4种类型</vt:lpstr>
      <vt:lpstr>PowerPoint 演示文稿</vt:lpstr>
      <vt:lpstr>PowerPoint 演示文稿</vt:lpstr>
      <vt:lpstr>PowerPoint 演示文稿</vt:lpstr>
      <vt:lpstr>排队时延(详解)</vt:lpstr>
      <vt:lpstr>分组丢失</vt:lpstr>
      <vt:lpstr>真实的Internet 时延和路由</vt:lpstr>
      <vt:lpstr>真实的Internet 延迟和路由</vt:lpstr>
      <vt:lpstr>吞吐量</vt:lpstr>
      <vt:lpstr>吞吐量</vt:lpstr>
      <vt:lpstr>吞吐量</vt:lpstr>
      <vt:lpstr>第一章: 内容大纲</vt:lpstr>
      <vt:lpstr>1.7.1 分层的体系结构</vt:lpstr>
      <vt:lpstr>民航系统飞机旅行的过程</vt:lpstr>
      <vt:lpstr>PowerPoint 演示文稿</vt:lpstr>
      <vt:lpstr>为什么要分层?</vt:lpstr>
      <vt:lpstr>网际协议栈</vt:lpstr>
      <vt:lpstr>ISO/OSI 模型</vt:lpstr>
      <vt:lpstr>PowerPoint 演示文稿</vt:lpstr>
      <vt:lpstr>第一章: 内容大纲</vt:lpstr>
      <vt:lpstr>网络安全</vt:lpstr>
      <vt:lpstr>坏家伙能够经由因特网将有害程序放入你的计算机中</vt:lpstr>
      <vt:lpstr>PowerPoint 演示文稿</vt:lpstr>
      <vt:lpstr>坏家伙能够嗅探分组</vt:lpstr>
      <vt:lpstr>坏家伙能够用伪装地址</vt:lpstr>
      <vt:lpstr>第一章: 内容大纲</vt:lpstr>
      <vt:lpstr>PowerPoint 演示文稿</vt:lpstr>
      <vt:lpstr>1. 分组交换原理的早期发展与演化：1961-1972</vt:lpstr>
      <vt:lpstr>2. 网际互连与新兴的专属网络：1972-1980</vt:lpstr>
      <vt:lpstr>3. TCP/IP新协议与网络数量激增：1980-1990</vt:lpstr>
      <vt:lpstr>3. 商业化, Web, 新的网络应用：1990-2000</vt:lpstr>
      <vt:lpstr>第一章: 小结</vt:lpstr>
      <vt:lpstr>第一章：复习大纲</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计算机网络第一章</dc:title>
  <dc:creator>王晓敏</dc:creator>
  <dc:description>Thanks James F Kurose and Keith W. Ross</dc:description>
  <cp:lastModifiedBy>wxm</cp:lastModifiedBy>
  <cp:revision>370</cp:revision>
  <dcterms:created xsi:type="dcterms:W3CDTF">1999-10-08T19:08:00Z</dcterms:created>
  <dcterms:modified xsi:type="dcterms:W3CDTF">2019-02-28T06:05:44Z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2052-10.1.0.6206</vt:lpwstr>
  </property>
</Properties>
</file>